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972" r:id="rId1"/>
  </p:sldMasterIdLst>
  <p:notesMasterIdLst>
    <p:notesMasterId r:id="rId64"/>
  </p:notesMasterIdLst>
  <p:handoutMasterIdLst>
    <p:handoutMasterId r:id="rId65"/>
  </p:handoutMasterIdLst>
  <p:sldIdLst>
    <p:sldId id="256" r:id="rId2"/>
    <p:sldId id="340" r:id="rId3"/>
    <p:sldId id="277" r:id="rId4"/>
    <p:sldId id="258" r:id="rId5"/>
    <p:sldId id="260" r:id="rId6"/>
    <p:sldId id="296" r:id="rId7"/>
    <p:sldId id="257" r:id="rId8"/>
    <p:sldId id="295" r:id="rId9"/>
    <p:sldId id="265" r:id="rId10"/>
    <p:sldId id="345" r:id="rId11"/>
    <p:sldId id="353" r:id="rId12"/>
    <p:sldId id="300" r:id="rId13"/>
    <p:sldId id="301" r:id="rId14"/>
    <p:sldId id="330" r:id="rId15"/>
    <p:sldId id="303" r:id="rId16"/>
    <p:sldId id="302" r:id="rId17"/>
    <p:sldId id="334" r:id="rId18"/>
    <p:sldId id="342" r:id="rId19"/>
    <p:sldId id="297" r:id="rId20"/>
    <p:sldId id="298" r:id="rId21"/>
    <p:sldId id="341" r:id="rId22"/>
    <p:sldId id="331" r:id="rId23"/>
    <p:sldId id="343" r:id="rId24"/>
    <p:sldId id="299" r:id="rId25"/>
    <p:sldId id="267" r:id="rId26"/>
    <p:sldId id="304" r:id="rId27"/>
    <p:sldId id="306" r:id="rId28"/>
    <p:sldId id="307" r:id="rId29"/>
    <p:sldId id="308" r:id="rId30"/>
    <p:sldId id="309" r:id="rId31"/>
    <p:sldId id="344" r:id="rId32"/>
    <p:sldId id="310" r:id="rId33"/>
    <p:sldId id="312" r:id="rId34"/>
    <p:sldId id="337" r:id="rId35"/>
    <p:sldId id="311" r:id="rId36"/>
    <p:sldId id="315" r:id="rId37"/>
    <p:sldId id="313" r:id="rId38"/>
    <p:sldId id="314" r:id="rId39"/>
    <p:sldId id="346" r:id="rId40"/>
    <p:sldId id="347" r:id="rId41"/>
    <p:sldId id="319" r:id="rId42"/>
    <p:sldId id="316" r:id="rId43"/>
    <p:sldId id="338" r:id="rId44"/>
    <p:sldId id="317" r:id="rId45"/>
    <p:sldId id="318" r:id="rId46"/>
    <p:sldId id="320" r:id="rId47"/>
    <p:sldId id="321" r:id="rId48"/>
    <p:sldId id="322" r:id="rId49"/>
    <p:sldId id="323" r:id="rId50"/>
    <p:sldId id="324" r:id="rId51"/>
    <p:sldId id="325" r:id="rId52"/>
    <p:sldId id="326" r:id="rId53"/>
    <p:sldId id="327" r:id="rId54"/>
    <p:sldId id="328" r:id="rId55"/>
    <p:sldId id="348" r:id="rId56"/>
    <p:sldId id="349" r:id="rId57"/>
    <p:sldId id="335" r:id="rId58"/>
    <p:sldId id="350" r:id="rId59"/>
    <p:sldId id="351" r:id="rId60"/>
    <p:sldId id="352" r:id="rId61"/>
    <p:sldId id="329" r:id="rId62"/>
    <p:sldId id="333" r:id="rId63"/>
  </p:sldIdLst>
  <p:sldSz cx="12192000" cy="6858000"/>
  <p:notesSz cx="7099300" cy="10234613"/>
  <p:embeddedFontLst>
    <p:embeddedFont>
      <p:font typeface="微软雅黑" panose="020B0503020204020204" pitchFamily="34" charset="-122"/>
      <p:regular r:id="rId66"/>
      <p:bold r:id="rId67"/>
    </p:embeddedFont>
    <p:embeddedFont>
      <p:font typeface="Arial Rounded MT Bold" panose="020F0704030504030204" pitchFamily="34" charset="0"/>
      <p:regular r:id="rId68"/>
    </p:embeddedFont>
    <p:embeddedFont>
      <p:font typeface="Franklin Gothic Book" panose="020B0503020102020204" pitchFamily="34" charset="0"/>
      <p:regular r:id="rId69"/>
      <p:italic r:id="rId70"/>
    </p:embeddedFont>
    <p:embeddedFont>
      <p:font typeface="Perpetua" panose="02020502060401020303" pitchFamily="18" charset="0"/>
      <p:regular r:id="rId71"/>
      <p:bold r:id="rId72"/>
      <p:italic r:id="rId73"/>
      <p:boldItalic r:id="rId74"/>
    </p:embeddedFont>
    <p:embeddedFont>
      <p:font typeface="華康中圓體" panose="020F0509000000000000" pitchFamily="49" charset="-120"/>
      <p:regular r:id="rId75"/>
    </p:embeddedFont>
    <p:embeddedFont>
      <p:font typeface="華康新篆體" panose="030F0509000000000000" pitchFamily="65" charset="-120"/>
      <p:regular r:id="rId76"/>
    </p:embeddedFont>
    <p:embeddedFont>
      <p:font typeface="微软雅黑 Light" panose="020B0502040204020203" pitchFamily="34" charset="-122"/>
      <p:regular r:id="rId77"/>
    </p:embeddedFont>
    <p:embeddedFont>
      <p:font typeface="微軟正黑體" panose="020B0604030504040204" pitchFamily="34" charset="-120"/>
      <p:regular r:id="rId78"/>
      <p:bold r:id="rId79"/>
    </p:embeddedFont>
    <p:embeddedFont>
      <p:font typeface="標楷體" panose="03000509000000000000" pitchFamily="65" charset="-120"/>
      <p:regular r:id="rId80"/>
    </p:embeddedFont>
  </p:embeddedFont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0D27"/>
    <a:srgbClr val="FFFFFF"/>
    <a:srgbClr val="FFFFCD"/>
    <a:srgbClr val="EEEEEE"/>
    <a:srgbClr val="0000FF"/>
    <a:srgbClr val="05D554"/>
    <a:srgbClr val="4F2270"/>
    <a:srgbClr val="FECEF1"/>
    <a:srgbClr val="FDCFF4"/>
    <a:srgbClr val="4F99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43" autoAdjust="0"/>
    <p:restoredTop sz="93576" autoAdjust="0"/>
  </p:normalViewPr>
  <p:slideViewPr>
    <p:cSldViewPr>
      <p:cViewPr>
        <p:scale>
          <a:sx n="100" d="100"/>
          <a:sy n="100" d="100"/>
        </p:scale>
        <p:origin x="792" y="13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D0F6AB72-6BF7-4A3D-9CE0-D9400B96E117}"/>
              </a:ext>
            </a:extLst>
          </p:cNvPr>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FF67C499-D702-4AA1-98D6-DDB984FA8E85}"/>
              </a:ext>
            </a:extLst>
          </p:cNvPr>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1161F987-1009-4B1B-8321-09D368BC5D2C}" type="datetimeFigureOut">
              <a:rPr lang="zh-TW" altLang="en-US" smtClean="0"/>
              <a:t>2026/3/25</a:t>
            </a:fld>
            <a:endParaRPr lang="zh-TW" altLang="en-US"/>
          </a:p>
        </p:txBody>
      </p:sp>
      <p:sp>
        <p:nvSpPr>
          <p:cNvPr id="4" name="頁尾版面配置區 3">
            <a:extLst>
              <a:ext uri="{FF2B5EF4-FFF2-40B4-BE49-F238E27FC236}">
                <a16:creationId xmlns:a16="http://schemas.microsoft.com/office/drawing/2014/main" id="{188ACA36-4997-46B9-AA58-28B7E7BBFE50}"/>
              </a:ext>
            </a:extLst>
          </p:cNvPr>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50CBCB94-1482-4B68-95BF-C735D34B895B}"/>
              </a:ext>
            </a:extLst>
          </p:cNvPr>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F1F6E43B-BB55-4C0F-B7A2-06B9B53D751A}" type="slidenum">
              <a:rPr lang="zh-TW" altLang="en-US" smtClean="0"/>
              <a:t>‹#›</a:t>
            </a:fld>
            <a:endParaRPr lang="zh-TW" altLang="en-US"/>
          </a:p>
        </p:txBody>
      </p:sp>
    </p:spTree>
    <p:extLst>
      <p:ext uri="{BB962C8B-B14F-4D97-AF65-F5344CB8AC3E}">
        <p14:creationId xmlns:p14="http://schemas.microsoft.com/office/powerpoint/2010/main" val="19318299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6917" cy="512386"/>
          </a:xfrm>
          <a:prstGeom prst="rect">
            <a:avLst/>
          </a:prstGeom>
        </p:spPr>
        <p:txBody>
          <a:bodyPr vert="horz" lIns="94796" tIns="47398" rIns="94796" bIns="47398" rtlCol="0"/>
          <a:lstStyle>
            <a:lvl1pPr algn="l" eaLnBrk="1" fontAlgn="auto" hangingPunct="1">
              <a:spcBef>
                <a:spcPts val="0"/>
              </a:spcBef>
              <a:spcAft>
                <a:spcPts val="0"/>
              </a:spcAft>
              <a:defRPr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4020725" y="0"/>
            <a:ext cx="3076917" cy="512386"/>
          </a:xfrm>
          <a:prstGeom prst="rect">
            <a:avLst/>
          </a:prstGeom>
        </p:spPr>
        <p:txBody>
          <a:bodyPr vert="horz" lIns="94796" tIns="47398" rIns="94796" bIns="47398" rtlCol="0"/>
          <a:lstStyle>
            <a:lvl1pPr algn="r" eaLnBrk="1" fontAlgn="auto" hangingPunct="1">
              <a:spcBef>
                <a:spcPts val="0"/>
              </a:spcBef>
              <a:spcAft>
                <a:spcPts val="0"/>
              </a:spcAft>
              <a:defRPr sz="1200">
                <a:latin typeface="+mn-lt"/>
                <a:ea typeface="+mn-ea"/>
              </a:defRPr>
            </a:lvl1pPr>
          </a:lstStyle>
          <a:p>
            <a:pPr>
              <a:defRPr/>
            </a:pPr>
            <a:fld id="{1DC4847D-650D-4C05-9C68-DCF5B79D94F9}" type="datetimeFigureOut">
              <a:rPr lang="zh-TW" altLang="en-US"/>
              <a:pPr>
                <a:defRPr/>
              </a:pPr>
              <a:t>2026/3/25</a:t>
            </a:fld>
            <a:endParaRPr lang="zh-TW" altLang="en-US"/>
          </a:p>
        </p:txBody>
      </p:sp>
      <p:sp>
        <p:nvSpPr>
          <p:cNvPr id="4" name="投影片圖像版面配置區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4796" tIns="47398" rIns="94796" bIns="47398" rtlCol="0" anchor="ctr"/>
          <a:lstStyle/>
          <a:p>
            <a:pPr lvl="0"/>
            <a:endParaRPr lang="zh-TW" altLang="en-US" noProof="0"/>
          </a:p>
        </p:txBody>
      </p:sp>
      <p:sp>
        <p:nvSpPr>
          <p:cNvPr id="5" name="備忘稿版面配置區 4"/>
          <p:cNvSpPr>
            <a:spLocks noGrp="1"/>
          </p:cNvSpPr>
          <p:nvPr>
            <p:ph type="body" sz="quarter" idx="3"/>
          </p:nvPr>
        </p:nvSpPr>
        <p:spPr>
          <a:xfrm>
            <a:off x="709930" y="4861932"/>
            <a:ext cx="5679440" cy="4604922"/>
          </a:xfrm>
          <a:prstGeom prst="rect">
            <a:avLst/>
          </a:prstGeom>
        </p:spPr>
        <p:txBody>
          <a:bodyPr vert="horz" lIns="94796" tIns="47398" rIns="94796" bIns="47398"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720591"/>
            <a:ext cx="3076917" cy="512386"/>
          </a:xfrm>
          <a:prstGeom prst="rect">
            <a:avLst/>
          </a:prstGeom>
        </p:spPr>
        <p:txBody>
          <a:bodyPr vert="horz" lIns="94796" tIns="47398" rIns="94796" bIns="47398" rtlCol="0" anchor="b"/>
          <a:lstStyle>
            <a:lvl1pPr algn="l" eaLnBrk="1" fontAlgn="auto" hangingPunct="1">
              <a:spcBef>
                <a:spcPts val="0"/>
              </a:spcBef>
              <a:spcAft>
                <a:spcPts val="0"/>
              </a:spcAft>
              <a:defRPr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4020725" y="9720591"/>
            <a:ext cx="3076917" cy="512386"/>
          </a:xfrm>
          <a:prstGeom prst="rect">
            <a:avLst/>
          </a:prstGeom>
        </p:spPr>
        <p:txBody>
          <a:bodyPr vert="horz" lIns="94796" tIns="47398" rIns="94796" bIns="47398" rtlCol="0" anchor="b"/>
          <a:lstStyle>
            <a:lvl1pPr algn="r" eaLnBrk="1" fontAlgn="auto" hangingPunct="1">
              <a:spcBef>
                <a:spcPts val="0"/>
              </a:spcBef>
              <a:spcAft>
                <a:spcPts val="0"/>
              </a:spcAft>
              <a:defRPr sz="1200">
                <a:latin typeface="+mn-lt"/>
                <a:ea typeface="+mn-ea"/>
              </a:defRPr>
            </a:lvl1pPr>
          </a:lstStyle>
          <a:p>
            <a:pPr>
              <a:defRPr/>
            </a:pPr>
            <a:fld id="{3B99B933-76CB-4928-A1E5-5FC87A71DA5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3B99B933-76CB-4928-A1E5-5FC87A71DA5E}" type="slidenum">
              <a:rPr lang="zh-TW" altLang="en-US" smtClean="0"/>
              <a:pPr>
                <a:defRPr/>
              </a:pPr>
              <a:t>11</a:t>
            </a:fld>
            <a:endParaRPr lang="zh-TW" altLang="en-US"/>
          </a:p>
        </p:txBody>
      </p:sp>
    </p:spTree>
    <p:extLst>
      <p:ext uri="{BB962C8B-B14F-4D97-AF65-F5344CB8AC3E}">
        <p14:creationId xmlns:p14="http://schemas.microsoft.com/office/powerpoint/2010/main" val="3712393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3B99B933-76CB-4928-A1E5-5FC87A71DA5E}" type="slidenum">
              <a:rPr lang="zh-TW" altLang="en-US" smtClean="0"/>
              <a:pPr>
                <a:defRPr/>
              </a:pPr>
              <a:t>17</a:t>
            </a:fld>
            <a:endParaRPr lang="zh-TW" altLang="en-US"/>
          </a:p>
        </p:txBody>
      </p:sp>
    </p:spTree>
    <p:extLst>
      <p:ext uri="{BB962C8B-B14F-4D97-AF65-F5344CB8AC3E}">
        <p14:creationId xmlns:p14="http://schemas.microsoft.com/office/powerpoint/2010/main" val="3825794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25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0216" indent="-296237">
              <a:defRPr>
                <a:solidFill>
                  <a:schemeClr val="tx1"/>
                </a:solidFill>
                <a:latin typeface="Calibri" panose="020F0502020204030204" pitchFamily="34" charset="0"/>
              </a:defRPr>
            </a:lvl2pPr>
            <a:lvl3pPr marL="1184948" indent="-236990">
              <a:defRPr>
                <a:solidFill>
                  <a:schemeClr val="tx1"/>
                </a:solidFill>
                <a:latin typeface="Calibri" panose="020F0502020204030204" pitchFamily="34" charset="0"/>
              </a:defRPr>
            </a:lvl3pPr>
            <a:lvl4pPr marL="1658927" indent="-236990">
              <a:defRPr>
                <a:solidFill>
                  <a:schemeClr val="tx1"/>
                </a:solidFill>
                <a:latin typeface="Calibri" panose="020F0502020204030204" pitchFamily="34" charset="0"/>
              </a:defRPr>
            </a:lvl4pPr>
            <a:lvl5pPr marL="2132907" indent="-236990">
              <a:defRPr>
                <a:solidFill>
                  <a:schemeClr val="tx1"/>
                </a:solidFill>
                <a:latin typeface="Calibri" panose="020F0502020204030204" pitchFamily="34" charset="0"/>
              </a:defRPr>
            </a:lvl5pPr>
            <a:lvl6pPr marL="2606886" indent="-236990" defTabSz="473979" eaLnBrk="0" fontAlgn="base" hangingPunct="0">
              <a:spcBef>
                <a:spcPct val="0"/>
              </a:spcBef>
              <a:spcAft>
                <a:spcPct val="0"/>
              </a:spcAft>
              <a:defRPr>
                <a:solidFill>
                  <a:schemeClr val="tx1"/>
                </a:solidFill>
                <a:latin typeface="Calibri" panose="020F0502020204030204" pitchFamily="34" charset="0"/>
              </a:defRPr>
            </a:lvl6pPr>
            <a:lvl7pPr marL="3080865" indent="-236990" defTabSz="473979" eaLnBrk="0" fontAlgn="base" hangingPunct="0">
              <a:spcBef>
                <a:spcPct val="0"/>
              </a:spcBef>
              <a:spcAft>
                <a:spcPct val="0"/>
              </a:spcAft>
              <a:defRPr>
                <a:solidFill>
                  <a:schemeClr val="tx1"/>
                </a:solidFill>
                <a:latin typeface="Calibri" panose="020F0502020204030204" pitchFamily="34" charset="0"/>
              </a:defRPr>
            </a:lvl7pPr>
            <a:lvl8pPr marL="3554844" indent="-236990" defTabSz="473979" eaLnBrk="0" fontAlgn="base" hangingPunct="0">
              <a:spcBef>
                <a:spcPct val="0"/>
              </a:spcBef>
              <a:spcAft>
                <a:spcPct val="0"/>
              </a:spcAft>
              <a:defRPr>
                <a:solidFill>
                  <a:schemeClr val="tx1"/>
                </a:solidFill>
                <a:latin typeface="Calibri" panose="020F0502020204030204" pitchFamily="34" charset="0"/>
              </a:defRPr>
            </a:lvl8pPr>
            <a:lvl9pPr marL="4028824" indent="-236990" defTabSz="473979"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925D298-DA23-492F-A3A3-4065AC19A869}" type="slidenum">
              <a:rPr lang="zh-TW" altLang="en-US" smtClean="0"/>
              <a:pPr fontAlgn="base">
                <a:spcBef>
                  <a:spcPct val="0"/>
                </a:spcBef>
                <a:spcAft>
                  <a:spcPct val="0"/>
                </a:spcAft>
              </a:pPr>
              <a:t>21</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3B99B933-76CB-4928-A1E5-5FC87A71DA5E}" type="slidenum">
              <a:rPr lang="zh-TW" altLang="en-US" smtClean="0"/>
              <a:pPr>
                <a:defRPr/>
              </a:pPr>
              <a:t>23</a:t>
            </a:fld>
            <a:endParaRPr lang="zh-TW" altLang="en-US"/>
          </a:p>
        </p:txBody>
      </p:sp>
    </p:spTree>
    <p:extLst>
      <p:ext uri="{BB962C8B-B14F-4D97-AF65-F5344CB8AC3E}">
        <p14:creationId xmlns:p14="http://schemas.microsoft.com/office/powerpoint/2010/main" val="507354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3B99B933-76CB-4928-A1E5-5FC87A71DA5E}" type="slidenum">
              <a:rPr lang="zh-TW" altLang="en-US" smtClean="0"/>
              <a:pPr>
                <a:defRPr/>
              </a:pPr>
              <a:t>27</a:t>
            </a:fld>
            <a:endParaRPr lang="zh-TW" altLang="en-US"/>
          </a:p>
        </p:txBody>
      </p:sp>
    </p:spTree>
    <p:extLst>
      <p:ext uri="{BB962C8B-B14F-4D97-AF65-F5344CB8AC3E}">
        <p14:creationId xmlns:p14="http://schemas.microsoft.com/office/powerpoint/2010/main" val="528155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97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0216" indent="-296237">
              <a:defRPr>
                <a:solidFill>
                  <a:schemeClr val="tx1"/>
                </a:solidFill>
                <a:latin typeface="Calibri" panose="020F0502020204030204" pitchFamily="34" charset="0"/>
              </a:defRPr>
            </a:lvl2pPr>
            <a:lvl3pPr marL="1184948" indent="-236990">
              <a:defRPr>
                <a:solidFill>
                  <a:schemeClr val="tx1"/>
                </a:solidFill>
                <a:latin typeface="Calibri" panose="020F0502020204030204" pitchFamily="34" charset="0"/>
              </a:defRPr>
            </a:lvl3pPr>
            <a:lvl4pPr marL="1658927" indent="-236990">
              <a:defRPr>
                <a:solidFill>
                  <a:schemeClr val="tx1"/>
                </a:solidFill>
                <a:latin typeface="Calibri" panose="020F0502020204030204" pitchFamily="34" charset="0"/>
              </a:defRPr>
            </a:lvl4pPr>
            <a:lvl5pPr marL="2132907" indent="-236990">
              <a:defRPr>
                <a:solidFill>
                  <a:schemeClr val="tx1"/>
                </a:solidFill>
                <a:latin typeface="Calibri" panose="020F0502020204030204" pitchFamily="34" charset="0"/>
              </a:defRPr>
            </a:lvl5pPr>
            <a:lvl6pPr marL="2606886" indent="-236990" defTabSz="473979" eaLnBrk="0" fontAlgn="base" hangingPunct="0">
              <a:spcBef>
                <a:spcPct val="0"/>
              </a:spcBef>
              <a:spcAft>
                <a:spcPct val="0"/>
              </a:spcAft>
              <a:defRPr>
                <a:solidFill>
                  <a:schemeClr val="tx1"/>
                </a:solidFill>
                <a:latin typeface="Calibri" panose="020F0502020204030204" pitchFamily="34" charset="0"/>
              </a:defRPr>
            </a:lvl6pPr>
            <a:lvl7pPr marL="3080865" indent="-236990" defTabSz="473979" eaLnBrk="0" fontAlgn="base" hangingPunct="0">
              <a:spcBef>
                <a:spcPct val="0"/>
              </a:spcBef>
              <a:spcAft>
                <a:spcPct val="0"/>
              </a:spcAft>
              <a:defRPr>
                <a:solidFill>
                  <a:schemeClr val="tx1"/>
                </a:solidFill>
                <a:latin typeface="Calibri" panose="020F0502020204030204" pitchFamily="34" charset="0"/>
              </a:defRPr>
            </a:lvl7pPr>
            <a:lvl8pPr marL="3554844" indent="-236990" defTabSz="473979" eaLnBrk="0" fontAlgn="base" hangingPunct="0">
              <a:spcBef>
                <a:spcPct val="0"/>
              </a:spcBef>
              <a:spcAft>
                <a:spcPct val="0"/>
              </a:spcAft>
              <a:defRPr>
                <a:solidFill>
                  <a:schemeClr val="tx1"/>
                </a:solidFill>
                <a:latin typeface="Calibri" panose="020F0502020204030204" pitchFamily="34" charset="0"/>
              </a:defRPr>
            </a:lvl8pPr>
            <a:lvl9pPr marL="4028824" indent="-236990" defTabSz="473979"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1A58758-2197-4E9E-852E-B828635EF5D6}" type="slidenum">
              <a:rPr lang="zh-TW" altLang="en-US" smtClean="0"/>
              <a:pPr fontAlgn="base">
                <a:spcBef>
                  <a:spcPct val="0"/>
                </a:spcBef>
                <a:spcAft>
                  <a:spcPct val="0"/>
                </a:spcAft>
              </a:pPr>
              <a:t>28</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3B99B933-76CB-4928-A1E5-5FC87A71DA5E}" type="slidenum">
              <a:rPr lang="zh-TW" altLang="en-US" smtClean="0"/>
              <a:pPr>
                <a:defRPr/>
              </a:pPr>
              <a:t>30</a:t>
            </a:fld>
            <a:endParaRPr lang="zh-TW" altLang="en-US"/>
          </a:p>
        </p:txBody>
      </p:sp>
    </p:spTree>
    <p:extLst>
      <p:ext uri="{BB962C8B-B14F-4D97-AF65-F5344CB8AC3E}">
        <p14:creationId xmlns:p14="http://schemas.microsoft.com/office/powerpoint/2010/main" val="3340550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lvl1pPr>
              <a:defRPr/>
            </a:lvl1pPr>
          </a:lstStyle>
          <a:p>
            <a:pPr>
              <a:defRPr/>
            </a:pPr>
            <a:fld id="{5EAD1EF5-B4AF-4CC3-915C-1D5CBF38AFEB}" type="datetime1">
              <a:rPr lang="zh-TW" altLang="en-US" smtClean="0"/>
              <a:t>2026/3/25</a:t>
            </a:fld>
            <a:endParaRPr lang="zh-TW" altLang="en-US"/>
          </a:p>
        </p:txBody>
      </p:sp>
      <p:sp>
        <p:nvSpPr>
          <p:cNvPr id="5" name="Footer Placeholder 4"/>
          <p:cNvSpPr>
            <a:spLocks noGrp="1"/>
          </p:cNvSpPr>
          <p:nvPr>
            <p:ph type="ftr" sz="quarter" idx="11"/>
          </p:nvPr>
        </p:nvSpPr>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a:lvl1pPr>
          </a:lstStyle>
          <a:p>
            <a:pPr>
              <a:defRPr/>
            </a:pPr>
            <a:fld id="{8272BAE3-868D-47E4-9253-72B12BECF8B5}" type="slidenum">
              <a:rPr lang="zh-TW" altLang="en-US"/>
              <a:pPr>
                <a:defRPr/>
              </a:pPr>
              <a:t>‹#›</a:t>
            </a:fld>
            <a:endParaRPr lang="zh-TW" altLang="en-US"/>
          </a:p>
        </p:txBody>
      </p:sp>
    </p:spTree>
    <p:extLst>
      <p:ext uri="{BB962C8B-B14F-4D97-AF65-F5344CB8AC3E}">
        <p14:creationId xmlns:p14="http://schemas.microsoft.com/office/powerpoint/2010/main" val="729262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EBF387C6-2814-459C-8AC2-EF9DE150314C}" type="datetime1">
              <a:rPr lang="zh-TW" altLang="en-US" smtClean="0"/>
              <a:t>2026/3/25</a:t>
            </a:fld>
            <a:endParaRPr lang="zh-TW" altLang="en-US"/>
          </a:p>
        </p:txBody>
      </p:sp>
      <p:sp>
        <p:nvSpPr>
          <p:cNvPr id="5" name="Footer Placeholder 4"/>
          <p:cNvSpPr>
            <a:spLocks noGrp="1"/>
          </p:cNvSpPr>
          <p:nvPr>
            <p:ph type="ftr" sz="quarter" idx="11"/>
          </p:nvPr>
        </p:nvSpPr>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a:lvl1pPr>
          </a:lstStyle>
          <a:p>
            <a:pPr>
              <a:defRPr/>
            </a:pPr>
            <a:fld id="{D6BE9239-8C20-4CEC-A559-533FF9F09B6B}" type="slidenum">
              <a:rPr lang="zh-TW" altLang="en-US"/>
              <a:pPr>
                <a:defRPr/>
              </a:pPr>
              <a:t>‹#›</a:t>
            </a:fld>
            <a:endParaRPr lang="zh-TW" altLang="en-US"/>
          </a:p>
        </p:txBody>
      </p:sp>
    </p:spTree>
    <p:extLst>
      <p:ext uri="{BB962C8B-B14F-4D97-AF65-F5344CB8AC3E}">
        <p14:creationId xmlns:p14="http://schemas.microsoft.com/office/powerpoint/2010/main" val="421382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73D32EB7-BBDF-42C8-B59C-6C0CD662F53B}" type="datetime1">
              <a:rPr lang="zh-TW" altLang="en-US" smtClean="0"/>
              <a:t>2026/3/25</a:t>
            </a:fld>
            <a:endParaRPr lang="zh-TW" altLang="en-US"/>
          </a:p>
        </p:txBody>
      </p:sp>
      <p:sp>
        <p:nvSpPr>
          <p:cNvPr id="5" name="Footer Placeholder 4"/>
          <p:cNvSpPr>
            <a:spLocks noGrp="1"/>
          </p:cNvSpPr>
          <p:nvPr>
            <p:ph type="ftr" sz="quarter" idx="11"/>
          </p:nvPr>
        </p:nvSpPr>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a:lvl1pPr>
          </a:lstStyle>
          <a:p>
            <a:pPr>
              <a:defRPr/>
            </a:pPr>
            <a:fld id="{12154BDB-B975-4722-9D8F-90DCE95FE240}" type="slidenum">
              <a:rPr lang="zh-TW" altLang="en-US"/>
              <a:pPr>
                <a:defRPr/>
              </a:pPr>
              <a:t>‹#›</a:t>
            </a:fld>
            <a:endParaRPr lang="zh-TW" altLang="en-US"/>
          </a:p>
        </p:txBody>
      </p:sp>
    </p:spTree>
    <p:extLst>
      <p:ext uri="{BB962C8B-B14F-4D97-AF65-F5344CB8AC3E}">
        <p14:creationId xmlns:p14="http://schemas.microsoft.com/office/powerpoint/2010/main" val="2815494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2C3568EE-D9D0-4D88-914F-48C52BD90C60}" type="datetime1">
              <a:rPr lang="zh-TW" altLang="en-US" smtClean="0"/>
              <a:t>2026/3/25</a:t>
            </a:fld>
            <a:endParaRPr lang="zh-TW" altLang="en-US"/>
          </a:p>
        </p:txBody>
      </p:sp>
      <p:sp>
        <p:nvSpPr>
          <p:cNvPr id="5" name="Footer Placeholder 4"/>
          <p:cNvSpPr>
            <a:spLocks noGrp="1"/>
          </p:cNvSpPr>
          <p:nvPr>
            <p:ph type="ftr" sz="quarter" idx="11"/>
          </p:nvPr>
        </p:nvSpPr>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a:lvl1pPr>
          </a:lstStyle>
          <a:p>
            <a:pPr>
              <a:defRPr/>
            </a:pPr>
            <a:fld id="{CDB72A82-9787-4E25-B344-51E218CADCD1}" type="slidenum">
              <a:rPr lang="zh-TW" altLang="en-US"/>
              <a:pPr>
                <a:defRPr/>
              </a:pPr>
              <a:t>‹#›</a:t>
            </a:fld>
            <a:endParaRPr lang="zh-TW" altLang="en-US" dirty="0"/>
          </a:p>
        </p:txBody>
      </p:sp>
      <p:pic>
        <p:nvPicPr>
          <p:cNvPr id="7" name="Picture 2" descr="https://caac.jctv.ntut.edu.tw/105generalquery/image/applyLogo.gif">
            <a:extLst>
              <a:ext uri="{FF2B5EF4-FFF2-40B4-BE49-F238E27FC236}">
                <a16:creationId xmlns:a16="http://schemas.microsoft.com/office/drawing/2014/main" id="{835DB661-F59F-8081-8A45-EFD8AFCF9FEC}"/>
              </a:ext>
            </a:extLst>
          </p:cNvPr>
          <p:cNvPicPr>
            <a:picLocks noChangeAspect="1" noChangeArrowheads="1"/>
          </p:cNvPicPr>
          <p:nvPr userDrawn="1"/>
        </p:nvPicPr>
        <p:blipFill>
          <a:blip r:embed="rId2" cstate="print"/>
          <a:srcRect/>
          <a:stretch>
            <a:fillRect/>
          </a:stretch>
        </p:blipFill>
        <p:spPr bwMode="auto">
          <a:xfrm>
            <a:off x="38755" y="5828808"/>
            <a:ext cx="785797" cy="798752"/>
          </a:xfrm>
          <a:prstGeom prst="rect">
            <a:avLst/>
          </a:prstGeom>
          <a:ln>
            <a:noFill/>
          </a:ln>
          <a:effectLst>
            <a:outerShdw blurRad="292100" dist="139700" dir="2700000" algn="tl" rotWithShape="0">
              <a:srgbClr val="333333">
                <a:alpha val="65000"/>
              </a:srgbClr>
            </a:outerShdw>
          </a:effectLst>
        </p:spPr>
      </p:pic>
      <p:sp>
        <p:nvSpPr>
          <p:cNvPr id="8" name="文字方塊 7">
            <a:extLst>
              <a:ext uri="{FF2B5EF4-FFF2-40B4-BE49-F238E27FC236}">
                <a16:creationId xmlns:a16="http://schemas.microsoft.com/office/drawing/2014/main" id="{929A13E1-C3CE-0E6F-1B08-95FD2BFC80DC}"/>
              </a:ext>
            </a:extLst>
          </p:cNvPr>
          <p:cNvSpPr txBox="1"/>
          <p:nvPr userDrawn="1"/>
        </p:nvSpPr>
        <p:spPr>
          <a:xfrm>
            <a:off x="215476" y="3865551"/>
            <a:ext cx="384721" cy="2343083"/>
          </a:xfrm>
          <a:prstGeom prst="rect">
            <a:avLst/>
          </a:prstGeom>
          <a:noFill/>
        </p:spPr>
        <p:txBody>
          <a:bodyPr vert="eaVert" wrap="square" rtlCol="0">
            <a:spAutoFit/>
          </a:bodyPr>
          <a:lstStyle/>
          <a:p>
            <a:pPr algn="ctr"/>
            <a:r>
              <a:rPr lang="zh-TW" altLang="en-US" sz="1300" dirty="0">
                <a:solidFill>
                  <a:srgbClr val="705500"/>
                </a:solidFill>
                <a:latin typeface="華康新篆體" panose="030F0509000000000000" pitchFamily="65" charset="-120"/>
                <a:ea typeface="華康新篆體" panose="030F0509000000000000" pitchFamily="65" charset="-120"/>
              </a:rPr>
              <a:t>技專校院招生委員會聯合會</a:t>
            </a:r>
          </a:p>
        </p:txBody>
      </p:sp>
    </p:spTree>
    <p:extLst>
      <p:ext uri="{BB962C8B-B14F-4D97-AF65-F5344CB8AC3E}">
        <p14:creationId xmlns:p14="http://schemas.microsoft.com/office/powerpoint/2010/main" val="44819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lvl1pPr>
              <a:defRPr/>
            </a:lvl1pPr>
          </a:lstStyle>
          <a:p>
            <a:pPr>
              <a:defRPr/>
            </a:pPr>
            <a:fld id="{8FDEF8DE-ACB9-4957-8985-F31936488749}" type="datetime1">
              <a:rPr lang="zh-TW" altLang="en-US" smtClean="0"/>
              <a:t>2026/3/25</a:t>
            </a:fld>
            <a:endParaRPr lang="zh-TW" altLang="en-US"/>
          </a:p>
        </p:txBody>
      </p:sp>
      <p:sp>
        <p:nvSpPr>
          <p:cNvPr id="5" name="Footer Placeholder 4"/>
          <p:cNvSpPr>
            <a:spLocks noGrp="1"/>
          </p:cNvSpPr>
          <p:nvPr>
            <p:ph type="ftr" sz="quarter" idx="11"/>
          </p:nvPr>
        </p:nvSpPr>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a:lvl1pPr>
          </a:lstStyle>
          <a:p>
            <a:pPr>
              <a:defRPr/>
            </a:pPr>
            <a:fld id="{64C07F83-2F66-4ED0-B0AE-63392D6EB097}" type="slidenum">
              <a:rPr lang="zh-TW" altLang="en-US"/>
              <a:pPr>
                <a:defRPr/>
              </a:pPr>
              <a:t>‹#›</a:t>
            </a:fld>
            <a:endParaRPr lang="zh-TW" altLang="en-US"/>
          </a:p>
        </p:txBody>
      </p:sp>
    </p:spTree>
    <p:extLst>
      <p:ext uri="{BB962C8B-B14F-4D97-AF65-F5344CB8AC3E}">
        <p14:creationId xmlns:p14="http://schemas.microsoft.com/office/powerpoint/2010/main" val="3994120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108B1DC6-1F34-4C6A-A77B-B9370D8BF091}" type="datetime1">
              <a:rPr lang="zh-TW" altLang="en-US" smtClean="0"/>
              <a:t>2026/3/25</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CF98F872-9E12-4DF7-A801-EA12EAC21368}" type="slidenum">
              <a:rPr lang="zh-TW" altLang="en-US"/>
              <a:pPr>
                <a:defRPr/>
              </a:pPr>
              <a:t>‹#›</a:t>
            </a:fld>
            <a:endParaRPr lang="zh-TW" altLang="en-US"/>
          </a:p>
        </p:txBody>
      </p:sp>
    </p:spTree>
    <p:extLst>
      <p:ext uri="{BB962C8B-B14F-4D97-AF65-F5344CB8AC3E}">
        <p14:creationId xmlns:p14="http://schemas.microsoft.com/office/powerpoint/2010/main" val="1721257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p:cNvSpPr>
            <a:spLocks noGrp="1"/>
          </p:cNvSpPr>
          <p:nvPr>
            <p:ph type="dt" sz="half" idx="10"/>
          </p:nvPr>
        </p:nvSpPr>
        <p:spPr/>
        <p:txBody>
          <a:bodyPr/>
          <a:lstStyle>
            <a:lvl1pPr>
              <a:defRPr/>
            </a:lvl1pPr>
          </a:lstStyle>
          <a:p>
            <a:pPr>
              <a:defRPr/>
            </a:pPr>
            <a:fld id="{A274A712-133D-43D1-AE80-AEA06378AEE5}" type="datetime1">
              <a:rPr lang="zh-TW" altLang="en-US" smtClean="0"/>
              <a:t>2026/3/25</a:t>
            </a:fld>
            <a:endParaRPr lang="zh-TW" altLang="en-US"/>
          </a:p>
        </p:txBody>
      </p:sp>
      <p:sp>
        <p:nvSpPr>
          <p:cNvPr id="8" name="Footer Placeholder 4"/>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B1214627-63F5-4876-A36C-7D293D773023}" type="slidenum">
              <a:rPr lang="zh-TW" altLang="en-US"/>
              <a:pPr>
                <a:defRPr/>
              </a:pPr>
              <a:t>‹#›</a:t>
            </a:fld>
            <a:endParaRPr lang="zh-TW" altLang="en-US"/>
          </a:p>
        </p:txBody>
      </p:sp>
    </p:spTree>
    <p:extLst>
      <p:ext uri="{BB962C8B-B14F-4D97-AF65-F5344CB8AC3E}">
        <p14:creationId xmlns:p14="http://schemas.microsoft.com/office/powerpoint/2010/main" val="2656559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p:cNvSpPr>
            <a:spLocks noGrp="1"/>
          </p:cNvSpPr>
          <p:nvPr>
            <p:ph type="dt" sz="half" idx="10"/>
          </p:nvPr>
        </p:nvSpPr>
        <p:spPr/>
        <p:txBody>
          <a:bodyPr/>
          <a:lstStyle>
            <a:lvl1pPr>
              <a:defRPr/>
            </a:lvl1pPr>
          </a:lstStyle>
          <a:p>
            <a:pPr>
              <a:defRPr/>
            </a:pPr>
            <a:fld id="{48CEC5C5-A7DA-42E4-ACA0-D0322AC34047}" type="datetime1">
              <a:rPr lang="zh-TW" altLang="en-US" smtClean="0"/>
              <a:t>2026/3/25</a:t>
            </a:fld>
            <a:endParaRPr lang="zh-TW" altLang="en-US"/>
          </a:p>
        </p:txBody>
      </p:sp>
      <p:sp>
        <p:nvSpPr>
          <p:cNvPr id="4" name="Footer Placeholder 4"/>
          <p:cNvSpPr>
            <a:spLocks noGrp="1"/>
          </p:cNvSpPr>
          <p:nvPr>
            <p:ph type="ftr" sz="quarter" idx="11"/>
          </p:nvPr>
        </p:nvSpPr>
        <p:spPr/>
        <p:txBody>
          <a:bodyPr/>
          <a:lstStyle>
            <a:lvl1pPr>
              <a:defRPr/>
            </a:lvl1pPr>
          </a:lstStyle>
          <a:p>
            <a:pPr>
              <a:defRPr/>
            </a:pPr>
            <a:endParaRPr lang="zh-TW" altLang="en-US"/>
          </a:p>
        </p:txBody>
      </p:sp>
      <p:sp>
        <p:nvSpPr>
          <p:cNvPr id="5" name="Slide Number Placeholder 5"/>
          <p:cNvSpPr>
            <a:spLocks noGrp="1"/>
          </p:cNvSpPr>
          <p:nvPr>
            <p:ph type="sldNum" sz="quarter" idx="12"/>
          </p:nvPr>
        </p:nvSpPr>
        <p:spPr/>
        <p:txBody>
          <a:bodyPr/>
          <a:lstStyle>
            <a:lvl1pPr>
              <a:defRPr/>
            </a:lvl1pPr>
          </a:lstStyle>
          <a:p>
            <a:pPr>
              <a:defRPr/>
            </a:pPr>
            <a:fld id="{463C063B-8644-4AAB-9F2E-335AC15502F2}" type="slidenum">
              <a:rPr lang="zh-TW" altLang="en-US"/>
              <a:pPr>
                <a:defRPr/>
              </a:pPr>
              <a:t>‹#›</a:t>
            </a:fld>
            <a:endParaRPr lang="zh-TW" altLang="en-US"/>
          </a:p>
        </p:txBody>
      </p:sp>
    </p:spTree>
    <p:extLst>
      <p:ext uri="{BB962C8B-B14F-4D97-AF65-F5344CB8AC3E}">
        <p14:creationId xmlns:p14="http://schemas.microsoft.com/office/powerpoint/2010/main" val="1995140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B43DDCB-13A4-48FF-85D6-0C269594109F}" type="datetime1">
              <a:rPr lang="zh-TW" altLang="en-US" smtClean="0"/>
              <a:t>2026/3/25</a:t>
            </a:fld>
            <a:endParaRPr lang="zh-TW" altLang="en-US"/>
          </a:p>
        </p:txBody>
      </p:sp>
      <p:sp>
        <p:nvSpPr>
          <p:cNvPr id="3" name="Footer Placeholder 4"/>
          <p:cNvSpPr>
            <a:spLocks noGrp="1"/>
          </p:cNvSpPr>
          <p:nvPr>
            <p:ph type="ftr" sz="quarter" idx="11"/>
          </p:nvPr>
        </p:nvSpPr>
        <p:spPr/>
        <p:txBody>
          <a:bodyPr/>
          <a:lstStyle>
            <a:lvl1pPr>
              <a:defRPr/>
            </a:lvl1pPr>
          </a:lstStyle>
          <a:p>
            <a:pPr>
              <a:defRPr/>
            </a:pPr>
            <a:endParaRPr lang="zh-TW" altLang="en-US"/>
          </a:p>
        </p:txBody>
      </p:sp>
      <p:sp>
        <p:nvSpPr>
          <p:cNvPr id="4" name="Slide Number Placeholder 5"/>
          <p:cNvSpPr>
            <a:spLocks noGrp="1"/>
          </p:cNvSpPr>
          <p:nvPr>
            <p:ph type="sldNum" sz="quarter" idx="12"/>
          </p:nvPr>
        </p:nvSpPr>
        <p:spPr/>
        <p:txBody>
          <a:bodyPr/>
          <a:lstStyle>
            <a:lvl1pPr>
              <a:defRPr/>
            </a:lvl1pPr>
          </a:lstStyle>
          <a:p>
            <a:pPr>
              <a:defRPr/>
            </a:pPr>
            <a:fld id="{30E0DBCF-90C3-4284-94A4-1528345B0DE4}" type="slidenum">
              <a:rPr lang="zh-TW" altLang="en-US"/>
              <a:pPr>
                <a:defRPr/>
              </a:pPr>
              <a:t>‹#›</a:t>
            </a:fld>
            <a:endParaRPr lang="zh-TW" altLang="en-US"/>
          </a:p>
        </p:txBody>
      </p:sp>
    </p:spTree>
    <p:extLst>
      <p:ext uri="{BB962C8B-B14F-4D97-AF65-F5344CB8AC3E}">
        <p14:creationId xmlns:p14="http://schemas.microsoft.com/office/powerpoint/2010/main" val="2040357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3"/>
          <p:cNvSpPr>
            <a:spLocks noGrp="1"/>
          </p:cNvSpPr>
          <p:nvPr>
            <p:ph type="dt" sz="half" idx="10"/>
          </p:nvPr>
        </p:nvSpPr>
        <p:spPr/>
        <p:txBody>
          <a:bodyPr/>
          <a:lstStyle>
            <a:lvl1pPr>
              <a:defRPr/>
            </a:lvl1pPr>
          </a:lstStyle>
          <a:p>
            <a:pPr>
              <a:defRPr/>
            </a:pPr>
            <a:fld id="{6D8C9DB9-15B4-470E-8D52-1DACCECFD294}" type="datetime1">
              <a:rPr lang="zh-TW" altLang="en-US" smtClean="0"/>
              <a:t>2026/3/25</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2830791B-0A23-47B2-9FE2-54BF6E4083EA}" type="slidenum">
              <a:rPr lang="zh-TW" altLang="en-US"/>
              <a:pPr>
                <a:defRPr/>
              </a:pPr>
              <a:t>‹#›</a:t>
            </a:fld>
            <a:endParaRPr lang="zh-TW" altLang="en-US"/>
          </a:p>
        </p:txBody>
      </p:sp>
    </p:spTree>
    <p:extLst>
      <p:ext uri="{BB962C8B-B14F-4D97-AF65-F5344CB8AC3E}">
        <p14:creationId xmlns:p14="http://schemas.microsoft.com/office/powerpoint/2010/main" val="1982599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3"/>
          <p:cNvSpPr>
            <a:spLocks noGrp="1"/>
          </p:cNvSpPr>
          <p:nvPr>
            <p:ph type="dt" sz="half" idx="10"/>
          </p:nvPr>
        </p:nvSpPr>
        <p:spPr/>
        <p:txBody>
          <a:bodyPr/>
          <a:lstStyle>
            <a:lvl1pPr>
              <a:defRPr/>
            </a:lvl1pPr>
          </a:lstStyle>
          <a:p>
            <a:pPr>
              <a:defRPr/>
            </a:pPr>
            <a:fld id="{A23A590E-F769-4A16-B7AA-11F83481FF44}" type="datetime1">
              <a:rPr lang="zh-TW" altLang="en-US" smtClean="0"/>
              <a:t>2026/3/25</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1B13EBD3-7D05-4C56-97D6-1413FCAD3241}" type="slidenum">
              <a:rPr lang="zh-TW" altLang="en-US"/>
              <a:pPr>
                <a:defRPr/>
              </a:pPr>
              <a:t>‹#›</a:t>
            </a:fld>
            <a:endParaRPr lang="zh-TW" altLang="en-US"/>
          </a:p>
        </p:txBody>
      </p:sp>
    </p:spTree>
    <p:extLst>
      <p:ext uri="{BB962C8B-B14F-4D97-AF65-F5344CB8AC3E}">
        <p14:creationId xmlns:p14="http://schemas.microsoft.com/office/powerpoint/2010/main" val="4262049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60FD689-F21A-453E-A372-C284E125BBF7}" type="datetime1">
              <a:rPr lang="zh-TW" altLang="en-US" smtClean="0"/>
              <a:t>2026/3/25</a:t>
            </a:fld>
            <a:endParaRPr lang="zh-TW"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zh-TW"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CBB91B22-D514-4B9D-8250-5BCE3D0597BA}"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4057" r:id="rId1"/>
    <p:sldLayoutId id="214748406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sv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hyperlink" Target="https://junior.nutc.edu.tw/u5_1/" TargetMode="Externa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20.jpeg"/></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8.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hyperlink" Target="https://junior.nutc.edu.tw/U5_1/" TargetMode="External"/><Relationship Id="rId4" Type="http://schemas.openxmlformats.org/officeDocument/2006/relationships/hyperlink" Target="https://www.jctv.ntut.edu.tw/enter5"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9.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ctrTitle"/>
          </p:nvPr>
        </p:nvSpPr>
        <p:spPr>
          <a:xfrm>
            <a:off x="827088" y="1581150"/>
            <a:ext cx="10128250" cy="1019175"/>
          </a:xfrm>
        </p:spPr>
        <p:txBody>
          <a:bodyPr/>
          <a:lstStyle/>
          <a:p>
            <a:pPr eaLnBrk="1" hangingPunct="1"/>
            <a:r>
              <a:rPr lang="zh-TW" altLang="en-US" sz="4800" b="1" dirty="0">
                <a:solidFill>
                  <a:srgbClr val="0070C0"/>
                </a:solidFill>
                <a:latin typeface="微軟正黑體" panose="020B0604030504040204" pitchFamily="34" charset="-120"/>
                <a:ea typeface="微軟正黑體" panose="020B0604030504040204" pitchFamily="34" charset="-120"/>
              </a:rPr>
              <a:t>陸、</a:t>
            </a:r>
            <a:r>
              <a:rPr lang="en-US" altLang="zh-TW" sz="4800" b="1" dirty="0">
                <a:solidFill>
                  <a:srgbClr val="0070C0"/>
                </a:solidFill>
                <a:latin typeface="微軟正黑體" panose="020B0604030504040204" pitchFamily="34" charset="-120"/>
                <a:ea typeface="微軟正黑體" panose="020B0604030504040204" pitchFamily="34" charset="-120"/>
              </a:rPr>
              <a:t>115</a:t>
            </a:r>
            <a:r>
              <a:rPr lang="zh-TW" altLang="en-US" sz="4800" b="1" dirty="0">
                <a:solidFill>
                  <a:srgbClr val="0070C0"/>
                </a:solidFill>
                <a:latin typeface="微軟正黑體" panose="020B0604030504040204" pitchFamily="34" charset="-120"/>
                <a:ea typeface="微軟正黑體" panose="020B0604030504040204" pitchFamily="34" charset="-120"/>
              </a:rPr>
              <a:t>學年北區五專聯合免試入學</a:t>
            </a:r>
          </a:p>
        </p:txBody>
      </p:sp>
      <p:sp>
        <p:nvSpPr>
          <p:cNvPr id="4099" name="副標題 2"/>
          <p:cNvSpPr>
            <a:spLocks noGrp="1"/>
          </p:cNvSpPr>
          <p:nvPr>
            <p:ph type="subTitle" idx="1"/>
          </p:nvPr>
        </p:nvSpPr>
        <p:spPr>
          <a:xfrm>
            <a:off x="2732088" y="2978150"/>
            <a:ext cx="6858000" cy="1655763"/>
          </a:xfrm>
        </p:spPr>
        <p:txBody>
          <a:bodyPr/>
          <a:lstStyle/>
          <a:p>
            <a:pPr eaLnBrk="1" hangingPunct="1">
              <a:lnSpc>
                <a:spcPct val="120000"/>
              </a:lnSpc>
            </a:pPr>
            <a:r>
              <a:rPr lang="zh-TW" altLang="en-US" sz="4400" b="1" dirty="0">
                <a:solidFill>
                  <a:srgbClr val="002060"/>
                </a:solidFill>
                <a:latin typeface="微軟正黑體" panose="020B0604030504040204" pitchFamily="34" charset="-120"/>
                <a:ea typeface="微軟正黑體" panose="020B0604030504040204" pitchFamily="34" charset="-120"/>
              </a:rPr>
              <a:t>網路報名系統操作說明</a:t>
            </a:r>
            <a:endParaRPr lang="en-US" altLang="zh-TW" sz="4400" b="1" dirty="0">
              <a:solidFill>
                <a:srgbClr val="002060"/>
              </a:solidFill>
              <a:latin typeface="微軟正黑體" panose="020B0604030504040204" pitchFamily="34" charset="-120"/>
              <a:ea typeface="微軟正黑體" panose="020B0604030504040204" pitchFamily="34" charset="-120"/>
            </a:endParaRPr>
          </a:p>
          <a:p>
            <a:pPr eaLnBrk="1" hangingPunct="1">
              <a:lnSpc>
                <a:spcPct val="120000"/>
              </a:lnSpc>
            </a:pPr>
            <a:r>
              <a:rPr lang="zh-TW" altLang="en-US" sz="3000" b="1" dirty="0">
                <a:latin typeface="微軟正黑體" panose="020B0604030504040204" pitchFamily="34" charset="-120"/>
                <a:ea typeface="微軟正黑體" panose="020B0604030504040204" pitchFamily="34" charset="-120"/>
              </a:rPr>
              <a:t>主講人：聯合會資訊處</a:t>
            </a:r>
            <a:r>
              <a:rPr lang="zh-TW" altLang="en-US" sz="3000" dirty="0">
                <a:solidFill>
                  <a:srgbClr val="C00000"/>
                </a:solidFill>
                <a:latin typeface="微軟正黑體" panose="020B0604030504040204" pitchFamily="34" charset="-120"/>
                <a:ea typeface="微軟正黑體" panose="020B0604030504040204" pitchFamily="34" charset="-120"/>
              </a:rPr>
              <a:t> </a:t>
            </a:r>
            <a:endParaRPr lang="en-US" altLang="zh-TW" sz="3000" dirty="0">
              <a:solidFill>
                <a:srgbClr val="C00000"/>
              </a:solidFill>
              <a:latin typeface="微軟正黑體" panose="020B0604030504040204" pitchFamily="34" charset="-120"/>
              <a:ea typeface="微軟正黑體" panose="020B0604030504040204" pitchFamily="34" charset="-120"/>
            </a:endParaRPr>
          </a:p>
        </p:txBody>
      </p:sp>
      <p:pic>
        <p:nvPicPr>
          <p:cNvPr id="4100" name="Picture 1" descr="F:\檢測\聯合會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206375"/>
            <a:ext cx="54419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流程圖: 文件 4"/>
          <p:cNvSpPr>
            <a:spLocks noChangeArrowheads="1"/>
          </p:cNvSpPr>
          <p:nvPr/>
        </p:nvSpPr>
        <p:spPr bwMode="auto">
          <a:xfrm flipV="1">
            <a:off x="0" y="5084763"/>
            <a:ext cx="12192000" cy="1773237"/>
          </a:xfrm>
          <a:prstGeom prst="flowChartDocument">
            <a:avLst/>
          </a:prstGeom>
          <a:gradFill rotWithShape="1">
            <a:gsLst>
              <a:gs pos="0">
                <a:srgbClr val="9FCCF6"/>
              </a:gs>
              <a:gs pos="50000">
                <a:srgbClr val="C4DEF8"/>
              </a:gs>
              <a:gs pos="100000">
                <a:srgbClr val="4BB496"/>
              </a:gs>
            </a:gsLst>
            <a:lin ang="16200000" scaled="1"/>
          </a:gradFill>
          <a:ln>
            <a:noFill/>
          </a:ln>
        </p:spPr>
        <p:txBody>
          <a:bodyPr rot="10800000" anchor="ct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fontAlgn="auto" hangingPunct="1">
              <a:spcBef>
                <a:spcPts val="0"/>
              </a:spcBef>
              <a:spcAft>
                <a:spcPts val="0"/>
              </a:spcAft>
              <a:defRPr/>
            </a:pPr>
            <a:r>
              <a:rPr lang="en-US" altLang="zh-TW" sz="3200" b="1" dirty="0">
                <a:solidFill>
                  <a:srgbClr val="0070C0"/>
                </a:solidFill>
                <a:latin typeface="Dotum" panose="020B0600000101010101" pitchFamily="34" charset="-127"/>
                <a:ea typeface="Dotum" panose="020B0600000101010101" pitchFamily="34" charset="-127"/>
              </a:rPr>
              <a:t>                                                    </a:t>
            </a:r>
            <a:endParaRPr lang="en-US" altLang="zh-TW" sz="3200" b="1" dirty="0">
              <a:solidFill>
                <a:schemeClr val="accent6">
                  <a:lumMod val="50000"/>
                </a:schemeClr>
              </a:solidFill>
              <a:latin typeface="Dotum" panose="020B0600000101010101" pitchFamily="34" charset="-127"/>
              <a:ea typeface="Dotum" panose="020B0600000101010101" pitchFamily="34" charset="-127"/>
            </a:endParaRPr>
          </a:p>
        </p:txBody>
      </p:sp>
      <p:pic>
        <p:nvPicPr>
          <p:cNvPr id="4102" name="Picture 2" descr="https://caac.jctv.ntut.edu.tw/105generalquery/image/apply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0913" y="4503738"/>
            <a:ext cx="1846262"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6825" y="4141788"/>
            <a:ext cx="1223963"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文字方塊 7"/>
          <p:cNvSpPr txBox="1">
            <a:spLocks noChangeArrowheads="1"/>
          </p:cNvSpPr>
          <p:nvPr/>
        </p:nvSpPr>
        <p:spPr bwMode="auto">
          <a:xfrm>
            <a:off x="4915533" y="5417343"/>
            <a:ext cx="195136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zh-TW" sz="3000" b="1" dirty="0">
                <a:latin typeface="微軟正黑體" panose="020B0604030504040204" pitchFamily="34" charset="-120"/>
                <a:ea typeface="微軟正黑體" panose="020B0604030504040204" pitchFamily="34" charset="-120"/>
              </a:rPr>
              <a:t>115</a:t>
            </a:r>
            <a:r>
              <a:rPr lang="zh-TW" altLang="en-US" sz="3000" b="1" dirty="0">
                <a:latin typeface="微軟正黑體" panose="020B0604030504040204" pitchFamily="34" charset="-120"/>
                <a:ea typeface="微軟正黑體" panose="020B0604030504040204" pitchFamily="34" charset="-120"/>
              </a:rPr>
              <a:t>年</a:t>
            </a:r>
            <a:r>
              <a:rPr lang="en-US" altLang="zh-TW" sz="3000" b="1" dirty="0">
                <a:latin typeface="微軟正黑體" panose="020B0604030504040204" pitchFamily="34" charset="-120"/>
                <a:ea typeface="微軟正黑體" panose="020B0604030504040204" pitchFamily="34" charset="-120"/>
              </a:rPr>
              <a:t>4</a:t>
            </a:r>
            <a:r>
              <a:rPr lang="zh-TW" altLang="en-US" sz="3000" b="1" dirty="0">
                <a:latin typeface="微軟正黑體" panose="020B0604030504040204" pitchFamily="34" charset="-120"/>
                <a:ea typeface="微軟正黑體" panose="020B0604030504040204" pitchFamily="34" charset="-120"/>
              </a:rPr>
              <a:t>月</a:t>
            </a:r>
          </a:p>
        </p:txBody>
      </p:sp>
      <p:pic>
        <p:nvPicPr>
          <p:cNvPr id="4105" name="圖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56850" y="3373438"/>
            <a:ext cx="8096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a:extLst>
              <a:ext uri="{FF2B5EF4-FFF2-40B4-BE49-F238E27FC236}">
                <a16:creationId xmlns:a16="http://schemas.microsoft.com/office/drawing/2014/main" id="{C068B752-F338-DB32-2431-3824A2269C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6806" y="5991306"/>
            <a:ext cx="9738387" cy="85953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E3F98EC9-254E-107D-2F8F-5631B918ACC7}"/>
              </a:ext>
            </a:extLst>
          </p:cNvPr>
          <p:cNvPicPr>
            <a:picLocks noChangeAspect="1"/>
          </p:cNvPicPr>
          <p:nvPr/>
        </p:nvPicPr>
        <p:blipFill>
          <a:blip r:embed="rId2"/>
          <a:stretch>
            <a:fillRect/>
          </a:stretch>
        </p:blipFill>
        <p:spPr>
          <a:xfrm>
            <a:off x="0" y="3088297"/>
            <a:ext cx="12192000" cy="2945658"/>
          </a:xfrm>
          <a:prstGeom prst="rect">
            <a:avLst/>
          </a:prstGeom>
        </p:spPr>
      </p:pic>
      <p:sp>
        <p:nvSpPr>
          <p:cNvPr id="9" name="矩形 18"/>
          <p:cNvSpPr>
            <a:spLocks noChangeArrowheads="1"/>
          </p:cNvSpPr>
          <p:nvPr/>
        </p:nvSpPr>
        <p:spPr bwMode="auto">
          <a:xfrm>
            <a:off x="335360" y="476672"/>
            <a:ext cx="1185664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ts val="575"/>
              </a:spcBef>
              <a:buClr>
                <a:schemeClr val="accent1"/>
              </a:buClr>
              <a:buSzPct val="85000"/>
              <a:buFontTx/>
              <a:buNone/>
            </a:pPr>
            <a:r>
              <a:rPr lang="zh-TW" altLang="en-US" b="1" dirty="0">
                <a:solidFill>
                  <a:srgbClr val="0000FF"/>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範例檔案</a:t>
            </a:r>
            <a:r>
              <a:rPr lang="zh-TW" altLang="en-US" b="1" dirty="0">
                <a:solidFill>
                  <a:srgbClr val="0000FF"/>
                </a:solidFill>
                <a:latin typeface="微軟正黑體" panose="020B0604030504040204" pitchFamily="34" charset="-120"/>
                <a:ea typeface="微軟正黑體" panose="020B0604030504040204" pitchFamily="34" charset="-120"/>
              </a:rPr>
              <a:t>」編輯注意事項</a:t>
            </a:r>
            <a:r>
              <a:rPr lang="en-US" altLang="zh-TW" b="1" dirty="0">
                <a:solidFill>
                  <a:srgbClr val="0000FF"/>
                </a:solidFill>
                <a:latin typeface="微軟正黑體" panose="020B0604030504040204" pitchFamily="34" charset="-120"/>
                <a:ea typeface="微軟正黑體" panose="020B0604030504040204" pitchFamily="34" charset="-120"/>
              </a:rPr>
              <a:t>(1/2)</a:t>
            </a:r>
            <a:r>
              <a:rPr lang="zh-TW" altLang="en-US" b="1" dirty="0">
                <a:solidFill>
                  <a:srgbClr val="0000FF"/>
                </a:solidFill>
                <a:latin typeface="微軟正黑體" panose="020B0604030504040204" pitchFamily="34" charset="-120"/>
                <a:ea typeface="微軟正黑體" panose="020B0604030504040204" pitchFamily="34" charset="-120"/>
              </a:rPr>
              <a:t>：</a:t>
            </a:r>
            <a:endParaRPr lang="en-US" altLang="zh-TW" b="1" dirty="0">
              <a:solidFill>
                <a:srgbClr val="0000FF"/>
              </a:solidFill>
              <a:latin typeface="微軟正黑體" panose="020B0604030504040204" pitchFamily="34" charset="-120"/>
              <a:ea typeface="微軟正黑體" panose="020B0604030504040204" pitchFamily="34" charset="-120"/>
            </a:endParaRPr>
          </a:p>
          <a:p>
            <a:pPr algn="just" eaLnBrk="1" hangingPunct="1">
              <a:lnSpc>
                <a:spcPct val="100000"/>
              </a:lnSpc>
              <a:spcBef>
                <a:spcPts val="575"/>
              </a:spcBef>
              <a:buClr>
                <a:schemeClr val="accent1"/>
              </a:buClr>
              <a:buSzPct val="85000"/>
              <a:buNone/>
            </a:pPr>
            <a:r>
              <a:rPr lang="en-US" altLang="zh-TW" b="1" dirty="0">
                <a:ea typeface="微軟正黑體" panose="020B0604030504040204" pitchFamily="34" charset="-120"/>
                <a:cs typeface="Calibri" panose="020F0502020204030204" pitchFamily="34" charset="0"/>
              </a:rPr>
              <a:t>1.</a:t>
            </a:r>
            <a:r>
              <a:rPr lang="zh-TW" altLang="en-US" b="1" dirty="0">
                <a:ea typeface="微軟正黑體" panose="020B0604030504040204" pitchFamily="34" charset="-120"/>
                <a:cs typeface="Calibri" panose="020F0502020204030204" pitchFamily="34" charset="0"/>
              </a:rPr>
              <a:t> </a:t>
            </a:r>
            <a:r>
              <a:rPr lang="zh-TW" altLang="en-US" b="1" dirty="0">
                <a:latin typeface="微軟正黑體" panose="020B0604030504040204" pitchFamily="34" charset="-120"/>
                <a:ea typeface="微軟正黑體" panose="020B0604030504040204" pitchFamily="34" charset="-120"/>
              </a:rPr>
              <a:t>黃色欄位皆有計算公式。</a:t>
            </a:r>
            <a:endParaRPr lang="en-US" altLang="zh-TW" b="1" dirty="0">
              <a:latin typeface="微軟正黑體" panose="020B0604030504040204" pitchFamily="34" charset="-120"/>
              <a:ea typeface="微軟正黑體" panose="020B0604030504040204" pitchFamily="34" charset="-120"/>
            </a:endParaRPr>
          </a:p>
          <a:p>
            <a:pPr algn="just" eaLnBrk="1" hangingPunct="1">
              <a:lnSpc>
                <a:spcPct val="100000"/>
              </a:lnSpc>
              <a:spcBef>
                <a:spcPts val="575"/>
              </a:spcBef>
              <a:buClr>
                <a:schemeClr val="accent1"/>
              </a:buClr>
              <a:buSzPct val="85000"/>
              <a:buNone/>
            </a:pPr>
            <a:r>
              <a:rPr lang="en-US" altLang="zh-TW" b="1" dirty="0">
                <a:ea typeface="微軟正黑體" panose="020B0604030504040204" pitchFamily="34" charset="-120"/>
                <a:cs typeface="Calibri" panose="020F0502020204030204" pitchFamily="34" charset="0"/>
              </a:rPr>
              <a:t>2.</a:t>
            </a:r>
            <a:r>
              <a:rPr lang="zh-TW" altLang="en-US" b="1" dirty="0">
                <a:ea typeface="微軟正黑體" panose="020B0604030504040204" pitchFamily="34" charset="-120"/>
                <a:cs typeface="Calibri" panose="020F0502020204030204" pitchFamily="34" charset="0"/>
              </a:rPr>
              <a:t> </a:t>
            </a:r>
            <a:r>
              <a:rPr lang="zh-TW" altLang="en-US" b="1" dirty="0">
                <a:latin typeface="微軟正黑體" panose="020B0604030504040204" pitchFamily="34" charset="-120"/>
                <a:ea typeface="微軟正黑體" panose="020B0604030504040204" pitchFamily="34" charset="-120"/>
              </a:rPr>
              <a:t>為避免編輯時刪除公式，造成積分計算錯誤無法匯入系統，</a:t>
            </a:r>
            <a:r>
              <a:rPr lang="zh-TW" altLang="en-US" b="1" dirty="0">
                <a:solidFill>
                  <a:srgbClr val="C00000"/>
                </a:solidFill>
                <a:latin typeface="微軟正黑體" panose="020B0604030504040204" pitchFamily="34" charset="-120"/>
                <a:ea typeface="微軟正黑體" panose="020B0604030504040204" pitchFamily="34" charset="-120"/>
              </a:rPr>
              <a:t>故此表單設</a:t>
            </a:r>
            <a:endParaRPr lang="en-US" altLang="zh-TW" b="1" dirty="0">
              <a:solidFill>
                <a:srgbClr val="C00000"/>
              </a:solidFill>
              <a:latin typeface="微軟正黑體" panose="020B0604030504040204" pitchFamily="34" charset="-120"/>
              <a:ea typeface="微軟正黑體" panose="020B0604030504040204" pitchFamily="34" charset="-120"/>
            </a:endParaRPr>
          </a:p>
          <a:p>
            <a:pPr algn="just" eaLnBrk="1" hangingPunct="1">
              <a:lnSpc>
                <a:spcPct val="100000"/>
              </a:lnSpc>
              <a:spcBef>
                <a:spcPts val="575"/>
              </a:spcBef>
              <a:buClr>
                <a:schemeClr val="accent1"/>
              </a:buClr>
              <a:buSzPct val="85000"/>
              <a:buNone/>
            </a:pPr>
            <a:r>
              <a:rPr lang="zh-TW" altLang="en-US" b="1" dirty="0">
                <a:solidFill>
                  <a:srgbClr val="C00000"/>
                </a:solidFill>
                <a:latin typeface="微軟正黑體" panose="020B0604030504040204" pitchFamily="34" charset="-120"/>
                <a:ea typeface="微軟正黑體" panose="020B0604030504040204" pitchFamily="34" charset="-120"/>
              </a:rPr>
              <a:t>    有保護</a:t>
            </a:r>
            <a:r>
              <a:rPr lang="zh-TW" altLang="en-US" b="1" dirty="0">
                <a:latin typeface="微軟正黑體" panose="020B0604030504040204" pitchFamily="34" charset="-120"/>
                <a:ea typeface="微軟正黑體" panose="020B0604030504040204" pitchFamily="34" charset="-120"/>
              </a:rPr>
              <a:t>。</a:t>
            </a:r>
            <a:endParaRPr lang="en-US" altLang="zh-TW" b="1" dirty="0">
              <a:latin typeface="微軟正黑體" panose="020B0604030504040204" pitchFamily="34" charset="-120"/>
              <a:ea typeface="微軟正黑體" panose="020B0604030504040204" pitchFamily="34" charset="-120"/>
            </a:endParaRPr>
          </a:p>
          <a:p>
            <a:pPr algn="just" eaLnBrk="1" hangingPunct="1">
              <a:lnSpc>
                <a:spcPct val="100000"/>
              </a:lnSpc>
              <a:spcBef>
                <a:spcPts val="575"/>
              </a:spcBef>
              <a:buClr>
                <a:schemeClr val="accent1"/>
              </a:buClr>
              <a:buSzPct val="85000"/>
              <a:buNone/>
            </a:pPr>
            <a:r>
              <a:rPr lang="en-US" altLang="zh-TW" b="1" dirty="0">
                <a:ea typeface="微軟正黑體" panose="020B0604030504040204" pitchFamily="34" charset="-120"/>
                <a:cs typeface="Calibri" panose="020F0502020204030204" pitchFamily="34" charset="0"/>
              </a:rPr>
              <a:t>3.</a:t>
            </a:r>
            <a:r>
              <a:rPr lang="zh-TW" altLang="en-US" b="1" dirty="0">
                <a:ea typeface="微軟正黑體" panose="020B0604030504040204" pitchFamily="34" charset="-120"/>
                <a:cs typeface="Calibri" panose="020F0502020204030204" pitchFamily="34" charset="0"/>
              </a:rPr>
              <a:t> 若需要以複製</a:t>
            </a:r>
            <a:r>
              <a:rPr lang="en-US" altLang="zh-TW" b="1" dirty="0">
                <a:ea typeface="微軟正黑體" panose="020B0604030504040204" pitchFamily="34" charset="-120"/>
                <a:cs typeface="Calibri" panose="020F0502020204030204" pitchFamily="34" charset="0"/>
              </a:rPr>
              <a:t>/</a:t>
            </a:r>
            <a:r>
              <a:rPr lang="zh-TW" altLang="en-US" b="1" dirty="0">
                <a:ea typeface="微軟正黑體" panose="020B0604030504040204" pitchFamily="34" charset="-120"/>
                <a:cs typeface="Calibri" panose="020F0502020204030204" pitchFamily="34" charset="0"/>
              </a:rPr>
              <a:t>貼上的方式進行編輯，請</a:t>
            </a:r>
            <a:r>
              <a:rPr lang="zh-TW" altLang="en-US" b="1" dirty="0">
                <a:solidFill>
                  <a:srgbClr val="C00000"/>
                </a:solidFill>
                <a:ea typeface="微軟正黑體" panose="020B0604030504040204" pitchFamily="34" charset="-120"/>
                <a:cs typeface="Calibri" panose="020F0502020204030204" pitchFamily="34" charset="0"/>
              </a:rPr>
              <a:t>以區塊</a:t>
            </a:r>
            <a:r>
              <a:rPr lang="en-US" altLang="zh-TW" b="1" dirty="0">
                <a:solidFill>
                  <a:srgbClr val="C00000"/>
                </a:solidFill>
                <a:ea typeface="微軟正黑體" panose="020B0604030504040204" pitchFamily="34" charset="-120"/>
                <a:cs typeface="Calibri" panose="020F0502020204030204" pitchFamily="34" charset="0"/>
              </a:rPr>
              <a:t>(</a:t>
            </a:r>
            <a:r>
              <a:rPr lang="zh-TW" altLang="en-US" b="1" dirty="0">
                <a:solidFill>
                  <a:srgbClr val="C00000"/>
                </a:solidFill>
                <a:ea typeface="微軟正黑體" panose="020B0604030504040204" pitchFamily="34" charset="-120"/>
                <a:cs typeface="Calibri" panose="020F0502020204030204" pitchFamily="34" charset="0"/>
              </a:rPr>
              <a:t>白底</a:t>
            </a:r>
            <a:r>
              <a:rPr lang="en-US" altLang="zh-TW" b="1" dirty="0">
                <a:solidFill>
                  <a:srgbClr val="C00000"/>
                </a:solidFill>
                <a:ea typeface="微軟正黑體" panose="020B0604030504040204" pitchFamily="34" charset="-120"/>
                <a:cs typeface="Calibri" panose="020F0502020204030204" pitchFamily="34" charset="0"/>
              </a:rPr>
              <a:t>)</a:t>
            </a:r>
            <a:r>
              <a:rPr lang="zh-TW" altLang="en-US" b="1" dirty="0">
                <a:solidFill>
                  <a:srgbClr val="C00000"/>
                </a:solidFill>
                <a:ea typeface="微軟正黑體" panose="020B0604030504040204" pitchFamily="34" charset="-120"/>
                <a:cs typeface="Calibri" panose="020F0502020204030204" pitchFamily="34" charset="0"/>
              </a:rPr>
              <a:t>進行編輯</a:t>
            </a:r>
            <a:r>
              <a:rPr lang="zh-TW" altLang="en-US" b="1" dirty="0">
                <a:ea typeface="微軟正黑體" panose="020B0604030504040204" pitchFamily="34" charset="-120"/>
                <a:cs typeface="Calibri" panose="020F0502020204030204" pitchFamily="34" charset="0"/>
              </a:rPr>
              <a:t>。</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10769388" y="4993917"/>
            <a:ext cx="1316917" cy="10039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6" name="矩形 15"/>
          <p:cNvSpPr/>
          <p:nvPr/>
        </p:nvSpPr>
        <p:spPr>
          <a:xfrm>
            <a:off x="6939384" y="5544974"/>
            <a:ext cx="3808937" cy="45289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7" name="橢圓形圖說文字 16"/>
          <p:cNvSpPr/>
          <p:nvPr/>
        </p:nvSpPr>
        <p:spPr>
          <a:xfrm>
            <a:off x="839944" y="3281937"/>
            <a:ext cx="2013328" cy="1596188"/>
          </a:xfrm>
          <a:prstGeom prst="wedgeEllipseCallout">
            <a:avLst>
              <a:gd name="adj1" fmla="val 37500"/>
              <a:gd name="adj2" fmla="val 85218"/>
            </a:avLst>
          </a:prstGeom>
          <a:solidFill>
            <a:schemeClr val="accent6">
              <a:lumMod val="20000"/>
              <a:lumOff val="80000"/>
            </a:schemeClr>
          </a:solidFill>
          <a:ln w="28575">
            <a:solidFill>
              <a:schemeClr val="accent6">
                <a:lumMod val="75000"/>
              </a:schemeClr>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lIns="0" tIns="0" rIns="0" bIns="0" anchor="ctr"/>
          <a:lstStyle/>
          <a:p>
            <a:pPr algn="ctr" eaLnBrk="1" fontAlgn="auto" hangingPunct="1">
              <a:spcBef>
                <a:spcPts val="0"/>
              </a:spcBef>
              <a:spcAft>
                <a:spcPts val="0"/>
              </a:spcAft>
              <a:defRPr/>
            </a:pPr>
            <a:r>
              <a:rPr lang="zh-TW" altLang="en-US" sz="2400" b="1" spc="20" dirty="0">
                <a:effectLst>
                  <a:glow rad="114300">
                    <a:schemeClr val="tx1">
                      <a:alpha val="70000"/>
                    </a:schemeClr>
                  </a:glow>
                  <a:outerShdw blurRad="38100" dist="38100" dir="2700000" algn="tl">
                    <a:srgbClr val="000000">
                      <a:alpha val="43137"/>
                    </a:srgbClr>
                  </a:outerShdw>
                </a:effectLst>
                <a:latin typeface="華康中圓體" panose="020F0509000000000000" pitchFamily="49" charset="-120"/>
                <a:ea typeface="華康中圓體" panose="020F0509000000000000" pitchFamily="49" charset="-120"/>
              </a:rPr>
              <a:t>白底區塊</a:t>
            </a:r>
            <a:endParaRPr lang="en-US" altLang="zh-TW" sz="2400" b="1" spc="20" dirty="0">
              <a:effectLst>
                <a:glow rad="114300">
                  <a:schemeClr val="tx1">
                    <a:alpha val="70000"/>
                  </a:schemeClr>
                </a:glow>
                <a:outerShdw blurRad="38100" dist="38100" dir="2700000" algn="tl">
                  <a:srgbClr val="000000">
                    <a:alpha val="43137"/>
                  </a:srgbClr>
                </a:outerShdw>
              </a:effectLst>
              <a:latin typeface="華康中圓體" panose="020F0509000000000000" pitchFamily="49" charset="-120"/>
              <a:ea typeface="華康中圓體" panose="020F0509000000000000" pitchFamily="49" charset="-120"/>
            </a:endParaRPr>
          </a:p>
          <a:p>
            <a:pPr algn="ctr" eaLnBrk="1" fontAlgn="auto" hangingPunct="1">
              <a:spcBef>
                <a:spcPts val="0"/>
              </a:spcBef>
              <a:spcAft>
                <a:spcPts val="0"/>
              </a:spcAft>
              <a:defRPr/>
            </a:pPr>
            <a:r>
              <a:rPr lang="zh-TW" altLang="en-US" sz="2400" b="1" spc="20" dirty="0">
                <a:effectLst>
                  <a:glow rad="114300">
                    <a:schemeClr val="tx1">
                      <a:alpha val="70000"/>
                    </a:schemeClr>
                  </a:glow>
                  <a:outerShdw blurRad="38100" dist="38100" dir="2700000" algn="tl">
                    <a:srgbClr val="000000">
                      <a:alpha val="43137"/>
                    </a:srgbClr>
                  </a:outerShdw>
                </a:effectLst>
                <a:latin typeface="華康中圓體" panose="020F0509000000000000" pitchFamily="49" charset="-120"/>
                <a:ea typeface="華康中圓體" panose="020F0509000000000000" pitchFamily="49" charset="-120"/>
              </a:rPr>
              <a:t>刪除、複製、貼上</a:t>
            </a:r>
          </a:p>
        </p:txBody>
      </p:sp>
      <p:sp>
        <p:nvSpPr>
          <p:cNvPr id="11" name="矩形 10"/>
          <p:cNvSpPr/>
          <p:nvPr/>
        </p:nvSpPr>
        <p:spPr>
          <a:xfrm>
            <a:off x="6296525" y="4993917"/>
            <a:ext cx="621792" cy="10039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0" name="橢圓形圖說文字 9"/>
          <p:cNvSpPr/>
          <p:nvPr/>
        </p:nvSpPr>
        <p:spPr>
          <a:xfrm>
            <a:off x="7968208" y="3397996"/>
            <a:ext cx="1872208" cy="1480129"/>
          </a:xfrm>
          <a:prstGeom prst="wedgeEllipseCallout">
            <a:avLst>
              <a:gd name="adj1" fmla="val -93594"/>
              <a:gd name="adj2" fmla="val 46641"/>
            </a:avLst>
          </a:prstGeom>
          <a:solidFill>
            <a:schemeClr val="accent2">
              <a:lumMod val="20000"/>
              <a:lumOff val="80000"/>
            </a:schemeClr>
          </a:solidFill>
          <a:ln w="28575">
            <a:solidFill>
              <a:srgbClr val="FF0000"/>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lIns="0" tIns="0" rIns="0" bIns="0" anchor="ctr"/>
          <a:lstStyle/>
          <a:p>
            <a:pPr algn="ctr" eaLnBrk="1" fontAlgn="auto" hangingPunct="1">
              <a:spcBef>
                <a:spcPts val="0"/>
              </a:spcBef>
              <a:spcAft>
                <a:spcPts val="0"/>
              </a:spcAft>
              <a:defRPr/>
            </a:pPr>
            <a:r>
              <a:rPr lang="zh-TW" altLang="en-US" sz="2400" b="1" spc="100" dirty="0">
                <a:effectLst>
                  <a:glow rad="114300">
                    <a:schemeClr val="tx1">
                      <a:alpha val="70000"/>
                    </a:schemeClr>
                  </a:glow>
                  <a:outerShdw blurRad="38100" dist="38100" dir="2700000" algn="tl">
                    <a:srgbClr val="000000">
                      <a:alpha val="43137"/>
                    </a:srgbClr>
                  </a:outerShdw>
                </a:effectLst>
                <a:latin typeface="華康中圓體" panose="020F0509000000000000" pitchFamily="49" charset="-120"/>
                <a:ea typeface="華康中圓體" panose="020F0509000000000000" pitchFamily="49" charset="-120"/>
              </a:rPr>
              <a:t>黃底有計算公式</a:t>
            </a:r>
            <a:endParaRPr lang="en-US" altLang="zh-TW" sz="2400" b="1" spc="100" dirty="0">
              <a:effectLst>
                <a:glow rad="114300">
                  <a:schemeClr val="tx1">
                    <a:alpha val="70000"/>
                  </a:schemeClr>
                </a:glow>
                <a:outerShdw blurRad="38100" dist="38100" dir="2700000" algn="tl">
                  <a:srgbClr val="000000">
                    <a:alpha val="43137"/>
                  </a:srgbClr>
                </a:outerShdw>
              </a:effectLst>
              <a:latin typeface="華康中圓體" panose="020F0509000000000000" pitchFamily="49" charset="-120"/>
              <a:ea typeface="華康中圓體" panose="020F0509000000000000" pitchFamily="49" charset="-120"/>
            </a:endParaRPr>
          </a:p>
        </p:txBody>
      </p:sp>
      <p:sp>
        <p:nvSpPr>
          <p:cNvPr id="2" name="矩形 1">
            <a:extLst>
              <a:ext uri="{FF2B5EF4-FFF2-40B4-BE49-F238E27FC236}">
                <a16:creationId xmlns:a16="http://schemas.microsoft.com/office/drawing/2014/main" id="{F43DAEED-0779-41B8-9C04-F954B0DA52E5}"/>
              </a:ext>
            </a:extLst>
          </p:cNvPr>
          <p:cNvSpPr/>
          <p:nvPr/>
        </p:nvSpPr>
        <p:spPr>
          <a:xfrm>
            <a:off x="263352" y="5544973"/>
            <a:ext cx="792088" cy="452891"/>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263352" y="5544975"/>
            <a:ext cx="5991039" cy="45289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8" name="投影片編號版面配置區 8">
            <a:extLst>
              <a:ext uri="{FF2B5EF4-FFF2-40B4-BE49-F238E27FC236}">
                <a16:creationId xmlns:a16="http://schemas.microsoft.com/office/drawing/2014/main" id="{CEE95240-FC46-E94A-9C16-C4AAF57655C5}"/>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10</a:t>
            </a:fld>
            <a:endParaRPr lang="zh-TW" altLang="en-US" sz="2600" b="1" u="sng" dirty="0"/>
          </a:p>
        </p:txBody>
      </p:sp>
    </p:spTree>
    <p:extLst>
      <p:ext uri="{BB962C8B-B14F-4D97-AF65-F5344CB8AC3E}">
        <p14:creationId xmlns:p14="http://schemas.microsoft.com/office/powerpoint/2010/main" val="2963365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07FA426-8BB5-D9B0-1D0C-07BBA87C9C77}"/>
              </a:ext>
            </a:extLst>
          </p:cNvPr>
          <p:cNvPicPr>
            <a:picLocks noChangeAspect="1"/>
          </p:cNvPicPr>
          <p:nvPr/>
        </p:nvPicPr>
        <p:blipFill>
          <a:blip r:embed="rId3"/>
          <a:stretch>
            <a:fillRect/>
          </a:stretch>
        </p:blipFill>
        <p:spPr>
          <a:xfrm>
            <a:off x="1313521" y="4433680"/>
            <a:ext cx="9564958" cy="2253631"/>
          </a:xfrm>
          <a:prstGeom prst="rect">
            <a:avLst/>
          </a:prstGeom>
          <a:ln w="12700">
            <a:solidFill>
              <a:schemeClr val="tx1"/>
            </a:solidFill>
          </a:ln>
        </p:spPr>
      </p:pic>
      <p:pic>
        <p:nvPicPr>
          <p:cNvPr id="5" name="圖片 4" descr="一張含有 螢幕擷取畫面, 文字, 行, 數字 的圖片&#10;&#10;AI 產生的內容可能不正確。">
            <a:extLst>
              <a:ext uri="{FF2B5EF4-FFF2-40B4-BE49-F238E27FC236}">
                <a16:creationId xmlns:a16="http://schemas.microsoft.com/office/drawing/2014/main" id="{3DDAA698-BC73-E57C-F984-10BF7A245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3521" y="2090996"/>
            <a:ext cx="9564958" cy="2256413"/>
          </a:xfrm>
          <a:prstGeom prst="rect">
            <a:avLst/>
          </a:prstGeom>
          <a:ln w="12700">
            <a:solidFill>
              <a:schemeClr val="tx1"/>
            </a:solidFill>
          </a:ln>
        </p:spPr>
      </p:pic>
      <p:sp>
        <p:nvSpPr>
          <p:cNvPr id="9" name="矩形 18"/>
          <p:cNvSpPr>
            <a:spLocks noChangeArrowheads="1"/>
          </p:cNvSpPr>
          <p:nvPr/>
        </p:nvSpPr>
        <p:spPr bwMode="auto">
          <a:xfrm>
            <a:off x="479376" y="444856"/>
            <a:ext cx="1154205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ts val="575"/>
              </a:spcBef>
              <a:buClr>
                <a:schemeClr val="accent1"/>
              </a:buClr>
              <a:buSzPct val="85000"/>
              <a:buFontTx/>
              <a:buNone/>
            </a:pPr>
            <a:r>
              <a:rPr lang="zh-TW" altLang="en-US" b="1" dirty="0">
                <a:solidFill>
                  <a:srgbClr val="0000FF"/>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範例檔案</a:t>
            </a:r>
            <a:r>
              <a:rPr lang="zh-TW" altLang="en-US" b="1" dirty="0">
                <a:solidFill>
                  <a:srgbClr val="0000FF"/>
                </a:solidFill>
                <a:latin typeface="微軟正黑體" panose="020B0604030504040204" pitchFamily="34" charset="-120"/>
                <a:ea typeface="微軟正黑體" panose="020B0604030504040204" pitchFamily="34" charset="-120"/>
              </a:rPr>
              <a:t>」編輯注意事項</a:t>
            </a:r>
            <a:r>
              <a:rPr lang="en-US" altLang="zh-TW" b="1" dirty="0">
                <a:solidFill>
                  <a:srgbClr val="0000FF"/>
                </a:solidFill>
                <a:latin typeface="微軟正黑體" panose="020B0604030504040204" pitchFamily="34" charset="-120"/>
                <a:ea typeface="微軟正黑體" panose="020B0604030504040204" pitchFamily="34" charset="-120"/>
              </a:rPr>
              <a:t>(2/2)</a:t>
            </a:r>
            <a:r>
              <a:rPr lang="zh-TW" altLang="en-US" b="1" dirty="0">
                <a:solidFill>
                  <a:srgbClr val="0000FF"/>
                </a:solidFill>
                <a:latin typeface="微軟正黑體" panose="020B0604030504040204" pitchFamily="34" charset="-120"/>
                <a:ea typeface="微軟正黑體" panose="020B0604030504040204" pitchFamily="34" charset="-120"/>
              </a:rPr>
              <a:t>：</a:t>
            </a:r>
            <a:endParaRPr lang="en-US" altLang="zh-TW" b="1" dirty="0">
              <a:solidFill>
                <a:srgbClr val="0000FF"/>
              </a:solidFill>
              <a:latin typeface="微軟正黑體" panose="020B0604030504040204" pitchFamily="34" charset="-120"/>
              <a:ea typeface="微軟正黑體" panose="020B0604030504040204" pitchFamily="34" charset="-120"/>
            </a:endParaRPr>
          </a:p>
          <a:p>
            <a:pPr algn="just" eaLnBrk="1" hangingPunct="1">
              <a:lnSpc>
                <a:spcPct val="100000"/>
              </a:lnSpc>
              <a:spcBef>
                <a:spcPts val="575"/>
              </a:spcBef>
              <a:buClr>
                <a:schemeClr val="accent1"/>
              </a:buClr>
              <a:buSzPct val="85000"/>
              <a:buNone/>
            </a:pPr>
            <a:r>
              <a:rPr lang="en-US" altLang="zh-TW" b="1" dirty="0">
                <a:ea typeface="微軟正黑體" panose="020B0604030504040204" pitchFamily="34" charset="-120"/>
                <a:cs typeface="Calibri" panose="020F0502020204030204" pitchFamily="34" charset="0"/>
              </a:rPr>
              <a:t>1.</a:t>
            </a:r>
            <a:r>
              <a:rPr lang="zh-TW" altLang="en-US" b="1" dirty="0">
                <a:ea typeface="微軟正黑體" panose="020B0604030504040204" pitchFamily="34" charset="-120"/>
                <a:cs typeface="Calibri" panose="020F0502020204030204" pitchFamily="34" charset="0"/>
              </a:rPr>
              <a:t> 匯入之分頁名稱須為</a:t>
            </a:r>
            <a:r>
              <a:rPr lang="en-US" altLang="zh-TW" b="1" spc="100" dirty="0">
                <a:solidFill>
                  <a:schemeClr val="bg1"/>
                </a:solidFill>
                <a:effectLst>
                  <a:glow rad="101600">
                    <a:srgbClr val="FF0000"/>
                  </a:glow>
                </a:effectLst>
                <a:ea typeface="微軟正黑體" panose="020B0604030504040204" pitchFamily="34" charset="-120"/>
                <a:cs typeface="Calibri" panose="020F0502020204030204" pitchFamily="34" charset="0"/>
              </a:rPr>
              <a:t>Sheet1</a:t>
            </a:r>
            <a:r>
              <a:rPr lang="zh-TW" altLang="en-US" b="1" dirty="0">
                <a:ea typeface="微軟正黑體" panose="020B0604030504040204" pitchFamily="34" charset="-120"/>
                <a:cs typeface="Calibri" panose="020F0502020204030204" pitchFamily="34" charset="0"/>
              </a:rPr>
              <a:t>。</a:t>
            </a:r>
            <a:endParaRPr lang="en-US" altLang="zh-TW" b="1" dirty="0">
              <a:ea typeface="微軟正黑體" panose="020B0604030504040204" pitchFamily="34" charset="-120"/>
              <a:cs typeface="Calibri" panose="020F0502020204030204" pitchFamily="34" charset="0"/>
            </a:endParaRPr>
          </a:p>
          <a:p>
            <a:pPr algn="just" eaLnBrk="1" hangingPunct="1">
              <a:lnSpc>
                <a:spcPct val="100000"/>
              </a:lnSpc>
              <a:spcBef>
                <a:spcPts val="575"/>
              </a:spcBef>
              <a:buClr>
                <a:schemeClr val="accent1"/>
              </a:buClr>
              <a:buSzPct val="85000"/>
              <a:buNone/>
            </a:pPr>
            <a:r>
              <a:rPr lang="en-US" altLang="zh-TW" b="1" dirty="0">
                <a:ea typeface="微軟正黑體" panose="020B0604030504040204" pitchFamily="34" charset="-120"/>
                <a:cs typeface="Calibri" panose="020F0502020204030204" pitchFamily="34" charset="0"/>
              </a:rPr>
              <a:t>2.</a:t>
            </a:r>
            <a:r>
              <a:rPr lang="zh-TW" altLang="en-US" b="1" dirty="0">
                <a:ea typeface="微軟正黑體" panose="020B0604030504040204" pitchFamily="34" charset="-120"/>
                <a:cs typeface="Calibri" panose="020F0502020204030204" pitchFamily="34" charset="0"/>
              </a:rPr>
              <a:t>「</a:t>
            </a:r>
            <a:r>
              <a:rPr lang="zh-TW" altLang="en-US" b="1" dirty="0">
                <a:solidFill>
                  <a:srgbClr val="C00000"/>
                </a:solidFill>
                <a:ea typeface="微軟正黑體" panose="020B0604030504040204" pitchFamily="34" charset="-120"/>
                <a:cs typeface="Calibri" panose="020F0502020204030204" pitchFamily="34" charset="0"/>
              </a:rPr>
              <a:t>匯入範例</a:t>
            </a:r>
            <a:r>
              <a:rPr lang="zh-TW" altLang="en-US" b="1" dirty="0">
                <a:ea typeface="微軟正黑體" panose="020B0604030504040204" pitchFamily="34" charset="-120"/>
                <a:cs typeface="Calibri" panose="020F0502020204030204" pitchFamily="34" charset="0"/>
              </a:rPr>
              <a:t>」之分頁僅提供參考，請勿將報名資料登錄在此分頁。</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p:txBody>
      </p:sp>
      <p:sp>
        <p:nvSpPr>
          <p:cNvPr id="18" name="矩形 17">
            <a:extLst>
              <a:ext uri="{FF2B5EF4-FFF2-40B4-BE49-F238E27FC236}">
                <a16:creationId xmlns:a16="http://schemas.microsoft.com/office/drawing/2014/main" id="{DC1FF4CF-EBF9-4E48-AD7D-139C21797D2A}"/>
              </a:ext>
            </a:extLst>
          </p:cNvPr>
          <p:cNvSpPr/>
          <p:nvPr/>
        </p:nvSpPr>
        <p:spPr>
          <a:xfrm>
            <a:off x="1457031" y="6164256"/>
            <a:ext cx="606521" cy="272898"/>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9" name="矩形 18">
            <a:extLst>
              <a:ext uri="{FF2B5EF4-FFF2-40B4-BE49-F238E27FC236}">
                <a16:creationId xmlns:a16="http://schemas.microsoft.com/office/drawing/2014/main" id="{61AA0E8A-557A-4346-9FAD-1501BBE22D39}"/>
              </a:ext>
            </a:extLst>
          </p:cNvPr>
          <p:cNvSpPr/>
          <p:nvPr/>
        </p:nvSpPr>
        <p:spPr>
          <a:xfrm>
            <a:off x="1931151" y="4121601"/>
            <a:ext cx="450875" cy="2128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29D7642D-D399-4340-9CED-05DCC4D77F96}"/>
              </a:ext>
            </a:extLst>
          </p:cNvPr>
          <p:cNvSpPr/>
          <p:nvPr/>
        </p:nvSpPr>
        <p:spPr>
          <a:xfrm>
            <a:off x="2279576" y="6525094"/>
            <a:ext cx="450875" cy="1584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語音泡泡: 圓角矩形 32">
            <a:extLst>
              <a:ext uri="{FF2B5EF4-FFF2-40B4-BE49-F238E27FC236}">
                <a16:creationId xmlns:a16="http://schemas.microsoft.com/office/drawing/2014/main" id="{3C561AA3-C28A-428D-AA5F-799B991AC350}"/>
              </a:ext>
            </a:extLst>
          </p:cNvPr>
          <p:cNvSpPr/>
          <p:nvPr/>
        </p:nvSpPr>
        <p:spPr>
          <a:xfrm>
            <a:off x="2999656" y="2834768"/>
            <a:ext cx="3096344" cy="1299744"/>
          </a:xfrm>
          <a:prstGeom prst="wedgeRoundRectCallout">
            <a:avLst>
              <a:gd name="adj1" fmla="val -77584"/>
              <a:gd name="adj2" fmla="val 46638"/>
              <a:gd name="adj3" fmla="val 16667"/>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sz="2800" b="1" dirty="0">
                <a:solidFill>
                  <a:schemeClr val="tx1"/>
                </a:solidFill>
                <a:latin typeface="微軟正黑體" panose="020B0604030504040204" pitchFamily="34" charset="-120"/>
                <a:ea typeface="微軟正黑體" panose="020B0604030504040204" pitchFamily="34" charset="-120"/>
              </a:rPr>
              <a:t>請將批次匯入之報名資料登錄於</a:t>
            </a:r>
            <a:r>
              <a:rPr lang="en-US" altLang="zh-TW" sz="2800" b="1" dirty="0">
                <a:solidFill>
                  <a:schemeClr val="bg1"/>
                </a:solidFill>
                <a:effectLst>
                  <a:glow rad="101600">
                    <a:schemeClr val="tx1"/>
                  </a:glow>
                </a:effectLst>
                <a:latin typeface="微軟正黑體" panose="020B0604030504040204" pitchFamily="34" charset="-120"/>
                <a:ea typeface="微軟正黑體" panose="020B0604030504040204" pitchFamily="34" charset="-120"/>
              </a:rPr>
              <a:t>Sheet1</a:t>
            </a:r>
            <a:r>
              <a:rPr lang="zh-TW" altLang="en-US" sz="2800" b="1" dirty="0">
                <a:solidFill>
                  <a:schemeClr val="tx1"/>
                </a:solidFill>
                <a:latin typeface="微軟正黑體" panose="020B0604030504040204" pitchFamily="34" charset="-120"/>
                <a:ea typeface="微軟正黑體" panose="020B0604030504040204" pitchFamily="34" charset="-120"/>
              </a:rPr>
              <a:t>分頁</a:t>
            </a:r>
          </a:p>
        </p:txBody>
      </p:sp>
      <p:sp>
        <p:nvSpPr>
          <p:cNvPr id="34" name="語音泡泡: 圓角矩形 33">
            <a:extLst>
              <a:ext uri="{FF2B5EF4-FFF2-40B4-BE49-F238E27FC236}">
                <a16:creationId xmlns:a16="http://schemas.microsoft.com/office/drawing/2014/main" id="{1F622B8B-505F-447C-87CB-8E2E90D093FB}"/>
              </a:ext>
            </a:extLst>
          </p:cNvPr>
          <p:cNvSpPr/>
          <p:nvPr/>
        </p:nvSpPr>
        <p:spPr>
          <a:xfrm>
            <a:off x="3331517" y="5589239"/>
            <a:ext cx="2404443" cy="825575"/>
          </a:xfrm>
          <a:prstGeom prst="wedgeRoundRectCallout">
            <a:avLst>
              <a:gd name="adj1" fmla="val -84484"/>
              <a:gd name="adj2" fmla="val 40063"/>
              <a:gd name="adj3" fmla="val 16667"/>
            </a:avLst>
          </a:prstGeom>
          <a:solidFill>
            <a:schemeClr val="accent4">
              <a:lumMod val="20000"/>
              <a:lumOff val="8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tx1"/>
                </a:solidFill>
                <a:latin typeface="微軟正黑體" panose="020B0604030504040204" pitchFamily="34" charset="-120"/>
                <a:ea typeface="微軟正黑體" panose="020B0604030504040204" pitchFamily="34" charset="-120"/>
              </a:rPr>
              <a:t>填寫「範例」</a:t>
            </a:r>
          </a:p>
        </p:txBody>
      </p:sp>
      <p:sp>
        <p:nvSpPr>
          <p:cNvPr id="6" name="投影片編號版面配置區 8">
            <a:extLst>
              <a:ext uri="{FF2B5EF4-FFF2-40B4-BE49-F238E27FC236}">
                <a16:creationId xmlns:a16="http://schemas.microsoft.com/office/drawing/2014/main" id="{EB967A63-7BFB-3092-9FA2-B4A82CAECB0B}"/>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11</a:t>
            </a:fld>
            <a:endParaRPr lang="zh-TW" altLang="en-US" sz="2600" b="1" u="sng" dirty="0"/>
          </a:p>
        </p:txBody>
      </p:sp>
    </p:spTree>
    <p:extLst>
      <p:ext uri="{BB962C8B-B14F-4D97-AF65-F5344CB8AC3E}">
        <p14:creationId xmlns:p14="http://schemas.microsoft.com/office/powerpoint/2010/main" val="3485829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CBFEDA1D-07B9-3CAA-0ABF-95BB4D3B39D2}"/>
              </a:ext>
            </a:extLst>
          </p:cNvPr>
          <p:cNvPicPr>
            <a:picLocks noChangeAspect="1"/>
          </p:cNvPicPr>
          <p:nvPr/>
        </p:nvPicPr>
        <p:blipFill>
          <a:blip r:embed="rId2"/>
          <a:stretch>
            <a:fillRect/>
          </a:stretch>
        </p:blipFill>
        <p:spPr>
          <a:xfrm>
            <a:off x="839416" y="3861048"/>
            <a:ext cx="6869441" cy="2086512"/>
          </a:xfrm>
          <a:prstGeom prst="rect">
            <a:avLst/>
          </a:prstGeom>
        </p:spPr>
      </p:pic>
      <p:sp>
        <p:nvSpPr>
          <p:cNvPr id="6" name="內容版面配置區 5"/>
          <p:cNvSpPr>
            <a:spLocks noGrp="1"/>
          </p:cNvSpPr>
          <p:nvPr>
            <p:ph idx="1"/>
          </p:nvPr>
        </p:nvSpPr>
        <p:spPr>
          <a:xfrm>
            <a:off x="1331913" y="1196975"/>
            <a:ext cx="10440987" cy="2519363"/>
          </a:xfrm>
        </p:spPr>
        <p:txBody>
          <a:bodyPr rtlCol="0">
            <a:noAutofit/>
          </a:bodyPr>
          <a:lstStyle/>
          <a:p>
            <a:pPr marL="0" indent="0" eaLnBrk="1" fontAlgn="auto" hangingPunct="1">
              <a:lnSpc>
                <a:spcPct val="120000"/>
              </a:lnSpc>
              <a:spcAft>
                <a:spcPts val="0"/>
              </a:spcAft>
              <a:buFont typeface="Arial" panose="020B0604020202020204" pitchFamily="34" charset="0"/>
              <a:buNone/>
              <a:defRPr/>
            </a:pPr>
            <a:r>
              <a:rPr lang="en-US" altLang="zh-TW" b="1" dirty="0">
                <a:solidFill>
                  <a:srgbClr val="C00000"/>
                </a:solidFill>
                <a:latin typeface="微軟正黑體" panose="020B0604030504040204" pitchFamily="34" charset="-120"/>
                <a:ea typeface="微軟正黑體" panose="020B0604030504040204" pitchFamily="34" charset="-120"/>
              </a:rPr>
              <a:t>Step2</a:t>
            </a:r>
            <a:r>
              <a:rPr lang="zh-TW" altLang="en-US" b="1" dirty="0">
                <a:solidFill>
                  <a:srgbClr val="C00000"/>
                </a:solidFill>
                <a:latin typeface="微軟正黑體" panose="020B0604030504040204" pitchFamily="34" charset="-120"/>
                <a:ea typeface="微軟正黑體" panose="020B0604030504040204" pitchFamily="34" charset="-120"/>
              </a:rPr>
              <a:t>：</a:t>
            </a:r>
            <a:endParaRPr lang="en-US" altLang="zh-TW" b="1" dirty="0">
              <a:solidFill>
                <a:srgbClr val="0070C0"/>
              </a:solidFill>
              <a:latin typeface="微軟正黑體" panose="020B0604030504040204" pitchFamily="34" charset="-120"/>
              <a:ea typeface="微軟正黑體" panose="020B0604030504040204" pitchFamily="34" charset="-120"/>
            </a:endParaRPr>
          </a:p>
          <a:p>
            <a:pPr marL="538163" indent="-274638" eaLnBrk="1" fontAlgn="auto" hangingPunct="1">
              <a:lnSpc>
                <a:spcPts val="3500"/>
              </a:lnSpc>
              <a:spcBef>
                <a:spcPts val="0"/>
              </a:spcBef>
              <a:spcAft>
                <a:spcPts val="0"/>
              </a:spcAft>
              <a:buFont typeface="+mj-lt"/>
              <a:buAutoNum type="arabicPeriod"/>
              <a:defRPr/>
            </a:pPr>
            <a:r>
              <a:rPr lang="zh-TW" altLang="zh-TW" b="1" dirty="0">
                <a:latin typeface="微軟正黑體" panose="020B0604030504040204" pitchFamily="34" charset="-120"/>
                <a:ea typeface="微軟正黑體" panose="020B0604030504040204" pitchFamily="34" charset="-120"/>
              </a:rPr>
              <a:t>將編修後</a:t>
            </a:r>
            <a:r>
              <a:rPr lang="zh-TW" altLang="en-US" b="1" dirty="0">
                <a:latin typeface="微軟正黑體" panose="020B0604030504040204" pitchFamily="34" charset="-120"/>
                <a:ea typeface="微軟正黑體" panose="020B0604030504040204" pitchFamily="34" charset="-120"/>
              </a:rPr>
              <a:t>的免試生報名資料</a:t>
            </a:r>
            <a:r>
              <a:rPr lang="en-US" altLang="zh-TW" b="1" dirty="0">
                <a:latin typeface="微軟正黑體" panose="020B0604030504040204" pitchFamily="34" charset="-120"/>
                <a:ea typeface="微軟正黑體" panose="020B0604030504040204" pitchFamily="34" charset="-120"/>
              </a:rPr>
              <a:t>Excel</a:t>
            </a:r>
            <a:r>
              <a:rPr lang="zh-TW" altLang="zh-TW" b="1" dirty="0">
                <a:latin typeface="微軟正黑體" panose="020B0604030504040204" pitchFamily="34" charset="-120"/>
                <a:ea typeface="微軟正黑體" panose="020B0604030504040204" pitchFamily="34" charset="-120"/>
              </a:rPr>
              <a:t>檔案，以</a:t>
            </a:r>
            <a:r>
              <a:rPr lang="zh-TW" altLang="en-US" b="1" dirty="0">
                <a:latin typeface="微軟正黑體" panose="020B0604030504040204" pitchFamily="34" charset="-120"/>
                <a:ea typeface="微軟正黑體" panose="020B0604030504040204" pitchFamily="34" charset="-120"/>
              </a:rPr>
              <a:t>「</a:t>
            </a:r>
            <a:r>
              <a:rPr lang="zh-TW" altLang="zh-TW" b="1" dirty="0">
                <a:latin typeface="微軟正黑體" panose="020B0604030504040204" pitchFamily="34" charset="-120"/>
                <a:ea typeface="微軟正黑體" panose="020B0604030504040204" pitchFamily="34" charset="-120"/>
              </a:rPr>
              <a:t>匯入</a:t>
            </a:r>
            <a:r>
              <a:rPr lang="zh-TW" altLang="en-US" b="1" dirty="0">
                <a:latin typeface="微軟正黑體" panose="020B0604030504040204" pitchFamily="34" charset="-120"/>
                <a:ea typeface="微軟正黑體" panose="020B0604030504040204" pitchFamily="34" charset="-120"/>
              </a:rPr>
              <a:t>」</a:t>
            </a:r>
            <a:r>
              <a:rPr lang="zh-TW" altLang="zh-TW" b="1" dirty="0">
                <a:latin typeface="微軟正黑體" panose="020B0604030504040204" pitchFamily="34" charset="-120"/>
                <a:ea typeface="微軟正黑體" panose="020B0604030504040204" pitchFamily="34" charset="-120"/>
              </a:rPr>
              <a:t>方式新增報名資料。</a:t>
            </a:r>
            <a:endParaRPr lang="en-US" altLang="zh-TW" b="1" dirty="0">
              <a:latin typeface="微軟正黑體" panose="020B0604030504040204" pitchFamily="34" charset="-120"/>
              <a:ea typeface="微軟正黑體" panose="020B0604030504040204" pitchFamily="34" charset="-120"/>
            </a:endParaRPr>
          </a:p>
          <a:p>
            <a:pPr marL="538163" indent="-274638" eaLnBrk="1" fontAlgn="auto" hangingPunct="1">
              <a:lnSpc>
                <a:spcPts val="3500"/>
              </a:lnSpc>
              <a:spcBef>
                <a:spcPts val="0"/>
              </a:spcBef>
              <a:spcAft>
                <a:spcPts val="0"/>
              </a:spcAft>
              <a:buFont typeface="+mj-lt"/>
              <a:buAutoNum type="arabicPeriod"/>
              <a:defRPr/>
            </a:pPr>
            <a:r>
              <a:rPr lang="zh-TW" altLang="en-US" b="1" u="sng" dirty="0">
                <a:solidFill>
                  <a:srgbClr val="C00000"/>
                </a:solidFill>
                <a:latin typeface="微軟正黑體" panose="020B0604030504040204" pitchFamily="34" charset="-120"/>
                <a:ea typeface="微軟正黑體" panose="020B0604030504040204" pitchFamily="34" charset="-120"/>
              </a:rPr>
              <a:t>上傳檔案名稱請以「英文、數字」命名</a:t>
            </a:r>
            <a:r>
              <a:rPr lang="zh-TW" altLang="en-US" b="1" dirty="0">
                <a:latin typeface="微軟正黑體" panose="020B0604030504040204" pitchFamily="34" charset="-120"/>
                <a:ea typeface="微軟正黑體" panose="020B0604030504040204" pitchFamily="34" charset="-120"/>
              </a:rPr>
              <a:t>，</a:t>
            </a:r>
            <a:r>
              <a:rPr lang="zh-TW" altLang="en-US" b="1" u="sng" dirty="0">
                <a:solidFill>
                  <a:srgbClr val="C00000"/>
                </a:solidFill>
                <a:latin typeface="微軟正黑體" panose="020B0604030504040204" pitchFamily="34" charset="-120"/>
                <a:ea typeface="微軟正黑體" panose="020B0604030504040204" pitchFamily="34" charset="-120"/>
              </a:rPr>
              <a:t>中文檔名可能會造成上傳失敗。</a:t>
            </a:r>
            <a:endParaRPr lang="zh-TW" altLang="zh-TW" b="1" u="sng" dirty="0">
              <a:solidFill>
                <a:srgbClr val="C00000"/>
              </a:solidFill>
              <a:latin typeface="微軟正黑體" panose="020B0604030504040204" pitchFamily="34" charset="-120"/>
              <a:ea typeface="微軟正黑體" panose="020B0604030504040204" pitchFamily="34" charset="-120"/>
            </a:endParaRPr>
          </a:p>
          <a:p>
            <a:pPr eaLnBrk="1" fontAlgn="auto" hangingPunct="1">
              <a:spcAft>
                <a:spcPts val="0"/>
              </a:spcAft>
              <a:defRPr/>
            </a:pPr>
            <a:endParaRPr lang="zh-TW" altLang="en-US" dirty="0"/>
          </a:p>
        </p:txBody>
      </p:sp>
      <p:sp>
        <p:nvSpPr>
          <p:cNvPr id="13316" name="標題 1"/>
          <p:cNvSpPr txBox="1">
            <a:spLocks/>
          </p:cNvSpPr>
          <p:nvPr/>
        </p:nvSpPr>
        <p:spPr bwMode="auto">
          <a:xfrm>
            <a:off x="441325" y="258763"/>
            <a:ext cx="7886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参</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、報名資料載入  </a:t>
            </a:r>
            <a:r>
              <a:rPr lang="en-US" altLang="zh-TW" sz="3600" b="1" dirty="0">
                <a:solidFill>
                  <a:srgbClr val="002060"/>
                </a:solidFill>
                <a:latin typeface="微軟正黑體" panose="020B0604030504040204" pitchFamily="34" charset="-120"/>
                <a:ea typeface="微軟正黑體" panose="020B0604030504040204" pitchFamily="34" charset="-120"/>
              </a:rPr>
              <a:t>4/16</a:t>
            </a:r>
            <a:endParaRPr lang="zh-TW" altLang="en-US" sz="3600" b="1" dirty="0">
              <a:solidFill>
                <a:srgbClr val="002060"/>
              </a:solidFill>
              <a:latin typeface="微軟正黑體" panose="020B0604030504040204" pitchFamily="34" charset="-120"/>
              <a:ea typeface="微軟正黑體" panose="020B0604030504040204" pitchFamily="34" charset="-120"/>
            </a:endParaRPr>
          </a:p>
        </p:txBody>
      </p:sp>
      <p:grpSp>
        <p:nvGrpSpPr>
          <p:cNvPr id="13321" name="组合 32"/>
          <p:cNvGrpSpPr>
            <a:grpSpLocks/>
          </p:cNvGrpSpPr>
          <p:nvPr/>
        </p:nvGrpSpPr>
        <p:grpSpPr bwMode="auto">
          <a:xfrm>
            <a:off x="10882313" y="134938"/>
            <a:ext cx="1016000" cy="1055687"/>
            <a:chOff x="5567363" y="2643188"/>
            <a:chExt cx="1012825" cy="1019175"/>
          </a:xfrm>
        </p:grpSpPr>
        <p:sp>
          <p:nvSpPr>
            <p:cNvPr id="11" name="Oval 32"/>
            <p:cNvSpPr>
              <a:spLocks noChangeArrowheads="1"/>
            </p:cNvSpPr>
            <p:nvPr/>
          </p:nvSpPr>
          <p:spPr bwMode="auto">
            <a:xfrm>
              <a:off x="5567363" y="2643188"/>
              <a:ext cx="1012825" cy="1017643"/>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2" name="Freeform 33"/>
            <p:cNvSpPr/>
            <p:nvPr/>
          </p:nvSpPr>
          <p:spPr bwMode="auto">
            <a:xfrm>
              <a:off x="5576858" y="2643188"/>
              <a:ext cx="750124" cy="689668"/>
            </a:xfrm>
            <a:custGeom>
              <a:avLst/>
              <a:gdLst>
                <a:gd name="T0" fmla="*/ 272 w 412"/>
                <a:gd name="T1" fmla="*/ 0 h 378"/>
                <a:gd name="T2" fmla="*/ 266 w 412"/>
                <a:gd name="T3" fmla="*/ 13 h 378"/>
                <a:gd name="T4" fmla="*/ 232 w 412"/>
                <a:gd name="T5" fmla="*/ 3 h 378"/>
                <a:gd name="T6" fmla="*/ 36 w 412"/>
                <a:gd name="T7" fmla="*/ 133 h 378"/>
                <a:gd name="T8" fmla="*/ 32 w 412"/>
                <a:gd name="T9" fmla="*/ 166 h 378"/>
                <a:gd name="T10" fmla="*/ 19 w 412"/>
                <a:gd name="T11" fmla="*/ 166 h 378"/>
                <a:gd name="T12" fmla="*/ 0 w 412"/>
                <a:gd name="T13" fmla="*/ 224 h 378"/>
                <a:gd name="T14" fmla="*/ 9 w 412"/>
                <a:gd name="T15" fmla="*/ 249 h 378"/>
                <a:gd name="T16" fmla="*/ 45 w 412"/>
                <a:gd name="T17" fmla="*/ 234 h 378"/>
                <a:gd name="T18" fmla="*/ 80 w 412"/>
                <a:gd name="T19" fmla="*/ 288 h 378"/>
                <a:gd name="T20" fmla="*/ 52 w 412"/>
                <a:gd name="T21" fmla="*/ 315 h 378"/>
                <a:gd name="T22" fmla="*/ 119 w 412"/>
                <a:gd name="T23" fmla="*/ 361 h 378"/>
                <a:gd name="T24" fmla="*/ 134 w 412"/>
                <a:gd name="T25" fmla="*/ 325 h 378"/>
                <a:gd name="T26" fmla="*/ 201 w 412"/>
                <a:gd name="T27" fmla="*/ 339 h 378"/>
                <a:gd name="T28" fmla="*/ 201 w 412"/>
                <a:gd name="T29" fmla="*/ 339 h 378"/>
                <a:gd name="T30" fmla="*/ 201 w 412"/>
                <a:gd name="T31" fmla="*/ 378 h 378"/>
                <a:gd name="T32" fmla="*/ 202 w 412"/>
                <a:gd name="T33" fmla="*/ 378 h 378"/>
                <a:gd name="T34" fmla="*/ 287 w 412"/>
                <a:gd name="T35" fmla="*/ 360 h 378"/>
                <a:gd name="T36" fmla="*/ 271 w 412"/>
                <a:gd name="T37" fmla="*/ 324 h 378"/>
                <a:gd name="T38" fmla="*/ 323 w 412"/>
                <a:gd name="T39" fmla="*/ 287 h 378"/>
                <a:gd name="T40" fmla="*/ 351 w 412"/>
                <a:gd name="T41" fmla="*/ 316 h 378"/>
                <a:gd name="T42" fmla="*/ 397 w 412"/>
                <a:gd name="T43" fmla="*/ 245 h 378"/>
                <a:gd name="T44" fmla="*/ 359 w 412"/>
                <a:gd name="T45" fmla="*/ 230 h 378"/>
                <a:gd name="T46" fmla="*/ 371 w 412"/>
                <a:gd name="T47" fmla="*/ 170 h 378"/>
                <a:gd name="T48" fmla="*/ 371 w 412"/>
                <a:gd name="T49" fmla="*/ 166 h 378"/>
                <a:gd name="T50" fmla="*/ 412 w 412"/>
                <a:gd name="T51" fmla="*/ 166 h 378"/>
                <a:gd name="T52" fmla="*/ 393 w 412"/>
                <a:gd name="T53" fmla="*/ 83 h 378"/>
                <a:gd name="T54" fmla="*/ 355 w 412"/>
                <a:gd name="T55" fmla="*/ 100 h 378"/>
                <a:gd name="T56" fmla="*/ 319 w 412"/>
                <a:gd name="T57" fmla="*/ 48 h 378"/>
                <a:gd name="T58" fmla="*/ 348 w 412"/>
                <a:gd name="T59" fmla="*/ 19 h 378"/>
                <a:gd name="T60" fmla="*/ 335 w 412"/>
                <a:gd name="T61" fmla="*/ 7 h 378"/>
                <a:gd name="T62" fmla="*/ 274 w 412"/>
                <a:gd name="T63" fmla="*/ 0 h 378"/>
                <a:gd name="T64" fmla="*/ 272 w 412"/>
                <a:gd name="T65"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2" h="378">
                  <a:moveTo>
                    <a:pt x="272" y="0"/>
                  </a:moveTo>
                  <a:cubicBezTo>
                    <a:pt x="266" y="13"/>
                    <a:pt x="266" y="13"/>
                    <a:pt x="266" y="13"/>
                  </a:cubicBezTo>
                  <a:cubicBezTo>
                    <a:pt x="255" y="9"/>
                    <a:pt x="244" y="5"/>
                    <a:pt x="232" y="3"/>
                  </a:cubicBezTo>
                  <a:cubicBezTo>
                    <a:pt x="149" y="16"/>
                    <a:pt x="78" y="65"/>
                    <a:pt x="36" y="133"/>
                  </a:cubicBezTo>
                  <a:cubicBezTo>
                    <a:pt x="34" y="144"/>
                    <a:pt x="32" y="155"/>
                    <a:pt x="32" y="166"/>
                  </a:cubicBezTo>
                  <a:cubicBezTo>
                    <a:pt x="19" y="166"/>
                    <a:pt x="19" y="166"/>
                    <a:pt x="19" y="166"/>
                  </a:cubicBezTo>
                  <a:cubicBezTo>
                    <a:pt x="11" y="185"/>
                    <a:pt x="4" y="204"/>
                    <a:pt x="0" y="224"/>
                  </a:cubicBezTo>
                  <a:cubicBezTo>
                    <a:pt x="3" y="233"/>
                    <a:pt x="5" y="241"/>
                    <a:pt x="9" y="249"/>
                  </a:cubicBezTo>
                  <a:cubicBezTo>
                    <a:pt x="45" y="234"/>
                    <a:pt x="45" y="234"/>
                    <a:pt x="45" y="234"/>
                  </a:cubicBezTo>
                  <a:cubicBezTo>
                    <a:pt x="53" y="254"/>
                    <a:pt x="65" y="272"/>
                    <a:pt x="80" y="288"/>
                  </a:cubicBezTo>
                  <a:cubicBezTo>
                    <a:pt x="52" y="315"/>
                    <a:pt x="52" y="315"/>
                    <a:pt x="52" y="315"/>
                  </a:cubicBezTo>
                  <a:cubicBezTo>
                    <a:pt x="71" y="334"/>
                    <a:pt x="94" y="350"/>
                    <a:pt x="119" y="361"/>
                  </a:cubicBezTo>
                  <a:cubicBezTo>
                    <a:pt x="134" y="325"/>
                    <a:pt x="134" y="325"/>
                    <a:pt x="134" y="325"/>
                  </a:cubicBezTo>
                  <a:cubicBezTo>
                    <a:pt x="155" y="334"/>
                    <a:pt x="177" y="339"/>
                    <a:pt x="201" y="339"/>
                  </a:cubicBezTo>
                  <a:cubicBezTo>
                    <a:pt x="201" y="339"/>
                    <a:pt x="201" y="339"/>
                    <a:pt x="201" y="339"/>
                  </a:cubicBezTo>
                  <a:cubicBezTo>
                    <a:pt x="201" y="378"/>
                    <a:pt x="201" y="378"/>
                    <a:pt x="201" y="378"/>
                  </a:cubicBezTo>
                  <a:cubicBezTo>
                    <a:pt x="202" y="378"/>
                    <a:pt x="202" y="378"/>
                    <a:pt x="202" y="378"/>
                  </a:cubicBezTo>
                  <a:cubicBezTo>
                    <a:pt x="232" y="378"/>
                    <a:pt x="261" y="372"/>
                    <a:pt x="287" y="360"/>
                  </a:cubicBezTo>
                  <a:cubicBezTo>
                    <a:pt x="271" y="324"/>
                    <a:pt x="271" y="324"/>
                    <a:pt x="271" y="324"/>
                  </a:cubicBezTo>
                  <a:cubicBezTo>
                    <a:pt x="290" y="315"/>
                    <a:pt x="308" y="303"/>
                    <a:pt x="323" y="287"/>
                  </a:cubicBezTo>
                  <a:cubicBezTo>
                    <a:pt x="351" y="316"/>
                    <a:pt x="351" y="316"/>
                    <a:pt x="351" y="316"/>
                  </a:cubicBezTo>
                  <a:cubicBezTo>
                    <a:pt x="371" y="296"/>
                    <a:pt x="387" y="272"/>
                    <a:pt x="397" y="245"/>
                  </a:cubicBezTo>
                  <a:cubicBezTo>
                    <a:pt x="359" y="230"/>
                    <a:pt x="359" y="230"/>
                    <a:pt x="359" y="230"/>
                  </a:cubicBezTo>
                  <a:cubicBezTo>
                    <a:pt x="367" y="211"/>
                    <a:pt x="371" y="191"/>
                    <a:pt x="371" y="170"/>
                  </a:cubicBezTo>
                  <a:cubicBezTo>
                    <a:pt x="371" y="168"/>
                    <a:pt x="371" y="167"/>
                    <a:pt x="371" y="166"/>
                  </a:cubicBezTo>
                  <a:cubicBezTo>
                    <a:pt x="412" y="166"/>
                    <a:pt x="412" y="166"/>
                    <a:pt x="412" y="166"/>
                  </a:cubicBezTo>
                  <a:cubicBezTo>
                    <a:pt x="411" y="137"/>
                    <a:pt x="405" y="109"/>
                    <a:pt x="393" y="83"/>
                  </a:cubicBezTo>
                  <a:cubicBezTo>
                    <a:pt x="355" y="100"/>
                    <a:pt x="355" y="100"/>
                    <a:pt x="355" y="100"/>
                  </a:cubicBezTo>
                  <a:cubicBezTo>
                    <a:pt x="347" y="80"/>
                    <a:pt x="334" y="63"/>
                    <a:pt x="319" y="48"/>
                  </a:cubicBezTo>
                  <a:cubicBezTo>
                    <a:pt x="348" y="19"/>
                    <a:pt x="348" y="19"/>
                    <a:pt x="348" y="19"/>
                  </a:cubicBezTo>
                  <a:cubicBezTo>
                    <a:pt x="344" y="15"/>
                    <a:pt x="340" y="11"/>
                    <a:pt x="335" y="7"/>
                  </a:cubicBezTo>
                  <a:cubicBezTo>
                    <a:pt x="315" y="3"/>
                    <a:pt x="295" y="0"/>
                    <a:pt x="274" y="0"/>
                  </a:cubicBezTo>
                  <a:cubicBezTo>
                    <a:pt x="273" y="0"/>
                    <a:pt x="272" y="0"/>
                    <a:pt x="272" y="0"/>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Oval 34"/>
            <p:cNvSpPr>
              <a:spLocks noChangeArrowheads="1"/>
            </p:cNvSpPr>
            <p:nvPr/>
          </p:nvSpPr>
          <p:spPr bwMode="auto">
            <a:xfrm>
              <a:off x="5717704" y="2725948"/>
              <a:ext cx="452606" cy="455180"/>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Oval 35"/>
            <p:cNvSpPr>
              <a:spLocks noChangeArrowheads="1"/>
            </p:cNvSpPr>
            <p:nvPr/>
          </p:nvSpPr>
          <p:spPr bwMode="auto">
            <a:xfrm>
              <a:off x="5788918" y="2797980"/>
              <a:ext cx="308595" cy="311117"/>
            </a:xfrm>
            <a:prstGeom prst="ellipse">
              <a:avLst/>
            </a:pr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36"/>
            <p:cNvSpPr/>
            <p:nvPr/>
          </p:nvSpPr>
          <p:spPr bwMode="auto">
            <a:xfrm>
              <a:off x="6046872" y="3188792"/>
              <a:ext cx="466850" cy="455180"/>
            </a:xfrm>
            <a:custGeom>
              <a:avLst/>
              <a:gdLst>
                <a:gd name="T0" fmla="*/ 232 w 256"/>
                <a:gd name="T1" fmla="*/ 121 h 249"/>
                <a:gd name="T2" fmla="*/ 222 w 256"/>
                <a:gd name="T3" fmla="*/ 84 h 249"/>
                <a:gd name="T4" fmla="*/ 245 w 256"/>
                <a:gd name="T5" fmla="*/ 73 h 249"/>
                <a:gd name="T6" fmla="*/ 215 w 256"/>
                <a:gd name="T7" fmla="*/ 34 h 249"/>
                <a:gd name="T8" fmla="*/ 198 w 256"/>
                <a:gd name="T9" fmla="*/ 53 h 249"/>
                <a:gd name="T10" fmla="*/ 163 w 256"/>
                <a:gd name="T11" fmla="*/ 32 h 249"/>
                <a:gd name="T12" fmla="*/ 163 w 256"/>
                <a:gd name="T13" fmla="*/ 32 h 249"/>
                <a:gd name="T14" fmla="*/ 171 w 256"/>
                <a:gd name="T15" fmla="*/ 8 h 249"/>
                <a:gd name="T16" fmla="*/ 120 w 256"/>
                <a:gd name="T17" fmla="*/ 2 h 249"/>
                <a:gd name="T18" fmla="*/ 122 w 256"/>
                <a:gd name="T19" fmla="*/ 27 h 249"/>
                <a:gd name="T20" fmla="*/ 85 w 256"/>
                <a:gd name="T21" fmla="*/ 36 h 249"/>
                <a:gd name="T22" fmla="*/ 74 w 256"/>
                <a:gd name="T23" fmla="*/ 14 h 249"/>
                <a:gd name="T24" fmla="*/ 34 w 256"/>
                <a:gd name="T25" fmla="*/ 44 h 249"/>
                <a:gd name="T26" fmla="*/ 52 w 256"/>
                <a:gd name="T27" fmla="*/ 60 h 249"/>
                <a:gd name="T28" fmla="*/ 31 w 256"/>
                <a:gd name="T29" fmla="*/ 94 h 249"/>
                <a:gd name="T30" fmla="*/ 8 w 256"/>
                <a:gd name="T31" fmla="*/ 86 h 249"/>
                <a:gd name="T32" fmla="*/ 8 w 256"/>
                <a:gd name="T33" fmla="*/ 88 h 249"/>
                <a:gd name="T34" fmla="*/ 1 w 256"/>
                <a:gd name="T35" fmla="*/ 137 h 249"/>
                <a:gd name="T36" fmla="*/ 25 w 256"/>
                <a:gd name="T37" fmla="*/ 136 h 249"/>
                <a:gd name="T38" fmla="*/ 34 w 256"/>
                <a:gd name="T39" fmla="*/ 174 h 249"/>
                <a:gd name="T40" fmla="*/ 13 w 256"/>
                <a:gd name="T41" fmla="*/ 185 h 249"/>
                <a:gd name="T42" fmla="*/ 42 w 256"/>
                <a:gd name="T43" fmla="*/ 225 h 249"/>
                <a:gd name="T44" fmla="*/ 58 w 256"/>
                <a:gd name="T45" fmla="*/ 207 h 249"/>
                <a:gd name="T46" fmla="*/ 94 w 256"/>
                <a:gd name="T47" fmla="*/ 229 h 249"/>
                <a:gd name="T48" fmla="*/ 95 w 256"/>
                <a:gd name="T49" fmla="*/ 229 h 249"/>
                <a:gd name="T50" fmla="*/ 87 w 256"/>
                <a:gd name="T51" fmla="*/ 249 h 249"/>
                <a:gd name="T52" fmla="*/ 256 w 256"/>
                <a:gd name="T53" fmla="*/ 119 h 249"/>
                <a:gd name="T54" fmla="*/ 232 w 256"/>
                <a:gd name="T55" fmla="*/ 12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6" h="249">
                  <a:moveTo>
                    <a:pt x="232" y="121"/>
                  </a:moveTo>
                  <a:cubicBezTo>
                    <a:pt x="231" y="108"/>
                    <a:pt x="227" y="95"/>
                    <a:pt x="222" y="84"/>
                  </a:cubicBezTo>
                  <a:cubicBezTo>
                    <a:pt x="245" y="73"/>
                    <a:pt x="245" y="73"/>
                    <a:pt x="245" y="73"/>
                  </a:cubicBezTo>
                  <a:cubicBezTo>
                    <a:pt x="237" y="58"/>
                    <a:pt x="227" y="45"/>
                    <a:pt x="215" y="34"/>
                  </a:cubicBezTo>
                  <a:cubicBezTo>
                    <a:pt x="198" y="53"/>
                    <a:pt x="198" y="53"/>
                    <a:pt x="198" y="53"/>
                  </a:cubicBezTo>
                  <a:cubicBezTo>
                    <a:pt x="188" y="44"/>
                    <a:pt x="176" y="37"/>
                    <a:pt x="163" y="32"/>
                  </a:cubicBezTo>
                  <a:cubicBezTo>
                    <a:pt x="163" y="32"/>
                    <a:pt x="163" y="32"/>
                    <a:pt x="163" y="32"/>
                  </a:cubicBezTo>
                  <a:cubicBezTo>
                    <a:pt x="171" y="8"/>
                    <a:pt x="171" y="8"/>
                    <a:pt x="171" y="8"/>
                  </a:cubicBezTo>
                  <a:cubicBezTo>
                    <a:pt x="154" y="2"/>
                    <a:pt x="137" y="0"/>
                    <a:pt x="120" y="2"/>
                  </a:cubicBezTo>
                  <a:cubicBezTo>
                    <a:pt x="122" y="27"/>
                    <a:pt x="122" y="27"/>
                    <a:pt x="122" y="27"/>
                  </a:cubicBezTo>
                  <a:cubicBezTo>
                    <a:pt x="109" y="27"/>
                    <a:pt x="96" y="31"/>
                    <a:pt x="85" y="36"/>
                  </a:cubicBezTo>
                  <a:cubicBezTo>
                    <a:pt x="74" y="14"/>
                    <a:pt x="74" y="14"/>
                    <a:pt x="74" y="14"/>
                  </a:cubicBezTo>
                  <a:cubicBezTo>
                    <a:pt x="59" y="21"/>
                    <a:pt x="45" y="31"/>
                    <a:pt x="34" y="44"/>
                  </a:cubicBezTo>
                  <a:cubicBezTo>
                    <a:pt x="52" y="60"/>
                    <a:pt x="52" y="60"/>
                    <a:pt x="52" y="60"/>
                  </a:cubicBezTo>
                  <a:cubicBezTo>
                    <a:pt x="43" y="70"/>
                    <a:pt x="36" y="81"/>
                    <a:pt x="31" y="94"/>
                  </a:cubicBezTo>
                  <a:cubicBezTo>
                    <a:pt x="8" y="86"/>
                    <a:pt x="8" y="86"/>
                    <a:pt x="8" y="86"/>
                  </a:cubicBezTo>
                  <a:cubicBezTo>
                    <a:pt x="8" y="87"/>
                    <a:pt x="8" y="87"/>
                    <a:pt x="8" y="88"/>
                  </a:cubicBezTo>
                  <a:cubicBezTo>
                    <a:pt x="2" y="104"/>
                    <a:pt x="0" y="121"/>
                    <a:pt x="1" y="137"/>
                  </a:cubicBezTo>
                  <a:cubicBezTo>
                    <a:pt x="25" y="136"/>
                    <a:pt x="25" y="136"/>
                    <a:pt x="25" y="136"/>
                  </a:cubicBezTo>
                  <a:cubicBezTo>
                    <a:pt x="25" y="149"/>
                    <a:pt x="29" y="162"/>
                    <a:pt x="34" y="174"/>
                  </a:cubicBezTo>
                  <a:cubicBezTo>
                    <a:pt x="13" y="185"/>
                    <a:pt x="13" y="185"/>
                    <a:pt x="13" y="185"/>
                  </a:cubicBezTo>
                  <a:cubicBezTo>
                    <a:pt x="20" y="200"/>
                    <a:pt x="30" y="213"/>
                    <a:pt x="42" y="225"/>
                  </a:cubicBezTo>
                  <a:cubicBezTo>
                    <a:pt x="58" y="207"/>
                    <a:pt x="58" y="207"/>
                    <a:pt x="58" y="207"/>
                  </a:cubicBezTo>
                  <a:cubicBezTo>
                    <a:pt x="68" y="216"/>
                    <a:pt x="81" y="224"/>
                    <a:pt x="94" y="229"/>
                  </a:cubicBezTo>
                  <a:cubicBezTo>
                    <a:pt x="94" y="229"/>
                    <a:pt x="94" y="229"/>
                    <a:pt x="95" y="229"/>
                  </a:cubicBezTo>
                  <a:cubicBezTo>
                    <a:pt x="87" y="249"/>
                    <a:pt x="87" y="249"/>
                    <a:pt x="87" y="249"/>
                  </a:cubicBezTo>
                  <a:cubicBezTo>
                    <a:pt x="159" y="230"/>
                    <a:pt x="220" y="182"/>
                    <a:pt x="256" y="119"/>
                  </a:cubicBezTo>
                  <a:lnTo>
                    <a:pt x="232" y="121"/>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37"/>
            <p:cNvSpPr/>
            <p:nvPr/>
          </p:nvSpPr>
          <p:spPr bwMode="auto">
            <a:xfrm>
              <a:off x="6125999" y="3270019"/>
              <a:ext cx="313343" cy="312649"/>
            </a:xfrm>
            <a:custGeom>
              <a:avLst/>
              <a:gdLst>
                <a:gd name="T0" fmla="*/ 158 w 172"/>
                <a:gd name="T1" fmla="*/ 111 h 172"/>
                <a:gd name="T2" fmla="*/ 111 w 172"/>
                <a:gd name="T3" fmla="*/ 14 h 172"/>
                <a:gd name="T4" fmla="*/ 14 w 172"/>
                <a:gd name="T5" fmla="*/ 61 h 172"/>
                <a:gd name="T6" fmla="*/ 61 w 172"/>
                <a:gd name="T7" fmla="*/ 158 h 172"/>
                <a:gd name="T8" fmla="*/ 158 w 172"/>
                <a:gd name="T9" fmla="*/ 111 h 172"/>
              </a:gdLst>
              <a:ahLst/>
              <a:cxnLst>
                <a:cxn ang="0">
                  <a:pos x="T0" y="T1"/>
                </a:cxn>
                <a:cxn ang="0">
                  <a:pos x="T2" y="T3"/>
                </a:cxn>
                <a:cxn ang="0">
                  <a:pos x="T4" y="T5"/>
                </a:cxn>
                <a:cxn ang="0">
                  <a:pos x="T6" y="T7"/>
                </a:cxn>
                <a:cxn ang="0">
                  <a:pos x="T8" y="T9"/>
                </a:cxn>
              </a:cxnLst>
              <a:rect l="0" t="0" r="r" b="b"/>
              <a:pathLst>
                <a:path w="172" h="172">
                  <a:moveTo>
                    <a:pt x="158" y="111"/>
                  </a:moveTo>
                  <a:cubicBezTo>
                    <a:pt x="172" y="72"/>
                    <a:pt x="151" y="28"/>
                    <a:pt x="111" y="14"/>
                  </a:cubicBezTo>
                  <a:cubicBezTo>
                    <a:pt x="71" y="0"/>
                    <a:pt x="28" y="21"/>
                    <a:pt x="14" y="61"/>
                  </a:cubicBezTo>
                  <a:cubicBezTo>
                    <a:pt x="0" y="101"/>
                    <a:pt x="21" y="145"/>
                    <a:pt x="61" y="158"/>
                  </a:cubicBezTo>
                  <a:cubicBezTo>
                    <a:pt x="100" y="172"/>
                    <a:pt x="144" y="151"/>
                    <a:pt x="158" y="1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38"/>
            <p:cNvSpPr/>
            <p:nvPr/>
          </p:nvSpPr>
          <p:spPr bwMode="auto">
            <a:xfrm>
              <a:off x="6176640" y="3320595"/>
              <a:ext cx="212060" cy="211498"/>
            </a:xfrm>
            <a:custGeom>
              <a:avLst/>
              <a:gdLst>
                <a:gd name="T0" fmla="*/ 107 w 116"/>
                <a:gd name="T1" fmla="*/ 75 h 116"/>
                <a:gd name="T2" fmla="*/ 75 w 116"/>
                <a:gd name="T3" fmla="*/ 9 h 116"/>
                <a:gd name="T4" fmla="*/ 9 w 116"/>
                <a:gd name="T5" fmla="*/ 41 h 116"/>
                <a:gd name="T6" fmla="*/ 41 w 116"/>
                <a:gd name="T7" fmla="*/ 107 h 116"/>
                <a:gd name="T8" fmla="*/ 107 w 116"/>
                <a:gd name="T9" fmla="*/ 75 h 116"/>
              </a:gdLst>
              <a:ahLst/>
              <a:cxnLst>
                <a:cxn ang="0">
                  <a:pos x="T0" y="T1"/>
                </a:cxn>
                <a:cxn ang="0">
                  <a:pos x="T2" y="T3"/>
                </a:cxn>
                <a:cxn ang="0">
                  <a:pos x="T4" y="T5"/>
                </a:cxn>
                <a:cxn ang="0">
                  <a:pos x="T6" y="T7"/>
                </a:cxn>
                <a:cxn ang="0">
                  <a:pos x="T8" y="T9"/>
                </a:cxn>
              </a:cxnLst>
              <a:rect l="0" t="0" r="r" b="b"/>
              <a:pathLst>
                <a:path w="116" h="116">
                  <a:moveTo>
                    <a:pt x="107" y="75"/>
                  </a:moveTo>
                  <a:cubicBezTo>
                    <a:pt x="116" y="48"/>
                    <a:pt x="102" y="19"/>
                    <a:pt x="75" y="9"/>
                  </a:cubicBezTo>
                  <a:cubicBezTo>
                    <a:pt x="48" y="0"/>
                    <a:pt x="18" y="14"/>
                    <a:pt x="9" y="41"/>
                  </a:cubicBezTo>
                  <a:cubicBezTo>
                    <a:pt x="0" y="68"/>
                    <a:pt x="14" y="98"/>
                    <a:pt x="41" y="107"/>
                  </a:cubicBezTo>
                  <a:cubicBezTo>
                    <a:pt x="68" y="116"/>
                    <a:pt x="97" y="102"/>
                    <a:pt x="107" y="75"/>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19" name="KSO_Shape"/>
          <p:cNvSpPr>
            <a:spLocks/>
          </p:cNvSpPr>
          <p:nvPr/>
        </p:nvSpPr>
        <p:spPr bwMode="auto">
          <a:xfrm rot="2766496">
            <a:off x="5825549" y="4926367"/>
            <a:ext cx="1990230" cy="550287"/>
          </a:xfrm>
          <a:custGeom>
            <a:avLst/>
            <a:gdLst>
              <a:gd name="T0" fmla="*/ 277920824 w 5355"/>
              <a:gd name="T1" fmla="*/ 277517957 h 2449"/>
              <a:gd name="T2" fmla="*/ 277920824 w 5355"/>
              <a:gd name="T3" fmla="*/ 277517957 h 2449"/>
              <a:gd name="T4" fmla="*/ 277920824 w 5355"/>
              <a:gd name="T5" fmla="*/ 277517957 h 2449"/>
              <a:gd name="T6" fmla="*/ 277920824 w 5355"/>
              <a:gd name="T7" fmla="*/ 277517957 h 2449"/>
              <a:gd name="T8" fmla="*/ 277920824 w 5355"/>
              <a:gd name="T9" fmla="*/ 277517957 h 2449"/>
              <a:gd name="T10" fmla="*/ 277920824 w 5355"/>
              <a:gd name="T11" fmla="*/ 277517957 h 2449"/>
              <a:gd name="T12" fmla="*/ 277920824 w 5355"/>
              <a:gd name="T13" fmla="*/ 277517957 h 2449"/>
              <a:gd name="T14" fmla="*/ 277920824 w 5355"/>
              <a:gd name="T15" fmla="*/ 277517957 h 2449"/>
              <a:gd name="T16" fmla="*/ 277920824 w 5355"/>
              <a:gd name="T17" fmla="*/ 277517957 h 2449"/>
              <a:gd name="T18" fmla="*/ 277920824 w 5355"/>
              <a:gd name="T19" fmla="*/ 277517957 h 2449"/>
              <a:gd name="T20" fmla="*/ 277920824 w 5355"/>
              <a:gd name="T21" fmla="*/ 277517957 h 2449"/>
              <a:gd name="T22" fmla="*/ 277920824 w 5355"/>
              <a:gd name="T23" fmla="*/ 277517957 h 2449"/>
              <a:gd name="T24" fmla="*/ 277920824 w 5355"/>
              <a:gd name="T25" fmla="*/ 277517957 h 2449"/>
              <a:gd name="T26" fmla="*/ 277920824 w 5355"/>
              <a:gd name="T27" fmla="*/ 277517957 h 2449"/>
              <a:gd name="T28" fmla="*/ 277920824 w 5355"/>
              <a:gd name="T29" fmla="*/ 277517957 h 2449"/>
              <a:gd name="T30" fmla="*/ 277920824 w 5355"/>
              <a:gd name="T31" fmla="*/ 277517957 h 2449"/>
              <a:gd name="T32" fmla="*/ 277920824 w 5355"/>
              <a:gd name="T33" fmla="*/ 277517957 h 2449"/>
              <a:gd name="T34" fmla="*/ 277920824 w 5355"/>
              <a:gd name="T35" fmla="*/ 277517957 h 2449"/>
              <a:gd name="T36" fmla="*/ 277920824 w 5355"/>
              <a:gd name="T37" fmla="*/ 277517957 h 2449"/>
              <a:gd name="T38" fmla="*/ 277920824 w 5355"/>
              <a:gd name="T39" fmla="*/ 277517957 h 2449"/>
              <a:gd name="T40" fmla="*/ 277920824 w 5355"/>
              <a:gd name="T41" fmla="*/ 277517957 h 2449"/>
              <a:gd name="T42" fmla="*/ 277920824 w 5355"/>
              <a:gd name="T43" fmla="*/ 277517957 h 2449"/>
              <a:gd name="T44" fmla="*/ 277920824 w 5355"/>
              <a:gd name="T45" fmla="*/ 277517957 h 2449"/>
              <a:gd name="T46" fmla="*/ 277920824 w 5355"/>
              <a:gd name="T47" fmla="*/ 277517957 h 2449"/>
              <a:gd name="T48" fmla="*/ 277920824 w 5355"/>
              <a:gd name="T49" fmla="*/ 277517957 h 2449"/>
              <a:gd name="T50" fmla="*/ 277920824 w 5355"/>
              <a:gd name="T51" fmla="*/ 277517957 h 2449"/>
              <a:gd name="T52" fmla="*/ 277920824 w 5355"/>
              <a:gd name="T53" fmla="*/ 277517957 h 2449"/>
              <a:gd name="T54" fmla="*/ 277920824 w 5355"/>
              <a:gd name="T55" fmla="*/ 277517957 h 2449"/>
              <a:gd name="T56" fmla="*/ 277920824 w 5355"/>
              <a:gd name="T57" fmla="*/ 277517957 h 2449"/>
              <a:gd name="T58" fmla="*/ 277920824 w 5355"/>
              <a:gd name="T59" fmla="*/ 277517957 h 2449"/>
              <a:gd name="T60" fmla="*/ 277920824 w 5355"/>
              <a:gd name="T61" fmla="*/ 277517957 h 2449"/>
              <a:gd name="T62" fmla="*/ 277920824 w 5355"/>
              <a:gd name="T63" fmla="*/ 277517957 h 2449"/>
              <a:gd name="T64" fmla="*/ 277920824 w 5355"/>
              <a:gd name="T65" fmla="*/ 277517957 h 2449"/>
              <a:gd name="T66" fmla="*/ 277920824 w 5355"/>
              <a:gd name="T67" fmla="*/ 277517957 h 2449"/>
              <a:gd name="T68" fmla="*/ 277920824 w 5355"/>
              <a:gd name="T69" fmla="*/ 277517957 h 2449"/>
              <a:gd name="T70" fmla="*/ 277920824 w 5355"/>
              <a:gd name="T71" fmla="*/ 277517957 h 2449"/>
              <a:gd name="T72" fmla="*/ 277920824 w 5355"/>
              <a:gd name="T73" fmla="*/ 277517957 h 2449"/>
              <a:gd name="T74" fmla="*/ 277920824 w 5355"/>
              <a:gd name="T75" fmla="*/ 277517957 h 2449"/>
              <a:gd name="T76" fmla="*/ 277920824 w 5355"/>
              <a:gd name="T77" fmla="*/ 277517957 h 2449"/>
              <a:gd name="T78" fmla="*/ 277920824 w 5355"/>
              <a:gd name="T79" fmla="*/ 277517957 h 2449"/>
              <a:gd name="T80" fmla="*/ 277920824 w 5355"/>
              <a:gd name="T81" fmla="*/ 277517957 h 2449"/>
              <a:gd name="T82" fmla="*/ 277920824 w 5355"/>
              <a:gd name="T83" fmla="*/ 277517957 h 2449"/>
              <a:gd name="T84" fmla="*/ 277920824 w 5355"/>
              <a:gd name="T85" fmla="*/ 277517957 h 2449"/>
              <a:gd name="T86" fmla="*/ 277920824 w 5355"/>
              <a:gd name="T87" fmla="*/ 277517957 h 2449"/>
              <a:gd name="T88" fmla="*/ 277920824 w 5355"/>
              <a:gd name="T89" fmla="*/ 277517957 h 2449"/>
              <a:gd name="T90" fmla="*/ 277920824 w 5355"/>
              <a:gd name="T91" fmla="*/ 277517957 h 2449"/>
              <a:gd name="T92" fmla="*/ 277920824 w 5355"/>
              <a:gd name="T93" fmla="*/ 277517957 h 2449"/>
              <a:gd name="T94" fmla="*/ 277920824 w 5355"/>
              <a:gd name="T95" fmla="*/ 277517957 h 2449"/>
              <a:gd name="T96" fmla="*/ 277920824 w 5355"/>
              <a:gd name="T97" fmla="*/ 277517957 h 2449"/>
              <a:gd name="T98" fmla="*/ 277920824 w 5355"/>
              <a:gd name="T99" fmla="*/ 277517957 h 2449"/>
              <a:gd name="T100" fmla="*/ 277920824 w 5355"/>
              <a:gd name="T101" fmla="*/ 277517957 h 2449"/>
              <a:gd name="T102" fmla="*/ 277920824 w 5355"/>
              <a:gd name="T103" fmla="*/ 277517957 h 2449"/>
              <a:gd name="T104" fmla="*/ 277920824 w 5355"/>
              <a:gd name="T105" fmla="*/ 277517957 h 2449"/>
              <a:gd name="T106" fmla="*/ 277920824 w 5355"/>
              <a:gd name="T107" fmla="*/ 277517957 h 2449"/>
              <a:gd name="T108" fmla="*/ 277920824 w 5355"/>
              <a:gd name="T109" fmla="*/ 277517957 h 2449"/>
              <a:gd name="T110" fmla="*/ 277920824 w 5355"/>
              <a:gd name="T111" fmla="*/ 277517957 h 24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355" h="2449">
                <a:moveTo>
                  <a:pt x="0" y="1368"/>
                </a:moveTo>
                <a:lnTo>
                  <a:pt x="0" y="1111"/>
                </a:lnTo>
                <a:lnTo>
                  <a:pt x="4362" y="1111"/>
                </a:lnTo>
                <a:lnTo>
                  <a:pt x="4327" y="1083"/>
                </a:lnTo>
                <a:lnTo>
                  <a:pt x="4294" y="1056"/>
                </a:lnTo>
                <a:lnTo>
                  <a:pt x="4262" y="1028"/>
                </a:lnTo>
                <a:lnTo>
                  <a:pt x="4231" y="999"/>
                </a:lnTo>
                <a:lnTo>
                  <a:pt x="4200" y="971"/>
                </a:lnTo>
                <a:lnTo>
                  <a:pt x="4171" y="941"/>
                </a:lnTo>
                <a:lnTo>
                  <a:pt x="4142" y="911"/>
                </a:lnTo>
                <a:lnTo>
                  <a:pt x="4116" y="880"/>
                </a:lnTo>
                <a:lnTo>
                  <a:pt x="4089" y="849"/>
                </a:lnTo>
                <a:lnTo>
                  <a:pt x="4064" y="818"/>
                </a:lnTo>
                <a:lnTo>
                  <a:pt x="4040" y="787"/>
                </a:lnTo>
                <a:lnTo>
                  <a:pt x="4018" y="754"/>
                </a:lnTo>
                <a:lnTo>
                  <a:pt x="3996" y="722"/>
                </a:lnTo>
                <a:lnTo>
                  <a:pt x="3975" y="689"/>
                </a:lnTo>
                <a:lnTo>
                  <a:pt x="3957" y="657"/>
                </a:lnTo>
                <a:lnTo>
                  <a:pt x="3938" y="623"/>
                </a:lnTo>
                <a:lnTo>
                  <a:pt x="3921" y="590"/>
                </a:lnTo>
                <a:lnTo>
                  <a:pt x="3905" y="555"/>
                </a:lnTo>
                <a:lnTo>
                  <a:pt x="3890" y="520"/>
                </a:lnTo>
                <a:lnTo>
                  <a:pt x="3876" y="484"/>
                </a:lnTo>
                <a:lnTo>
                  <a:pt x="3862" y="447"/>
                </a:lnTo>
                <a:lnTo>
                  <a:pt x="3851" y="409"/>
                </a:lnTo>
                <a:lnTo>
                  <a:pt x="3839" y="371"/>
                </a:lnTo>
                <a:lnTo>
                  <a:pt x="3829" y="332"/>
                </a:lnTo>
                <a:lnTo>
                  <a:pt x="3821" y="293"/>
                </a:lnTo>
                <a:lnTo>
                  <a:pt x="3813" y="253"/>
                </a:lnTo>
                <a:lnTo>
                  <a:pt x="3806" y="212"/>
                </a:lnTo>
                <a:lnTo>
                  <a:pt x="3800" y="171"/>
                </a:lnTo>
                <a:lnTo>
                  <a:pt x="3796" y="130"/>
                </a:lnTo>
                <a:lnTo>
                  <a:pt x="3792" y="87"/>
                </a:lnTo>
                <a:lnTo>
                  <a:pt x="3790" y="43"/>
                </a:lnTo>
                <a:lnTo>
                  <a:pt x="3789" y="0"/>
                </a:lnTo>
                <a:lnTo>
                  <a:pt x="3813" y="0"/>
                </a:lnTo>
                <a:lnTo>
                  <a:pt x="3889" y="82"/>
                </a:lnTo>
                <a:lnTo>
                  <a:pt x="3968" y="164"/>
                </a:lnTo>
                <a:lnTo>
                  <a:pt x="4051" y="245"/>
                </a:lnTo>
                <a:lnTo>
                  <a:pt x="4135" y="325"/>
                </a:lnTo>
                <a:lnTo>
                  <a:pt x="4221" y="403"/>
                </a:lnTo>
                <a:lnTo>
                  <a:pt x="4310" y="482"/>
                </a:lnTo>
                <a:lnTo>
                  <a:pt x="4401" y="559"/>
                </a:lnTo>
                <a:lnTo>
                  <a:pt x="4493" y="635"/>
                </a:lnTo>
                <a:lnTo>
                  <a:pt x="4590" y="708"/>
                </a:lnTo>
                <a:lnTo>
                  <a:pt x="4690" y="783"/>
                </a:lnTo>
                <a:lnTo>
                  <a:pt x="4793" y="858"/>
                </a:lnTo>
                <a:lnTo>
                  <a:pt x="4899" y="932"/>
                </a:lnTo>
                <a:lnTo>
                  <a:pt x="5008" y="1006"/>
                </a:lnTo>
                <a:lnTo>
                  <a:pt x="5121" y="1080"/>
                </a:lnTo>
                <a:lnTo>
                  <a:pt x="5236" y="1154"/>
                </a:lnTo>
                <a:lnTo>
                  <a:pt x="5355" y="1226"/>
                </a:lnTo>
                <a:lnTo>
                  <a:pt x="5355" y="1258"/>
                </a:lnTo>
                <a:lnTo>
                  <a:pt x="5227" y="1337"/>
                </a:lnTo>
                <a:lnTo>
                  <a:pt x="5103" y="1415"/>
                </a:lnTo>
                <a:lnTo>
                  <a:pt x="4983" y="1492"/>
                </a:lnTo>
                <a:lnTo>
                  <a:pt x="4869" y="1569"/>
                </a:lnTo>
                <a:lnTo>
                  <a:pt x="4759" y="1644"/>
                </a:lnTo>
                <a:lnTo>
                  <a:pt x="4654" y="1719"/>
                </a:lnTo>
                <a:lnTo>
                  <a:pt x="4555" y="1791"/>
                </a:lnTo>
                <a:lnTo>
                  <a:pt x="4461" y="1864"/>
                </a:lnTo>
                <a:lnTo>
                  <a:pt x="4371" y="1935"/>
                </a:lnTo>
                <a:lnTo>
                  <a:pt x="4284" y="2007"/>
                </a:lnTo>
                <a:lnTo>
                  <a:pt x="4198" y="2080"/>
                </a:lnTo>
                <a:lnTo>
                  <a:pt x="4116" y="2154"/>
                </a:lnTo>
                <a:lnTo>
                  <a:pt x="4035" y="2227"/>
                </a:lnTo>
                <a:lnTo>
                  <a:pt x="3958" y="2301"/>
                </a:lnTo>
                <a:lnTo>
                  <a:pt x="3884" y="2376"/>
                </a:lnTo>
                <a:lnTo>
                  <a:pt x="3813" y="2449"/>
                </a:lnTo>
                <a:lnTo>
                  <a:pt x="3787" y="2449"/>
                </a:lnTo>
                <a:lnTo>
                  <a:pt x="3787" y="2431"/>
                </a:lnTo>
                <a:lnTo>
                  <a:pt x="3787" y="2392"/>
                </a:lnTo>
                <a:lnTo>
                  <a:pt x="3788" y="2353"/>
                </a:lnTo>
                <a:lnTo>
                  <a:pt x="3791" y="2313"/>
                </a:lnTo>
                <a:lnTo>
                  <a:pt x="3795" y="2275"/>
                </a:lnTo>
                <a:lnTo>
                  <a:pt x="3799" y="2237"/>
                </a:lnTo>
                <a:lnTo>
                  <a:pt x="3805" y="2200"/>
                </a:lnTo>
                <a:lnTo>
                  <a:pt x="3812" y="2163"/>
                </a:lnTo>
                <a:lnTo>
                  <a:pt x="3820" y="2126"/>
                </a:lnTo>
                <a:lnTo>
                  <a:pt x="3829" y="2089"/>
                </a:lnTo>
                <a:lnTo>
                  <a:pt x="3839" y="2053"/>
                </a:lnTo>
                <a:lnTo>
                  <a:pt x="3851" y="2019"/>
                </a:lnTo>
                <a:lnTo>
                  <a:pt x="3862" y="1984"/>
                </a:lnTo>
                <a:lnTo>
                  <a:pt x="3876" y="1951"/>
                </a:lnTo>
                <a:lnTo>
                  <a:pt x="3890" y="1918"/>
                </a:lnTo>
                <a:lnTo>
                  <a:pt x="3906" y="1884"/>
                </a:lnTo>
                <a:lnTo>
                  <a:pt x="3922" y="1852"/>
                </a:lnTo>
                <a:lnTo>
                  <a:pt x="3941" y="1821"/>
                </a:lnTo>
                <a:lnTo>
                  <a:pt x="3960" y="1789"/>
                </a:lnTo>
                <a:lnTo>
                  <a:pt x="3981" y="1757"/>
                </a:lnTo>
                <a:lnTo>
                  <a:pt x="4003" y="1725"/>
                </a:lnTo>
                <a:lnTo>
                  <a:pt x="4027" y="1694"/>
                </a:lnTo>
                <a:lnTo>
                  <a:pt x="4051" y="1663"/>
                </a:lnTo>
                <a:lnTo>
                  <a:pt x="4076" y="1632"/>
                </a:lnTo>
                <a:lnTo>
                  <a:pt x="4104" y="1602"/>
                </a:lnTo>
                <a:lnTo>
                  <a:pt x="4132" y="1572"/>
                </a:lnTo>
                <a:lnTo>
                  <a:pt x="4162" y="1543"/>
                </a:lnTo>
                <a:lnTo>
                  <a:pt x="4193" y="1513"/>
                </a:lnTo>
                <a:lnTo>
                  <a:pt x="4224" y="1483"/>
                </a:lnTo>
                <a:lnTo>
                  <a:pt x="4257" y="1454"/>
                </a:lnTo>
                <a:lnTo>
                  <a:pt x="4290" y="1425"/>
                </a:lnTo>
                <a:lnTo>
                  <a:pt x="4326" y="1396"/>
                </a:lnTo>
                <a:lnTo>
                  <a:pt x="4362" y="1368"/>
                </a:lnTo>
                <a:lnTo>
                  <a:pt x="0" y="1368"/>
                </a:lnTo>
                <a:close/>
              </a:path>
            </a:pathLst>
          </a:custGeom>
          <a:solidFill>
            <a:srgbClr val="FF0000"/>
          </a:solidFill>
          <a:ln w="9525">
            <a:solidFill>
              <a:srgbClr val="000000"/>
            </a:solidFill>
            <a:round/>
            <a:headEnd/>
            <a:tailEnd/>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pic>
        <p:nvPicPr>
          <p:cNvPr id="7" name="圖片 6">
            <a:extLst>
              <a:ext uri="{FF2B5EF4-FFF2-40B4-BE49-F238E27FC236}">
                <a16:creationId xmlns:a16="http://schemas.microsoft.com/office/drawing/2014/main" id="{B35FE4B3-0A18-4592-94A8-E57A01ECAFF7}"/>
              </a:ext>
            </a:extLst>
          </p:cNvPr>
          <p:cNvPicPr>
            <a:picLocks noChangeAspect="1"/>
          </p:cNvPicPr>
          <p:nvPr/>
        </p:nvPicPr>
        <p:blipFill>
          <a:blip r:embed="rId3"/>
          <a:stretch>
            <a:fillRect/>
          </a:stretch>
        </p:blipFill>
        <p:spPr>
          <a:xfrm>
            <a:off x="7708857" y="5274803"/>
            <a:ext cx="3532341" cy="1174853"/>
          </a:xfrm>
          <a:prstGeom prst="rect">
            <a:avLst/>
          </a:prstGeom>
          <a:ln>
            <a:solidFill>
              <a:schemeClr val="tx1"/>
            </a:solidFill>
          </a:ln>
        </p:spPr>
      </p:pic>
      <p:sp>
        <p:nvSpPr>
          <p:cNvPr id="4" name="矩形 3"/>
          <p:cNvSpPr/>
          <p:nvPr/>
        </p:nvSpPr>
        <p:spPr>
          <a:xfrm>
            <a:off x="2085108" y="3928582"/>
            <a:ext cx="5472112" cy="4333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 name="投影片編號版面配置區 8">
            <a:extLst>
              <a:ext uri="{FF2B5EF4-FFF2-40B4-BE49-F238E27FC236}">
                <a16:creationId xmlns:a16="http://schemas.microsoft.com/office/drawing/2014/main" id="{3069F4C9-931F-7D48-98B8-C0AAB44845D2}"/>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12</a:t>
            </a:fld>
            <a:endParaRPr lang="zh-TW" altLang="en-US" sz="2600" b="1" u="sng"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47850" y="1822450"/>
            <a:ext cx="8640763" cy="1390650"/>
          </a:xfrm>
          <a:prstGeom prst="rect">
            <a:avLst/>
          </a:prstGeom>
          <a:solidFill>
            <a:schemeClr val="accent4">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6" name="內容版面配置區 5"/>
          <p:cNvSpPr>
            <a:spLocks noGrp="1"/>
          </p:cNvSpPr>
          <p:nvPr>
            <p:ph idx="1"/>
          </p:nvPr>
        </p:nvSpPr>
        <p:spPr>
          <a:xfrm>
            <a:off x="767408" y="835141"/>
            <a:ext cx="10081120" cy="2522421"/>
          </a:xfrm>
        </p:spPr>
        <p:txBody>
          <a:bodyPr rtlCol="0">
            <a:normAutofit/>
          </a:bodyPr>
          <a:lstStyle/>
          <a:p>
            <a:pPr marL="0" indent="0" eaLnBrk="1" fontAlgn="auto" hangingPunct="1">
              <a:lnSpc>
                <a:spcPct val="120000"/>
              </a:lnSpc>
              <a:spcAft>
                <a:spcPts val="0"/>
              </a:spcAft>
              <a:buFont typeface="Arial" panose="020B0604020202020204" pitchFamily="34" charset="0"/>
              <a:buNone/>
              <a:defRPr/>
            </a:pPr>
            <a:r>
              <a:rPr lang="en-US" altLang="zh-TW" b="1" dirty="0">
                <a:solidFill>
                  <a:srgbClr val="C00000"/>
                </a:solidFill>
                <a:latin typeface="微軟正黑體" panose="020B0604030504040204" pitchFamily="34" charset="-120"/>
                <a:ea typeface="微軟正黑體" panose="020B0604030504040204" pitchFamily="34" charset="-120"/>
              </a:rPr>
              <a:t>Step3</a:t>
            </a:r>
            <a:r>
              <a:rPr lang="zh-TW" altLang="en-US" b="1" dirty="0">
                <a:solidFill>
                  <a:srgbClr val="C00000"/>
                </a:solidFill>
                <a:latin typeface="微軟正黑體" panose="020B0604030504040204" pitchFamily="34" charset="-120"/>
                <a:ea typeface="微軟正黑體" panose="020B0604030504040204" pitchFamily="34" charset="-120"/>
              </a:rPr>
              <a:t>：</a:t>
            </a:r>
            <a:endParaRPr lang="en-US" altLang="zh-TW" b="1" dirty="0">
              <a:solidFill>
                <a:srgbClr val="C00000"/>
              </a:solidFill>
              <a:latin typeface="微軟正黑體" panose="020B0604030504040204" pitchFamily="34" charset="-120"/>
              <a:ea typeface="微軟正黑體" panose="020B0604030504040204" pitchFamily="34" charset="-120"/>
            </a:endParaRPr>
          </a:p>
          <a:p>
            <a:pPr marL="0" indent="0" eaLnBrk="1" fontAlgn="auto" hangingPunct="1">
              <a:lnSpc>
                <a:spcPts val="3500"/>
              </a:lnSpc>
              <a:spcBef>
                <a:spcPts val="0"/>
              </a:spcBef>
              <a:spcAft>
                <a:spcPts val="0"/>
              </a:spcAft>
              <a:buFont typeface="Arial" panose="020B0604020202020204" pitchFamily="34" charset="0"/>
              <a:buNone/>
              <a:defRPr/>
            </a:pPr>
            <a:r>
              <a:rPr lang="zh-TW" altLang="en-US" b="1" dirty="0">
                <a:latin typeface="微軟正黑體" panose="020B0604030504040204" pitchFamily="34" charset="-120"/>
                <a:ea typeface="微軟正黑體" panose="020B0604030504040204" pitchFamily="34" charset="-120"/>
              </a:rPr>
              <a:t>上傳成功後左下方出現「上傳成功」及「成功匯入資料筆數」。</a:t>
            </a:r>
            <a:endParaRPr lang="en-US" altLang="zh-TW" b="1" dirty="0">
              <a:latin typeface="微軟正黑體" panose="020B0604030504040204" pitchFamily="34" charset="-120"/>
              <a:ea typeface="微軟正黑體" panose="020B0604030504040204" pitchFamily="34" charset="-120"/>
            </a:endParaRPr>
          </a:p>
          <a:p>
            <a:pPr marL="720725" indent="-720725" eaLnBrk="1" fontAlgn="auto" hangingPunct="1">
              <a:lnSpc>
                <a:spcPts val="3500"/>
              </a:lnSpc>
              <a:spcBef>
                <a:spcPts val="0"/>
              </a:spcBef>
              <a:spcAft>
                <a:spcPts val="0"/>
              </a:spcAft>
              <a:buFont typeface="Arial" panose="020B0604020202020204" pitchFamily="34" charset="0"/>
              <a:buNone/>
              <a:defRPr/>
            </a:pPr>
            <a:r>
              <a:rPr lang="zh-TW" altLang="zh-TW" b="1" dirty="0">
                <a:solidFill>
                  <a:srgbClr val="C00000"/>
                </a:solidFill>
                <a:latin typeface="微軟正黑體" panose="020B0604030504040204" pitchFamily="34" charset="-120"/>
                <a:ea typeface="微軟正黑體" panose="020B0604030504040204" pitchFamily="34" charset="-120"/>
              </a:rPr>
              <a:t>提醒：系統接受</a:t>
            </a:r>
            <a:r>
              <a:rPr lang="zh-TW" altLang="en-US" b="1" dirty="0">
                <a:solidFill>
                  <a:srgbClr val="C00000"/>
                </a:solidFill>
                <a:latin typeface="微軟正黑體" panose="020B0604030504040204" pitchFamily="34" charset="-120"/>
                <a:ea typeface="微軟正黑體" panose="020B0604030504040204" pitchFamily="34" charset="-120"/>
              </a:rPr>
              <a:t>「多次</a:t>
            </a:r>
            <a:r>
              <a:rPr lang="zh-TW" altLang="zh-TW" b="1" dirty="0">
                <a:solidFill>
                  <a:srgbClr val="C00000"/>
                </a:solidFill>
                <a:latin typeface="微軟正黑體" panose="020B0604030504040204" pitchFamily="34" charset="-120"/>
                <a:ea typeface="微軟正黑體" panose="020B0604030504040204" pitchFamily="34" charset="-120"/>
              </a:rPr>
              <a:t>分批匯入</a:t>
            </a:r>
            <a:r>
              <a:rPr lang="zh-TW" altLang="en-US" b="1" dirty="0">
                <a:solidFill>
                  <a:srgbClr val="C00000"/>
                </a:solidFill>
                <a:latin typeface="微軟正黑體" panose="020B0604030504040204" pitchFamily="34" charset="-120"/>
                <a:ea typeface="微軟正黑體" panose="020B0604030504040204" pitchFamily="34" charset="-120"/>
              </a:rPr>
              <a:t>」</a:t>
            </a:r>
            <a:r>
              <a:rPr lang="zh-TW" altLang="zh-TW" b="1" dirty="0">
                <a:solidFill>
                  <a:srgbClr val="C00000"/>
                </a:solidFill>
                <a:latin typeface="微軟正黑體" panose="020B0604030504040204" pitchFamily="34" charset="-120"/>
                <a:ea typeface="微軟正黑體" panose="020B0604030504040204" pitchFamily="34" charset="-120"/>
              </a:rPr>
              <a:t>與</a:t>
            </a:r>
            <a:r>
              <a:rPr lang="zh-TW" altLang="en-US" b="1" dirty="0">
                <a:solidFill>
                  <a:srgbClr val="C00000"/>
                </a:solidFill>
                <a:latin typeface="微軟正黑體" panose="020B0604030504040204" pitchFamily="34" charset="-120"/>
                <a:ea typeface="微軟正黑體" panose="020B0604030504040204" pitchFamily="34" charset="-120"/>
              </a:rPr>
              <a:t>「</a:t>
            </a:r>
            <a:r>
              <a:rPr lang="zh-TW" altLang="zh-TW" b="1" dirty="0">
                <a:solidFill>
                  <a:srgbClr val="C00000"/>
                </a:solidFill>
                <a:latin typeface="微軟正黑體" panose="020B0604030504040204" pitchFamily="34" charset="-120"/>
                <a:ea typeface="微軟正黑體" panose="020B0604030504040204" pitchFamily="34" charset="-120"/>
              </a:rPr>
              <a:t>多次單筆新增</a:t>
            </a:r>
            <a:r>
              <a:rPr lang="zh-TW" altLang="en-US" b="1" dirty="0">
                <a:solidFill>
                  <a:srgbClr val="C00000"/>
                </a:solidFill>
                <a:latin typeface="微軟正黑體" panose="020B0604030504040204" pitchFamily="34" charset="-120"/>
                <a:ea typeface="微軟正黑體" panose="020B0604030504040204" pitchFamily="34" charset="-120"/>
              </a:rPr>
              <a:t>」</a:t>
            </a:r>
            <a:r>
              <a:rPr lang="zh-TW" altLang="zh-TW" b="1" dirty="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已上 </a:t>
            </a:r>
            <a:endParaRPr lang="en-US" altLang="zh-TW" b="1" dirty="0">
              <a:solidFill>
                <a:srgbClr val="C00000"/>
              </a:solidFill>
              <a:latin typeface="微軟正黑體" panose="020B0604030504040204" pitchFamily="34" charset="-120"/>
              <a:ea typeface="微軟正黑體" panose="020B0604030504040204" pitchFamily="34" charset="-120"/>
            </a:endParaRPr>
          </a:p>
          <a:p>
            <a:pPr marL="720725" indent="-720725" eaLnBrk="1" fontAlgn="auto" hangingPunct="1">
              <a:lnSpc>
                <a:spcPts val="3500"/>
              </a:lnSpc>
              <a:spcBef>
                <a:spcPts val="0"/>
              </a:spcBef>
              <a:spcAft>
                <a:spcPts val="0"/>
              </a:spcAft>
              <a:buFont typeface="Arial" panose="020B0604020202020204" pitchFamily="34" charset="0"/>
              <a:buNone/>
              <a:defRPr/>
            </a:pPr>
            <a:r>
              <a:rPr lang="zh-TW" altLang="en-US" b="1" dirty="0">
                <a:solidFill>
                  <a:srgbClr val="C00000"/>
                </a:solidFill>
                <a:latin typeface="微軟正黑體" panose="020B0604030504040204" pitchFamily="34" charset="-120"/>
                <a:ea typeface="微軟正黑體" panose="020B0604030504040204" pitchFamily="34" charset="-120"/>
              </a:rPr>
              <a:t>            傳成功的報名資料，</a:t>
            </a:r>
            <a:r>
              <a:rPr lang="zh-TW" altLang="en-US" b="1" u="sng" dirty="0">
                <a:solidFill>
                  <a:schemeClr val="bg1"/>
                </a:solidFill>
                <a:effectLst>
                  <a:glow rad="88900">
                    <a:srgbClr val="C00000"/>
                  </a:glow>
                </a:effectLst>
                <a:latin typeface="微軟正黑體" panose="020B0604030504040204" pitchFamily="34" charset="-120"/>
                <a:ea typeface="微軟正黑體" panose="020B0604030504040204" pitchFamily="34" charset="-120"/>
              </a:rPr>
              <a:t>不要再重覆上傳</a:t>
            </a:r>
            <a:r>
              <a:rPr lang="zh-TW" altLang="en-US" b="1" dirty="0">
                <a:solidFill>
                  <a:srgbClr val="C00000"/>
                </a:solidFill>
                <a:latin typeface="微軟正黑體" panose="020B0604030504040204" pitchFamily="34" charset="-120"/>
                <a:ea typeface="微軟正黑體" panose="020B0604030504040204" pitchFamily="34" charset="-120"/>
              </a:rPr>
              <a:t>，新增報名資料請</a:t>
            </a:r>
            <a:endParaRPr lang="en-US" altLang="zh-TW" b="1" dirty="0">
              <a:solidFill>
                <a:srgbClr val="C00000"/>
              </a:solidFill>
              <a:latin typeface="微軟正黑體" panose="020B0604030504040204" pitchFamily="34" charset="-120"/>
              <a:ea typeface="微軟正黑體" panose="020B0604030504040204" pitchFamily="34" charset="-120"/>
            </a:endParaRPr>
          </a:p>
          <a:p>
            <a:pPr marL="720725" indent="-720725" eaLnBrk="1" fontAlgn="auto" hangingPunct="1">
              <a:lnSpc>
                <a:spcPts val="3500"/>
              </a:lnSpc>
              <a:spcBef>
                <a:spcPts val="0"/>
              </a:spcBef>
              <a:spcAft>
                <a:spcPts val="0"/>
              </a:spcAft>
              <a:buFont typeface="Arial" panose="020B0604020202020204" pitchFamily="34" charset="0"/>
              <a:buNone/>
              <a:defRPr/>
            </a:pPr>
            <a:r>
              <a:rPr lang="zh-TW" altLang="en-US" b="1" dirty="0">
                <a:solidFill>
                  <a:schemeClr val="bg1"/>
                </a:solidFill>
                <a:effectLst>
                  <a:glow rad="88900">
                    <a:srgbClr val="C00000"/>
                  </a:glow>
                </a:effectLst>
                <a:latin typeface="微軟正黑體" panose="020B0604030504040204" pitchFamily="34" charset="-120"/>
                <a:ea typeface="微軟正黑體" panose="020B0604030504040204" pitchFamily="34" charset="-120"/>
              </a:rPr>
              <a:t>            </a:t>
            </a:r>
            <a:r>
              <a:rPr lang="zh-TW" altLang="en-US" b="1" u="sng" dirty="0">
                <a:solidFill>
                  <a:schemeClr val="bg1"/>
                </a:solidFill>
                <a:effectLst>
                  <a:glow rad="88900">
                    <a:srgbClr val="C00000"/>
                  </a:glow>
                </a:effectLst>
                <a:latin typeface="微軟正黑體" panose="020B0604030504040204" pitchFamily="34" charset="-120"/>
                <a:ea typeface="微軟正黑體" panose="020B0604030504040204" pitchFamily="34" charset="-120"/>
              </a:rPr>
              <a:t>另製作新檔案匯入</a:t>
            </a:r>
            <a:r>
              <a:rPr lang="zh-TW" altLang="en-US" b="1" dirty="0">
                <a:solidFill>
                  <a:srgbClr val="C00000"/>
                </a:solidFill>
                <a:latin typeface="微軟正黑體" panose="020B0604030504040204" pitchFamily="34" charset="-120"/>
                <a:ea typeface="微軟正黑體" panose="020B0604030504040204" pitchFamily="34" charset="-120"/>
              </a:rPr>
              <a:t>。</a:t>
            </a:r>
            <a:endParaRPr lang="zh-TW" altLang="zh-TW" b="1" dirty="0">
              <a:solidFill>
                <a:srgbClr val="C00000"/>
              </a:solidFill>
              <a:latin typeface="微軟正黑體" panose="020B0604030504040204" pitchFamily="34" charset="-120"/>
              <a:ea typeface="微軟正黑體" panose="020B0604030504040204" pitchFamily="34" charset="-120"/>
            </a:endParaRPr>
          </a:p>
          <a:p>
            <a:pPr eaLnBrk="1" fontAlgn="auto" hangingPunct="1">
              <a:spcAft>
                <a:spcPts val="0"/>
              </a:spcAft>
              <a:defRPr/>
            </a:pPr>
            <a:endParaRPr lang="zh-TW" altLang="zh-TW" b="1" dirty="0"/>
          </a:p>
          <a:p>
            <a:pPr eaLnBrk="1" fontAlgn="auto" hangingPunct="1">
              <a:spcAft>
                <a:spcPts val="0"/>
              </a:spcAft>
              <a:defRPr/>
            </a:pPr>
            <a:endParaRPr lang="zh-TW" altLang="en-US" dirty="0"/>
          </a:p>
        </p:txBody>
      </p:sp>
      <p:sp>
        <p:nvSpPr>
          <p:cNvPr id="14342" name="標題 1"/>
          <p:cNvSpPr txBox="1">
            <a:spLocks/>
          </p:cNvSpPr>
          <p:nvPr/>
        </p:nvSpPr>
        <p:spPr bwMode="auto">
          <a:xfrm>
            <a:off x="479425" y="157163"/>
            <a:ext cx="78867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参</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、報名資料載入 </a:t>
            </a:r>
            <a:r>
              <a:rPr lang="en-US" altLang="zh-TW" sz="3600" b="1" dirty="0">
                <a:solidFill>
                  <a:srgbClr val="002060"/>
                </a:solidFill>
                <a:latin typeface="微軟正黑體" panose="020B0604030504040204" pitchFamily="34" charset="-120"/>
                <a:ea typeface="微軟正黑體" panose="020B0604030504040204" pitchFamily="34" charset="-120"/>
              </a:rPr>
              <a:t>5/16</a:t>
            </a:r>
            <a:endParaRPr lang="zh-TW" altLang="en-US" sz="3600" b="1" dirty="0">
              <a:solidFill>
                <a:srgbClr val="002060"/>
              </a:solidFill>
              <a:latin typeface="微軟正黑體" panose="020B0604030504040204" pitchFamily="34" charset="-120"/>
              <a:ea typeface="微軟正黑體" panose="020B0604030504040204" pitchFamily="34" charset="-120"/>
            </a:endParaRPr>
          </a:p>
        </p:txBody>
      </p:sp>
      <p:grpSp>
        <p:nvGrpSpPr>
          <p:cNvPr id="14346" name="组合 32"/>
          <p:cNvGrpSpPr>
            <a:grpSpLocks/>
          </p:cNvGrpSpPr>
          <p:nvPr/>
        </p:nvGrpSpPr>
        <p:grpSpPr bwMode="auto">
          <a:xfrm>
            <a:off x="10882313" y="134938"/>
            <a:ext cx="1016000" cy="1055687"/>
            <a:chOff x="5567363" y="2643188"/>
            <a:chExt cx="1012825" cy="1019175"/>
          </a:xfrm>
        </p:grpSpPr>
        <p:sp>
          <p:nvSpPr>
            <p:cNvPr id="12" name="Oval 32"/>
            <p:cNvSpPr>
              <a:spLocks noChangeArrowheads="1"/>
            </p:cNvSpPr>
            <p:nvPr/>
          </p:nvSpPr>
          <p:spPr bwMode="auto">
            <a:xfrm>
              <a:off x="5567363" y="2643188"/>
              <a:ext cx="1012825" cy="1017643"/>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33"/>
            <p:cNvSpPr/>
            <p:nvPr/>
          </p:nvSpPr>
          <p:spPr bwMode="auto">
            <a:xfrm>
              <a:off x="5576858" y="2643188"/>
              <a:ext cx="750124" cy="689668"/>
            </a:xfrm>
            <a:custGeom>
              <a:avLst/>
              <a:gdLst>
                <a:gd name="T0" fmla="*/ 272 w 412"/>
                <a:gd name="T1" fmla="*/ 0 h 378"/>
                <a:gd name="T2" fmla="*/ 266 w 412"/>
                <a:gd name="T3" fmla="*/ 13 h 378"/>
                <a:gd name="T4" fmla="*/ 232 w 412"/>
                <a:gd name="T5" fmla="*/ 3 h 378"/>
                <a:gd name="T6" fmla="*/ 36 w 412"/>
                <a:gd name="T7" fmla="*/ 133 h 378"/>
                <a:gd name="T8" fmla="*/ 32 w 412"/>
                <a:gd name="T9" fmla="*/ 166 h 378"/>
                <a:gd name="T10" fmla="*/ 19 w 412"/>
                <a:gd name="T11" fmla="*/ 166 h 378"/>
                <a:gd name="T12" fmla="*/ 0 w 412"/>
                <a:gd name="T13" fmla="*/ 224 h 378"/>
                <a:gd name="T14" fmla="*/ 9 w 412"/>
                <a:gd name="T15" fmla="*/ 249 h 378"/>
                <a:gd name="T16" fmla="*/ 45 w 412"/>
                <a:gd name="T17" fmla="*/ 234 h 378"/>
                <a:gd name="T18" fmla="*/ 80 w 412"/>
                <a:gd name="T19" fmla="*/ 288 h 378"/>
                <a:gd name="T20" fmla="*/ 52 w 412"/>
                <a:gd name="T21" fmla="*/ 315 h 378"/>
                <a:gd name="T22" fmla="*/ 119 w 412"/>
                <a:gd name="T23" fmla="*/ 361 h 378"/>
                <a:gd name="T24" fmla="*/ 134 w 412"/>
                <a:gd name="T25" fmla="*/ 325 h 378"/>
                <a:gd name="T26" fmla="*/ 201 w 412"/>
                <a:gd name="T27" fmla="*/ 339 h 378"/>
                <a:gd name="T28" fmla="*/ 201 w 412"/>
                <a:gd name="T29" fmla="*/ 339 h 378"/>
                <a:gd name="T30" fmla="*/ 201 w 412"/>
                <a:gd name="T31" fmla="*/ 378 h 378"/>
                <a:gd name="T32" fmla="*/ 202 w 412"/>
                <a:gd name="T33" fmla="*/ 378 h 378"/>
                <a:gd name="T34" fmla="*/ 287 w 412"/>
                <a:gd name="T35" fmla="*/ 360 h 378"/>
                <a:gd name="T36" fmla="*/ 271 w 412"/>
                <a:gd name="T37" fmla="*/ 324 h 378"/>
                <a:gd name="T38" fmla="*/ 323 w 412"/>
                <a:gd name="T39" fmla="*/ 287 h 378"/>
                <a:gd name="T40" fmla="*/ 351 w 412"/>
                <a:gd name="T41" fmla="*/ 316 h 378"/>
                <a:gd name="T42" fmla="*/ 397 w 412"/>
                <a:gd name="T43" fmla="*/ 245 h 378"/>
                <a:gd name="T44" fmla="*/ 359 w 412"/>
                <a:gd name="T45" fmla="*/ 230 h 378"/>
                <a:gd name="T46" fmla="*/ 371 w 412"/>
                <a:gd name="T47" fmla="*/ 170 h 378"/>
                <a:gd name="T48" fmla="*/ 371 w 412"/>
                <a:gd name="T49" fmla="*/ 166 h 378"/>
                <a:gd name="T50" fmla="*/ 412 w 412"/>
                <a:gd name="T51" fmla="*/ 166 h 378"/>
                <a:gd name="T52" fmla="*/ 393 w 412"/>
                <a:gd name="T53" fmla="*/ 83 h 378"/>
                <a:gd name="T54" fmla="*/ 355 w 412"/>
                <a:gd name="T55" fmla="*/ 100 h 378"/>
                <a:gd name="T56" fmla="*/ 319 w 412"/>
                <a:gd name="T57" fmla="*/ 48 h 378"/>
                <a:gd name="T58" fmla="*/ 348 w 412"/>
                <a:gd name="T59" fmla="*/ 19 h 378"/>
                <a:gd name="T60" fmla="*/ 335 w 412"/>
                <a:gd name="T61" fmla="*/ 7 h 378"/>
                <a:gd name="T62" fmla="*/ 274 w 412"/>
                <a:gd name="T63" fmla="*/ 0 h 378"/>
                <a:gd name="T64" fmla="*/ 272 w 412"/>
                <a:gd name="T65"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2" h="378">
                  <a:moveTo>
                    <a:pt x="272" y="0"/>
                  </a:moveTo>
                  <a:cubicBezTo>
                    <a:pt x="266" y="13"/>
                    <a:pt x="266" y="13"/>
                    <a:pt x="266" y="13"/>
                  </a:cubicBezTo>
                  <a:cubicBezTo>
                    <a:pt x="255" y="9"/>
                    <a:pt x="244" y="5"/>
                    <a:pt x="232" y="3"/>
                  </a:cubicBezTo>
                  <a:cubicBezTo>
                    <a:pt x="149" y="16"/>
                    <a:pt x="78" y="65"/>
                    <a:pt x="36" y="133"/>
                  </a:cubicBezTo>
                  <a:cubicBezTo>
                    <a:pt x="34" y="144"/>
                    <a:pt x="32" y="155"/>
                    <a:pt x="32" y="166"/>
                  </a:cubicBezTo>
                  <a:cubicBezTo>
                    <a:pt x="19" y="166"/>
                    <a:pt x="19" y="166"/>
                    <a:pt x="19" y="166"/>
                  </a:cubicBezTo>
                  <a:cubicBezTo>
                    <a:pt x="11" y="185"/>
                    <a:pt x="4" y="204"/>
                    <a:pt x="0" y="224"/>
                  </a:cubicBezTo>
                  <a:cubicBezTo>
                    <a:pt x="3" y="233"/>
                    <a:pt x="5" y="241"/>
                    <a:pt x="9" y="249"/>
                  </a:cubicBezTo>
                  <a:cubicBezTo>
                    <a:pt x="45" y="234"/>
                    <a:pt x="45" y="234"/>
                    <a:pt x="45" y="234"/>
                  </a:cubicBezTo>
                  <a:cubicBezTo>
                    <a:pt x="53" y="254"/>
                    <a:pt x="65" y="272"/>
                    <a:pt x="80" y="288"/>
                  </a:cubicBezTo>
                  <a:cubicBezTo>
                    <a:pt x="52" y="315"/>
                    <a:pt x="52" y="315"/>
                    <a:pt x="52" y="315"/>
                  </a:cubicBezTo>
                  <a:cubicBezTo>
                    <a:pt x="71" y="334"/>
                    <a:pt x="94" y="350"/>
                    <a:pt x="119" y="361"/>
                  </a:cubicBezTo>
                  <a:cubicBezTo>
                    <a:pt x="134" y="325"/>
                    <a:pt x="134" y="325"/>
                    <a:pt x="134" y="325"/>
                  </a:cubicBezTo>
                  <a:cubicBezTo>
                    <a:pt x="155" y="334"/>
                    <a:pt x="177" y="339"/>
                    <a:pt x="201" y="339"/>
                  </a:cubicBezTo>
                  <a:cubicBezTo>
                    <a:pt x="201" y="339"/>
                    <a:pt x="201" y="339"/>
                    <a:pt x="201" y="339"/>
                  </a:cubicBezTo>
                  <a:cubicBezTo>
                    <a:pt x="201" y="378"/>
                    <a:pt x="201" y="378"/>
                    <a:pt x="201" y="378"/>
                  </a:cubicBezTo>
                  <a:cubicBezTo>
                    <a:pt x="202" y="378"/>
                    <a:pt x="202" y="378"/>
                    <a:pt x="202" y="378"/>
                  </a:cubicBezTo>
                  <a:cubicBezTo>
                    <a:pt x="232" y="378"/>
                    <a:pt x="261" y="372"/>
                    <a:pt x="287" y="360"/>
                  </a:cubicBezTo>
                  <a:cubicBezTo>
                    <a:pt x="271" y="324"/>
                    <a:pt x="271" y="324"/>
                    <a:pt x="271" y="324"/>
                  </a:cubicBezTo>
                  <a:cubicBezTo>
                    <a:pt x="290" y="315"/>
                    <a:pt x="308" y="303"/>
                    <a:pt x="323" y="287"/>
                  </a:cubicBezTo>
                  <a:cubicBezTo>
                    <a:pt x="351" y="316"/>
                    <a:pt x="351" y="316"/>
                    <a:pt x="351" y="316"/>
                  </a:cubicBezTo>
                  <a:cubicBezTo>
                    <a:pt x="371" y="296"/>
                    <a:pt x="387" y="272"/>
                    <a:pt x="397" y="245"/>
                  </a:cubicBezTo>
                  <a:cubicBezTo>
                    <a:pt x="359" y="230"/>
                    <a:pt x="359" y="230"/>
                    <a:pt x="359" y="230"/>
                  </a:cubicBezTo>
                  <a:cubicBezTo>
                    <a:pt x="367" y="211"/>
                    <a:pt x="371" y="191"/>
                    <a:pt x="371" y="170"/>
                  </a:cubicBezTo>
                  <a:cubicBezTo>
                    <a:pt x="371" y="168"/>
                    <a:pt x="371" y="167"/>
                    <a:pt x="371" y="166"/>
                  </a:cubicBezTo>
                  <a:cubicBezTo>
                    <a:pt x="412" y="166"/>
                    <a:pt x="412" y="166"/>
                    <a:pt x="412" y="166"/>
                  </a:cubicBezTo>
                  <a:cubicBezTo>
                    <a:pt x="411" y="137"/>
                    <a:pt x="405" y="109"/>
                    <a:pt x="393" y="83"/>
                  </a:cubicBezTo>
                  <a:cubicBezTo>
                    <a:pt x="355" y="100"/>
                    <a:pt x="355" y="100"/>
                    <a:pt x="355" y="100"/>
                  </a:cubicBezTo>
                  <a:cubicBezTo>
                    <a:pt x="347" y="80"/>
                    <a:pt x="334" y="63"/>
                    <a:pt x="319" y="48"/>
                  </a:cubicBezTo>
                  <a:cubicBezTo>
                    <a:pt x="348" y="19"/>
                    <a:pt x="348" y="19"/>
                    <a:pt x="348" y="19"/>
                  </a:cubicBezTo>
                  <a:cubicBezTo>
                    <a:pt x="344" y="15"/>
                    <a:pt x="340" y="11"/>
                    <a:pt x="335" y="7"/>
                  </a:cubicBezTo>
                  <a:cubicBezTo>
                    <a:pt x="315" y="3"/>
                    <a:pt x="295" y="0"/>
                    <a:pt x="274" y="0"/>
                  </a:cubicBezTo>
                  <a:cubicBezTo>
                    <a:pt x="273" y="0"/>
                    <a:pt x="272" y="0"/>
                    <a:pt x="272" y="0"/>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Oval 34"/>
            <p:cNvSpPr>
              <a:spLocks noChangeArrowheads="1"/>
            </p:cNvSpPr>
            <p:nvPr/>
          </p:nvSpPr>
          <p:spPr bwMode="auto">
            <a:xfrm>
              <a:off x="5717704" y="2725948"/>
              <a:ext cx="452606" cy="455180"/>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Oval 35"/>
            <p:cNvSpPr>
              <a:spLocks noChangeArrowheads="1"/>
            </p:cNvSpPr>
            <p:nvPr/>
          </p:nvSpPr>
          <p:spPr bwMode="auto">
            <a:xfrm>
              <a:off x="5788918" y="2797980"/>
              <a:ext cx="308595" cy="311117"/>
            </a:xfrm>
            <a:prstGeom prst="ellipse">
              <a:avLst/>
            </a:pr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36"/>
            <p:cNvSpPr/>
            <p:nvPr/>
          </p:nvSpPr>
          <p:spPr bwMode="auto">
            <a:xfrm>
              <a:off x="6046872" y="3188792"/>
              <a:ext cx="466850" cy="455180"/>
            </a:xfrm>
            <a:custGeom>
              <a:avLst/>
              <a:gdLst>
                <a:gd name="T0" fmla="*/ 232 w 256"/>
                <a:gd name="T1" fmla="*/ 121 h 249"/>
                <a:gd name="T2" fmla="*/ 222 w 256"/>
                <a:gd name="T3" fmla="*/ 84 h 249"/>
                <a:gd name="T4" fmla="*/ 245 w 256"/>
                <a:gd name="T5" fmla="*/ 73 h 249"/>
                <a:gd name="T6" fmla="*/ 215 w 256"/>
                <a:gd name="T7" fmla="*/ 34 h 249"/>
                <a:gd name="T8" fmla="*/ 198 w 256"/>
                <a:gd name="T9" fmla="*/ 53 h 249"/>
                <a:gd name="T10" fmla="*/ 163 w 256"/>
                <a:gd name="T11" fmla="*/ 32 h 249"/>
                <a:gd name="T12" fmla="*/ 163 w 256"/>
                <a:gd name="T13" fmla="*/ 32 h 249"/>
                <a:gd name="T14" fmla="*/ 171 w 256"/>
                <a:gd name="T15" fmla="*/ 8 h 249"/>
                <a:gd name="T16" fmla="*/ 120 w 256"/>
                <a:gd name="T17" fmla="*/ 2 h 249"/>
                <a:gd name="T18" fmla="*/ 122 w 256"/>
                <a:gd name="T19" fmla="*/ 27 h 249"/>
                <a:gd name="T20" fmla="*/ 85 w 256"/>
                <a:gd name="T21" fmla="*/ 36 h 249"/>
                <a:gd name="T22" fmla="*/ 74 w 256"/>
                <a:gd name="T23" fmla="*/ 14 h 249"/>
                <a:gd name="T24" fmla="*/ 34 w 256"/>
                <a:gd name="T25" fmla="*/ 44 h 249"/>
                <a:gd name="T26" fmla="*/ 52 w 256"/>
                <a:gd name="T27" fmla="*/ 60 h 249"/>
                <a:gd name="T28" fmla="*/ 31 w 256"/>
                <a:gd name="T29" fmla="*/ 94 h 249"/>
                <a:gd name="T30" fmla="*/ 8 w 256"/>
                <a:gd name="T31" fmla="*/ 86 h 249"/>
                <a:gd name="T32" fmla="*/ 8 w 256"/>
                <a:gd name="T33" fmla="*/ 88 h 249"/>
                <a:gd name="T34" fmla="*/ 1 w 256"/>
                <a:gd name="T35" fmla="*/ 137 h 249"/>
                <a:gd name="T36" fmla="*/ 25 w 256"/>
                <a:gd name="T37" fmla="*/ 136 h 249"/>
                <a:gd name="T38" fmla="*/ 34 w 256"/>
                <a:gd name="T39" fmla="*/ 174 h 249"/>
                <a:gd name="T40" fmla="*/ 13 w 256"/>
                <a:gd name="T41" fmla="*/ 185 h 249"/>
                <a:gd name="T42" fmla="*/ 42 w 256"/>
                <a:gd name="T43" fmla="*/ 225 h 249"/>
                <a:gd name="T44" fmla="*/ 58 w 256"/>
                <a:gd name="T45" fmla="*/ 207 h 249"/>
                <a:gd name="T46" fmla="*/ 94 w 256"/>
                <a:gd name="T47" fmla="*/ 229 h 249"/>
                <a:gd name="T48" fmla="*/ 95 w 256"/>
                <a:gd name="T49" fmla="*/ 229 h 249"/>
                <a:gd name="T50" fmla="*/ 87 w 256"/>
                <a:gd name="T51" fmla="*/ 249 h 249"/>
                <a:gd name="T52" fmla="*/ 256 w 256"/>
                <a:gd name="T53" fmla="*/ 119 h 249"/>
                <a:gd name="T54" fmla="*/ 232 w 256"/>
                <a:gd name="T55" fmla="*/ 12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6" h="249">
                  <a:moveTo>
                    <a:pt x="232" y="121"/>
                  </a:moveTo>
                  <a:cubicBezTo>
                    <a:pt x="231" y="108"/>
                    <a:pt x="227" y="95"/>
                    <a:pt x="222" y="84"/>
                  </a:cubicBezTo>
                  <a:cubicBezTo>
                    <a:pt x="245" y="73"/>
                    <a:pt x="245" y="73"/>
                    <a:pt x="245" y="73"/>
                  </a:cubicBezTo>
                  <a:cubicBezTo>
                    <a:pt x="237" y="58"/>
                    <a:pt x="227" y="45"/>
                    <a:pt x="215" y="34"/>
                  </a:cubicBezTo>
                  <a:cubicBezTo>
                    <a:pt x="198" y="53"/>
                    <a:pt x="198" y="53"/>
                    <a:pt x="198" y="53"/>
                  </a:cubicBezTo>
                  <a:cubicBezTo>
                    <a:pt x="188" y="44"/>
                    <a:pt x="176" y="37"/>
                    <a:pt x="163" y="32"/>
                  </a:cubicBezTo>
                  <a:cubicBezTo>
                    <a:pt x="163" y="32"/>
                    <a:pt x="163" y="32"/>
                    <a:pt x="163" y="32"/>
                  </a:cubicBezTo>
                  <a:cubicBezTo>
                    <a:pt x="171" y="8"/>
                    <a:pt x="171" y="8"/>
                    <a:pt x="171" y="8"/>
                  </a:cubicBezTo>
                  <a:cubicBezTo>
                    <a:pt x="154" y="2"/>
                    <a:pt x="137" y="0"/>
                    <a:pt x="120" y="2"/>
                  </a:cubicBezTo>
                  <a:cubicBezTo>
                    <a:pt x="122" y="27"/>
                    <a:pt x="122" y="27"/>
                    <a:pt x="122" y="27"/>
                  </a:cubicBezTo>
                  <a:cubicBezTo>
                    <a:pt x="109" y="27"/>
                    <a:pt x="96" y="31"/>
                    <a:pt x="85" y="36"/>
                  </a:cubicBezTo>
                  <a:cubicBezTo>
                    <a:pt x="74" y="14"/>
                    <a:pt x="74" y="14"/>
                    <a:pt x="74" y="14"/>
                  </a:cubicBezTo>
                  <a:cubicBezTo>
                    <a:pt x="59" y="21"/>
                    <a:pt x="45" y="31"/>
                    <a:pt x="34" y="44"/>
                  </a:cubicBezTo>
                  <a:cubicBezTo>
                    <a:pt x="52" y="60"/>
                    <a:pt x="52" y="60"/>
                    <a:pt x="52" y="60"/>
                  </a:cubicBezTo>
                  <a:cubicBezTo>
                    <a:pt x="43" y="70"/>
                    <a:pt x="36" y="81"/>
                    <a:pt x="31" y="94"/>
                  </a:cubicBezTo>
                  <a:cubicBezTo>
                    <a:pt x="8" y="86"/>
                    <a:pt x="8" y="86"/>
                    <a:pt x="8" y="86"/>
                  </a:cubicBezTo>
                  <a:cubicBezTo>
                    <a:pt x="8" y="87"/>
                    <a:pt x="8" y="87"/>
                    <a:pt x="8" y="88"/>
                  </a:cubicBezTo>
                  <a:cubicBezTo>
                    <a:pt x="2" y="104"/>
                    <a:pt x="0" y="121"/>
                    <a:pt x="1" y="137"/>
                  </a:cubicBezTo>
                  <a:cubicBezTo>
                    <a:pt x="25" y="136"/>
                    <a:pt x="25" y="136"/>
                    <a:pt x="25" y="136"/>
                  </a:cubicBezTo>
                  <a:cubicBezTo>
                    <a:pt x="25" y="149"/>
                    <a:pt x="29" y="162"/>
                    <a:pt x="34" y="174"/>
                  </a:cubicBezTo>
                  <a:cubicBezTo>
                    <a:pt x="13" y="185"/>
                    <a:pt x="13" y="185"/>
                    <a:pt x="13" y="185"/>
                  </a:cubicBezTo>
                  <a:cubicBezTo>
                    <a:pt x="20" y="200"/>
                    <a:pt x="30" y="213"/>
                    <a:pt x="42" y="225"/>
                  </a:cubicBezTo>
                  <a:cubicBezTo>
                    <a:pt x="58" y="207"/>
                    <a:pt x="58" y="207"/>
                    <a:pt x="58" y="207"/>
                  </a:cubicBezTo>
                  <a:cubicBezTo>
                    <a:pt x="68" y="216"/>
                    <a:pt x="81" y="224"/>
                    <a:pt x="94" y="229"/>
                  </a:cubicBezTo>
                  <a:cubicBezTo>
                    <a:pt x="94" y="229"/>
                    <a:pt x="94" y="229"/>
                    <a:pt x="95" y="229"/>
                  </a:cubicBezTo>
                  <a:cubicBezTo>
                    <a:pt x="87" y="249"/>
                    <a:pt x="87" y="249"/>
                    <a:pt x="87" y="249"/>
                  </a:cubicBezTo>
                  <a:cubicBezTo>
                    <a:pt x="159" y="230"/>
                    <a:pt x="220" y="182"/>
                    <a:pt x="256" y="119"/>
                  </a:cubicBezTo>
                  <a:lnTo>
                    <a:pt x="232" y="121"/>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37"/>
            <p:cNvSpPr/>
            <p:nvPr/>
          </p:nvSpPr>
          <p:spPr bwMode="auto">
            <a:xfrm>
              <a:off x="6125999" y="3270019"/>
              <a:ext cx="313343" cy="312649"/>
            </a:xfrm>
            <a:custGeom>
              <a:avLst/>
              <a:gdLst>
                <a:gd name="T0" fmla="*/ 158 w 172"/>
                <a:gd name="T1" fmla="*/ 111 h 172"/>
                <a:gd name="T2" fmla="*/ 111 w 172"/>
                <a:gd name="T3" fmla="*/ 14 h 172"/>
                <a:gd name="T4" fmla="*/ 14 w 172"/>
                <a:gd name="T5" fmla="*/ 61 h 172"/>
                <a:gd name="T6" fmla="*/ 61 w 172"/>
                <a:gd name="T7" fmla="*/ 158 h 172"/>
                <a:gd name="T8" fmla="*/ 158 w 172"/>
                <a:gd name="T9" fmla="*/ 111 h 172"/>
              </a:gdLst>
              <a:ahLst/>
              <a:cxnLst>
                <a:cxn ang="0">
                  <a:pos x="T0" y="T1"/>
                </a:cxn>
                <a:cxn ang="0">
                  <a:pos x="T2" y="T3"/>
                </a:cxn>
                <a:cxn ang="0">
                  <a:pos x="T4" y="T5"/>
                </a:cxn>
                <a:cxn ang="0">
                  <a:pos x="T6" y="T7"/>
                </a:cxn>
                <a:cxn ang="0">
                  <a:pos x="T8" y="T9"/>
                </a:cxn>
              </a:cxnLst>
              <a:rect l="0" t="0" r="r" b="b"/>
              <a:pathLst>
                <a:path w="172" h="172">
                  <a:moveTo>
                    <a:pt x="158" y="111"/>
                  </a:moveTo>
                  <a:cubicBezTo>
                    <a:pt x="172" y="72"/>
                    <a:pt x="151" y="28"/>
                    <a:pt x="111" y="14"/>
                  </a:cubicBezTo>
                  <a:cubicBezTo>
                    <a:pt x="71" y="0"/>
                    <a:pt x="28" y="21"/>
                    <a:pt x="14" y="61"/>
                  </a:cubicBezTo>
                  <a:cubicBezTo>
                    <a:pt x="0" y="101"/>
                    <a:pt x="21" y="145"/>
                    <a:pt x="61" y="158"/>
                  </a:cubicBezTo>
                  <a:cubicBezTo>
                    <a:pt x="100" y="172"/>
                    <a:pt x="144" y="151"/>
                    <a:pt x="158" y="1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38"/>
            <p:cNvSpPr/>
            <p:nvPr/>
          </p:nvSpPr>
          <p:spPr bwMode="auto">
            <a:xfrm>
              <a:off x="6176640" y="3320595"/>
              <a:ext cx="212060" cy="211498"/>
            </a:xfrm>
            <a:custGeom>
              <a:avLst/>
              <a:gdLst>
                <a:gd name="T0" fmla="*/ 107 w 116"/>
                <a:gd name="T1" fmla="*/ 75 h 116"/>
                <a:gd name="T2" fmla="*/ 75 w 116"/>
                <a:gd name="T3" fmla="*/ 9 h 116"/>
                <a:gd name="T4" fmla="*/ 9 w 116"/>
                <a:gd name="T5" fmla="*/ 41 h 116"/>
                <a:gd name="T6" fmla="*/ 41 w 116"/>
                <a:gd name="T7" fmla="*/ 107 h 116"/>
                <a:gd name="T8" fmla="*/ 107 w 116"/>
                <a:gd name="T9" fmla="*/ 75 h 116"/>
              </a:gdLst>
              <a:ahLst/>
              <a:cxnLst>
                <a:cxn ang="0">
                  <a:pos x="T0" y="T1"/>
                </a:cxn>
                <a:cxn ang="0">
                  <a:pos x="T2" y="T3"/>
                </a:cxn>
                <a:cxn ang="0">
                  <a:pos x="T4" y="T5"/>
                </a:cxn>
                <a:cxn ang="0">
                  <a:pos x="T6" y="T7"/>
                </a:cxn>
                <a:cxn ang="0">
                  <a:pos x="T8" y="T9"/>
                </a:cxn>
              </a:cxnLst>
              <a:rect l="0" t="0" r="r" b="b"/>
              <a:pathLst>
                <a:path w="116" h="116">
                  <a:moveTo>
                    <a:pt x="107" y="75"/>
                  </a:moveTo>
                  <a:cubicBezTo>
                    <a:pt x="116" y="48"/>
                    <a:pt x="102" y="19"/>
                    <a:pt x="75" y="9"/>
                  </a:cubicBezTo>
                  <a:cubicBezTo>
                    <a:pt x="48" y="0"/>
                    <a:pt x="18" y="14"/>
                    <a:pt x="9" y="41"/>
                  </a:cubicBezTo>
                  <a:cubicBezTo>
                    <a:pt x="0" y="68"/>
                    <a:pt x="14" y="98"/>
                    <a:pt x="41" y="107"/>
                  </a:cubicBezTo>
                  <a:cubicBezTo>
                    <a:pt x="68" y="116"/>
                    <a:pt x="97" y="102"/>
                    <a:pt x="107" y="75"/>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pic>
        <p:nvPicPr>
          <p:cNvPr id="7" name="圖片 6"/>
          <p:cNvPicPr>
            <a:picLocks noChangeAspect="1"/>
          </p:cNvPicPr>
          <p:nvPr/>
        </p:nvPicPr>
        <p:blipFill>
          <a:blip r:embed="rId2"/>
          <a:stretch>
            <a:fillRect/>
          </a:stretch>
        </p:blipFill>
        <p:spPr>
          <a:xfrm>
            <a:off x="2424113" y="3386138"/>
            <a:ext cx="4583112" cy="3173412"/>
          </a:xfrm>
          <a:prstGeom prst="rect">
            <a:avLst/>
          </a:prstGeom>
          <a:ln w="9525">
            <a:solidFill>
              <a:schemeClr val="tx1"/>
            </a:solidFill>
          </a:ln>
          <a:effectLst/>
        </p:spPr>
      </p:pic>
      <p:sp>
        <p:nvSpPr>
          <p:cNvPr id="16" name="矩形 15"/>
          <p:cNvSpPr/>
          <p:nvPr/>
        </p:nvSpPr>
        <p:spPr>
          <a:xfrm>
            <a:off x="2495600" y="6308725"/>
            <a:ext cx="2117725" cy="2524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pic>
        <p:nvPicPr>
          <p:cNvPr id="14343" name="圖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7325" y="4972844"/>
            <a:ext cx="3657600" cy="5334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10" name="肘形接點 9"/>
          <p:cNvCxnSpPr>
            <a:stCxn id="16" idx="3"/>
            <a:endCxn id="14343" idx="2"/>
          </p:cNvCxnSpPr>
          <p:nvPr/>
        </p:nvCxnSpPr>
        <p:spPr>
          <a:xfrm flipV="1">
            <a:off x="4613325" y="5506244"/>
            <a:ext cx="3752800" cy="928687"/>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投影片編號版面配置區 8">
            <a:extLst>
              <a:ext uri="{FF2B5EF4-FFF2-40B4-BE49-F238E27FC236}">
                <a16:creationId xmlns:a16="http://schemas.microsoft.com/office/drawing/2014/main" id="{8230288D-35CF-EC45-2AB3-E674C33B6ACB}"/>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13</a:t>
            </a:fld>
            <a:endParaRPr lang="zh-TW" altLang="en-US" sz="2600" b="1" u="sng"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內容版面配置區 5"/>
          <p:cNvSpPr>
            <a:spLocks noGrp="1"/>
          </p:cNvSpPr>
          <p:nvPr>
            <p:ph idx="1"/>
          </p:nvPr>
        </p:nvSpPr>
        <p:spPr>
          <a:xfrm>
            <a:off x="695400" y="1012825"/>
            <a:ext cx="10580598" cy="1782763"/>
          </a:xfrm>
        </p:spPr>
        <p:txBody>
          <a:bodyPr rtlCol="0">
            <a:normAutofit/>
          </a:bodyPr>
          <a:lstStyle/>
          <a:p>
            <a:pPr marL="0" indent="0" eaLnBrk="1" fontAlgn="auto" hangingPunct="1">
              <a:lnSpc>
                <a:spcPct val="120000"/>
              </a:lnSpc>
              <a:spcAft>
                <a:spcPts val="0"/>
              </a:spcAft>
              <a:buFont typeface="Arial" panose="020B0604020202020204" pitchFamily="34" charset="0"/>
              <a:buNone/>
              <a:defRPr/>
            </a:pPr>
            <a:r>
              <a:rPr lang="en-US" altLang="zh-TW" b="1" dirty="0">
                <a:solidFill>
                  <a:srgbClr val="C00000"/>
                </a:solidFill>
                <a:latin typeface="微軟正黑體" panose="020B0604030504040204" pitchFamily="34" charset="-120"/>
                <a:ea typeface="微軟正黑體" panose="020B0604030504040204" pitchFamily="34" charset="-120"/>
              </a:rPr>
              <a:t>Step4</a:t>
            </a:r>
            <a:r>
              <a:rPr lang="zh-TW" altLang="en-US" b="1" dirty="0">
                <a:solidFill>
                  <a:srgbClr val="C00000"/>
                </a:solidFill>
                <a:latin typeface="微軟正黑體" panose="020B0604030504040204" pitchFamily="34" charset="-120"/>
                <a:ea typeface="微軟正黑體" panose="020B0604030504040204" pitchFamily="34" charset="-120"/>
              </a:rPr>
              <a:t>：</a:t>
            </a:r>
            <a:br>
              <a:rPr lang="en-US" altLang="zh-TW" b="1" dirty="0">
                <a:solidFill>
                  <a:srgbClr val="C00000"/>
                </a:solidFill>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上傳資料若有</a:t>
            </a:r>
            <a:r>
              <a:rPr lang="zh-TW" altLang="en-US"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失敗</a:t>
            </a:r>
            <a:r>
              <a:rPr lang="zh-TW" altLang="en-US" b="1" dirty="0">
                <a:latin typeface="微軟正黑體" panose="020B0604030504040204" pitchFamily="34" charset="-120"/>
                <a:ea typeface="微軟正黑體" panose="020B0604030504040204" pitchFamily="34" charset="-120"/>
              </a:rPr>
              <a:t>或</a:t>
            </a:r>
            <a:r>
              <a:rPr lang="zh-TW" altLang="en-US"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錯誤</a:t>
            </a:r>
            <a:r>
              <a:rPr lang="zh-TW" altLang="en-US" b="1" dirty="0">
                <a:latin typeface="微軟正黑體" panose="020B0604030504040204" pitchFamily="34" charset="-120"/>
                <a:ea typeface="微軟正黑體" panose="020B0604030504040204" pitchFamily="34" charset="-120"/>
              </a:rPr>
              <a:t>，立即跳出通知視窗，請點選「錯誤報表」瞭解上傳資料錯誤原因。</a:t>
            </a:r>
            <a:endParaRPr lang="zh-TW" altLang="zh-TW" b="1" dirty="0">
              <a:latin typeface="微軟正黑體" panose="020B0604030504040204" pitchFamily="34" charset="-120"/>
              <a:ea typeface="微軟正黑體" panose="020B0604030504040204" pitchFamily="34" charset="-120"/>
            </a:endParaRPr>
          </a:p>
          <a:p>
            <a:pPr eaLnBrk="1" fontAlgn="auto" hangingPunct="1">
              <a:spcAft>
                <a:spcPts val="0"/>
              </a:spcAft>
              <a:defRPr/>
            </a:pPr>
            <a:endParaRPr lang="zh-TW" altLang="en-US" dirty="0"/>
          </a:p>
        </p:txBody>
      </p:sp>
      <p:sp>
        <p:nvSpPr>
          <p:cNvPr id="15364" name="標題 1"/>
          <p:cNvSpPr txBox="1">
            <a:spLocks/>
          </p:cNvSpPr>
          <p:nvPr/>
        </p:nvSpPr>
        <p:spPr bwMode="auto">
          <a:xfrm>
            <a:off x="550863" y="252413"/>
            <a:ext cx="78867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参</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、報名資料載入 </a:t>
            </a:r>
            <a:r>
              <a:rPr lang="en-US" altLang="zh-TW" sz="3600" b="1" dirty="0">
                <a:solidFill>
                  <a:srgbClr val="002060"/>
                </a:solidFill>
                <a:latin typeface="微軟正黑體" panose="020B0604030504040204" pitchFamily="34" charset="-120"/>
                <a:ea typeface="微軟正黑體" panose="020B0604030504040204" pitchFamily="34" charset="-120"/>
              </a:rPr>
              <a:t>6/16</a:t>
            </a:r>
            <a:endParaRPr lang="zh-TW" altLang="en-US" sz="3600" b="1" dirty="0">
              <a:solidFill>
                <a:srgbClr val="002060"/>
              </a:solidFill>
              <a:latin typeface="微軟正黑體" panose="020B0604030504040204" pitchFamily="34" charset="-120"/>
              <a:ea typeface="微軟正黑體" panose="020B0604030504040204" pitchFamily="34" charset="-120"/>
            </a:endParaRPr>
          </a:p>
        </p:txBody>
      </p:sp>
      <p:grpSp>
        <p:nvGrpSpPr>
          <p:cNvPr id="15366" name="组合 32"/>
          <p:cNvGrpSpPr>
            <a:grpSpLocks/>
          </p:cNvGrpSpPr>
          <p:nvPr/>
        </p:nvGrpSpPr>
        <p:grpSpPr bwMode="auto">
          <a:xfrm>
            <a:off x="10882313" y="134938"/>
            <a:ext cx="1016000" cy="1055687"/>
            <a:chOff x="5567363" y="2643188"/>
            <a:chExt cx="1012825" cy="1019175"/>
          </a:xfrm>
        </p:grpSpPr>
        <p:sp>
          <p:nvSpPr>
            <p:cNvPr id="9" name="Oval 32"/>
            <p:cNvSpPr>
              <a:spLocks noChangeArrowheads="1"/>
            </p:cNvSpPr>
            <p:nvPr/>
          </p:nvSpPr>
          <p:spPr bwMode="auto">
            <a:xfrm>
              <a:off x="5567363" y="2643188"/>
              <a:ext cx="1012825" cy="1017643"/>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1" name="Freeform 33"/>
            <p:cNvSpPr/>
            <p:nvPr/>
          </p:nvSpPr>
          <p:spPr bwMode="auto">
            <a:xfrm>
              <a:off x="5576858" y="2643188"/>
              <a:ext cx="750124" cy="689668"/>
            </a:xfrm>
            <a:custGeom>
              <a:avLst/>
              <a:gdLst>
                <a:gd name="T0" fmla="*/ 272 w 412"/>
                <a:gd name="T1" fmla="*/ 0 h 378"/>
                <a:gd name="T2" fmla="*/ 266 w 412"/>
                <a:gd name="T3" fmla="*/ 13 h 378"/>
                <a:gd name="T4" fmla="*/ 232 w 412"/>
                <a:gd name="T5" fmla="*/ 3 h 378"/>
                <a:gd name="T6" fmla="*/ 36 w 412"/>
                <a:gd name="T7" fmla="*/ 133 h 378"/>
                <a:gd name="T8" fmla="*/ 32 w 412"/>
                <a:gd name="T9" fmla="*/ 166 h 378"/>
                <a:gd name="T10" fmla="*/ 19 w 412"/>
                <a:gd name="T11" fmla="*/ 166 h 378"/>
                <a:gd name="T12" fmla="*/ 0 w 412"/>
                <a:gd name="T13" fmla="*/ 224 h 378"/>
                <a:gd name="T14" fmla="*/ 9 w 412"/>
                <a:gd name="T15" fmla="*/ 249 h 378"/>
                <a:gd name="T16" fmla="*/ 45 w 412"/>
                <a:gd name="T17" fmla="*/ 234 h 378"/>
                <a:gd name="T18" fmla="*/ 80 w 412"/>
                <a:gd name="T19" fmla="*/ 288 h 378"/>
                <a:gd name="T20" fmla="*/ 52 w 412"/>
                <a:gd name="T21" fmla="*/ 315 h 378"/>
                <a:gd name="T22" fmla="*/ 119 w 412"/>
                <a:gd name="T23" fmla="*/ 361 h 378"/>
                <a:gd name="T24" fmla="*/ 134 w 412"/>
                <a:gd name="T25" fmla="*/ 325 h 378"/>
                <a:gd name="T26" fmla="*/ 201 w 412"/>
                <a:gd name="T27" fmla="*/ 339 h 378"/>
                <a:gd name="T28" fmla="*/ 201 w 412"/>
                <a:gd name="T29" fmla="*/ 339 h 378"/>
                <a:gd name="T30" fmla="*/ 201 w 412"/>
                <a:gd name="T31" fmla="*/ 378 h 378"/>
                <a:gd name="T32" fmla="*/ 202 w 412"/>
                <a:gd name="T33" fmla="*/ 378 h 378"/>
                <a:gd name="T34" fmla="*/ 287 w 412"/>
                <a:gd name="T35" fmla="*/ 360 h 378"/>
                <a:gd name="T36" fmla="*/ 271 w 412"/>
                <a:gd name="T37" fmla="*/ 324 h 378"/>
                <a:gd name="T38" fmla="*/ 323 w 412"/>
                <a:gd name="T39" fmla="*/ 287 h 378"/>
                <a:gd name="T40" fmla="*/ 351 w 412"/>
                <a:gd name="T41" fmla="*/ 316 h 378"/>
                <a:gd name="T42" fmla="*/ 397 w 412"/>
                <a:gd name="T43" fmla="*/ 245 h 378"/>
                <a:gd name="T44" fmla="*/ 359 w 412"/>
                <a:gd name="T45" fmla="*/ 230 h 378"/>
                <a:gd name="T46" fmla="*/ 371 w 412"/>
                <a:gd name="T47" fmla="*/ 170 h 378"/>
                <a:gd name="T48" fmla="*/ 371 w 412"/>
                <a:gd name="T49" fmla="*/ 166 h 378"/>
                <a:gd name="T50" fmla="*/ 412 w 412"/>
                <a:gd name="T51" fmla="*/ 166 h 378"/>
                <a:gd name="T52" fmla="*/ 393 w 412"/>
                <a:gd name="T53" fmla="*/ 83 h 378"/>
                <a:gd name="T54" fmla="*/ 355 w 412"/>
                <a:gd name="T55" fmla="*/ 100 h 378"/>
                <a:gd name="T56" fmla="*/ 319 w 412"/>
                <a:gd name="T57" fmla="*/ 48 h 378"/>
                <a:gd name="T58" fmla="*/ 348 w 412"/>
                <a:gd name="T59" fmla="*/ 19 h 378"/>
                <a:gd name="T60" fmla="*/ 335 w 412"/>
                <a:gd name="T61" fmla="*/ 7 h 378"/>
                <a:gd name="T62" fmla="*/ 274 w 412"/>
                <a:gd name="T63" fmla="*/ 0 h 378"/>
                <a:gd name="T64" fmla="*/ 272 w 412"/>
                <a:gd name="T65"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2" h="378">
                  <a:moveTo>
                    <a:pt x="272" y="0"/>
                  </a:moveTo>
                  <a:cubicBezTo>
                    <a:pt x="266" y="13"/>
                    <a:pt x="266" y="13"/>
                    <a:pt x="266" y="13"/>
                  </a:cubicBezTo>
                  <a:cubicBezTo>
                    <a:pt x="255" y="9"/>
                    <a:pt x="244" y="5"/>
                    <a:pt x="232" y="3"/>
                  </a:cubicBezTo>
                  <a:cubicBezTo>
                    <a:pt x="149" y="16"/>
                    <a:pt x="78" y="65"/>
                    <a:pt x="36" y="133"/>
                  </a:cubicBezTo>
                  <a:cubicBezTo>
                    <a:pt x="34" y="144"/>
                    <a:pt x="32" y="155"/>
                    <a:pt x="32" y="166"/>
                  </a:cubicBezTo>
                  <a:cubicBezTo>
                    <a:pt x="19" y="166"/>
                    <a:pt x="19" y="166"/>
                    <a:pt x="19" y="166"/>
                  </a:cubicBezTo>
                  <a:cubicBezTo>
                    <a:pt x="11" y="185"/>
                    <a:pt x="4" y="204"/>
                    <a:pt x="0" y="224"/>
                  </a:cubicBezTo>
                  <a:cubicBezTo>
                    <a:pt x="3" y="233"/>
                    <a:pt x="5" y="241"/>
                    <a:pt x="9" y="249"/>
                  </a:cubicBezTo>
                  <a:cubicBezTo>
                    <a:pt x="45" y="234"/>
                    <a:pt x="45" y="234"/>
                    <a:pt x="45" y="234"/>
                  </a:cubicBezTo>
                  <a:cubicBezTo>
                    <a:pt x="53" y="254"/>
                    <a:pt x="65" y="272"/>
                    <a:pt x="80" y="288"/>
                  </a:cubicBezTo>
                  <a:cubicBezTo>
                    <a:pt x="52" y="315"/>
                    <a:pt x="52" y="315"/>
                    <a:pt x="52" y="315"/>
                  </a:cubicBezTo>
                  <a:cubicBezTo>
                    <a:pt x="71" y="334"/>
                    <a:pt x="94" y="350"/>
                    <a:pt x="119" y="361"/>
                  </a:cubicBezTo>
                  <a:cubicBezTo>
                    <a:pt x="134" y="325"/>
                    <a:pt x="134" y="325"/>
                    <a:pt x="134" y="325"/>
                  </a:cubicBezTo>
                  <a:cubicBezTo>
                    <a:pt x="155" y="334"/>
                    <a:pt x="177" y="339"/>
                    <a:pt x="201" y="339"/>
                  </a:cubicBezTo>
                  <a:cubicBezTo>
                    <a:pt x="201" y="339"/>
                    <a:pt x="201" y="339"/>
                    <a:pt x="201" y="339"/>
                  </a:cubicBezTo>
                  <a:cubicBezTo>
                    <a:pt x="201" y="378"/>
                    <a:pt x="201" y="378"/>
                    <a:pt x="201" y="378"/>
                  </a:cubicBezTo>
                  <a:cubicBezTo>
                    <a:pt x="202" y="378"/>
                    <a:pt x="202" y="378"/>
                    <a:pt x="202" y="378"/>
                  </a:cubicBezTo>
                  <a:cubicBezTo>
                    <a:pt x="232" y="378"/>
                    <a:pt x="261" y="372"/>
                    <a:pt x="287" y="360"/>
                  </a:cubicBezTo>
                  <a:cubicBezTo>
                    <a:pt x="271" y="324"/>
                    <a:pt x="271" y="324"/>
                    <a:pt x="271" y="324"/>
                  </a:cubicBezTo>
                  <a:cubicBezTo>
                    <a:pt x="290" y="315"/>
                    <a:pt x="308" y="303"/>
                    <a:pt x="323" y="287"/>
                  </a:cubicBezTo>
                  <a:cubicBezTo>
                    <a:pt x="351" y="316"/>
                    <a:pt x="351" y="316"/>
                    <a:pt x="351" y="316"/>
                  </a:cubicBezTo>
                  <a:cubicBezTo>
                    <a:pt x="371" y="296"/>
                    <a:pt x="387" y="272"/>
                    <a:pt x="397" y="245"/>
                  </a:cubicBezTo>
                  <a:cubicBezTo>
                    <a:pt x="359" y="230"/>
                    <a:pt x="359" y="230"/>
                    <a:pt x="359" y="230"/>
                  </a:cubicBezTo>
                  <a:cubicBezTo>
                    <a:pt x="367" y="211"/>
                    <a:pt x="371" y="191"/>
                    <a:pt x="371" y="170"/>
                  </a:cubicBezTo>
                  <a:cubicBezTo>
                    <a:pt x="371" y="168"/>
                    <a:pt x="371" y="167"/>
                    <a:pt x="371" y="166"/>
                  </a:cubicBezTo>
                  <a:cubicBezTo>
                    <a:pt x="412" y="166"/>
                    <a:pt x="412" y="166"/>
                    <a:pt x="412" y="166"/>
                  </a:cubicBezTo>
                  <a:cubicBezTo>
                    <a:pt x="411" y="137"/>
                    <a:pt x="405" y="109"/>
                    <a:pt x="393" y="83"/>
                  </a:cubicBezTo>
                  <a:cubicBezTo>
                    <a:pt x="355" y="100"/>
                    <a:pt x="355" y="100"/>
                    <a:pt x="355" y="100"/>
                  </a:cubicBezTo>
                  <a:cubicBezTo>
                    <a:pt x="347" y="80"/>
                    <a:pt x="334" y="63"/>
                    <a:pt x="319" y="48"/>
                  </a:cubicBezTo>
                  <a:cubicBezTo>
                    <a:pt x="348" y="19"/>
                    <a:pt x="348" y="19"/>
                    <a:pt x="348" y="19"/>
                  </a:cubicBezTo>
                  <a:cubicBezTo>
                    <a:pt x="344" y="15"/>
                    <a:pt x="340" y="11"/>
                    <a:pt x="335" y="7"/>
                  </a:cubicBezTo>
                  <a:cubicBezTo>
                    <a:pt x="315" y="3"/>
                    <a:pt x="295" y="0"/>
                    <a:pt x="274" y="0"/>
                  </a:cubicBezTo>
                  <a:cubicBezTo>
                    <a:pt x="273" y="0"/>
                    <a:pt x="272" y="0"/>
                    <a:pt x="272" y="0"/>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2" name="Oval 34"/>
            <p:cNvSpPr>
              <a:spLocks noChangeArrowheads="1"/>
            </p:cNvSpPr>
            <p:nvPr/>
          </p:nvSpPr>
          <p:spPr bwMode="auto">
            <a:xfrm>
              <a:off x="5717704" y="2725948"/>
              <a:ext cx="452606" cy="455180"/>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Oval 35"/>
            <p:cNvSpPr>
              <a:spLocks noChangeArrowheads="1"/>
            </p:cNvSpPr>
            <p:nvPr/>
          </p:nvSpPr>
          <p:spPr bwMode="auto">
            <a:xfrm>
              <a:off x="5788918" y="2797980"/>
              <a:ext cx="308595" cy="311117"/>
            </a:xfrm>
            <a:prstGeom prst="ellipse">
              <a:avLst/>
            </a:pr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36"/>
            <p:cNvSpPr/>
            <p:nvPr/>
          </p:nvSpPr>
          <p:spPr bwMode="auto">
            <a:xfrm>
              <a:off x="6046872" y="3188792"/>
              <a:ext cx="466850" cy="455180"/>
            </a:xfrm>
            <a:custGeom>
              <a:avLst/>
              <a:gdLst>
                <a:gd name="T0" fmla="*/ 232 w 256"/>
                <a:gd name="T1" fmla="*/ 121 h 249"/>
                <a:gd name="T2" fmla="*/ 222 w 256"/>
                <a:gd name="T3" fmla="*/ 84 h 249"/>
                <a:gd name="T4" fmla="*/ 245 w 256"/>
                <a:gd name="T5" fmla="*/ 73 h 249"/>
                <a:gd name="T6" fmla="*/ 215 w 256"/>
                <a:gd name="T7" fmla="*/ 34 h 249"/>
                <a:gd name="T8" fmla="*/ 198 w 256"/>
                <a:gd name="T9" fmla="*/ 53 h 249"/>
                <a:gd name="T10" fmla="*/ 163 w 256"/>
                <a:gd name="T11" fmla="*/ 32 h 249"/>
                <a:gd name="T12" fmla="*/ 163 w 256"/>
                <a:gd name="T13" fmla="*/ 32 h 249"/>
                <a:gd name="T14" fmla="*/ 171 w 256"/>
                <a:gd name="T15" fmla="*/ 8 h 249"/>
                <a:gd name="T16" fmla="*/ 120 w 256"/>
                <a:gd name="T17" fmla="*/ 2 h 249"/>
                <a:gd name="T18" fmla="*/ 122 w 256"/>
                <a:gd name="T19" fmla="*/ 27 h 249"/>
                <a:gd name="T20" fmla="*/ 85 w 256"/>
                <a:gd name="T21" fmla="*/ 36 h 249"/>
                <a:gd name="T22" fmla="*/ 74 w 256"/>
                <a:gd name="T23" fmla="*/ 14 h 249"/>
                <a:gd name="T24" fmla="*/ 34 w 256"/>
                <a:gd name="T25" fmla="*/ 44 h 249"/>
                <a:gd name="T26" fmla="*/ 52 w 256"/>
                <a:gd name="T27" fmla="*/ 60 h 249"/>
                <a:gd name="T28" fmla="*/ 31 w 256"/>
                <a:gd name="T29" fmla="*/ 94 h 249"/>
                <a:gd name="T30" fmla="*/ 8 w 256"/>
                <a:gd name="T31" fmla="*/ 86 h 249"/>
                <a:gd name="T32" fmla="*/ 8 w 256"/>
                <a:gd name="T33" fmla="*/ 88 h 249"/>
                <a:gd name="T34" fmla="*/ 1 w 256"/>
                <a:gd name="T35" fmla="*/ 137 h 249"/>
                <a:gd name="T36" fmla="*/ 25 w 256"/>
                <a:gd name="T37" fmla="*/ 136 h 249"/>
                <a:gd name="T38" fmla="*/ 34 w 256"/>
                <a:gd name="T39" fmla="*/ 174 h 249"/>
                <a:gd name="T40" fmla="*/ 13 w 256"/>
                <a:gd name="T41" fmla="*/ 185 h 249"/>
                <a:gd name="T42" fmla="*/ 42 w 256"/>
                <a:gd name="T43" fmla="*/ 225 h 249"/>
                <a:gd name="T44" fmla="*/ 58 w 256"/>
                <a:gd name="T45" fmla="*/ 207 h 249"/>
                <a:gd name="T46" fmla="*/ 94 w 256"/>
                <a:gd name="T47" fmla="*/ 229 h 249"/>
                <a:gd name="T48" fmla="*/ 95 w 256"/>
                <a:gd name="T49" fmla="*/ 229 h 249"/>
                <a:gd name="T50" fmla="*/ 87 w 256"/>
                <a:gd name="T51" fmla="*/ 249 h 249"/>
                <a:gd name="T52" fmla="*/ 256 w 256"/>
                <a:gd name="T53" fmla="*/ 119 h 249"/>
                <a:gd name="T54" fmla="*/ 232 w 256"/>
                <a:gd name="T55" fmla="*/ 12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6" h="249">
                  <a:moveTo>
                    <a:pt x="232" y="121"/>
                  </a:moveTo>
                  <a:cubicBezTo>
                    <a:pt x="231" y="108"/>
                    <a:pt x="227" y="95"/>
                    <a:pt x="222" y="84"/>
                  </a:cubicBezTo>
                  <a:cubicBezTo>
                    <a:pt x="245" y="73"/>
                    <a:pt x="245" y="73"/>
                    <a:pt x="245" y="73"/>
                  </a:cubicBezTo>
                  <a:cubicBezTo>
                    <a:pt x="237" y="58"/>
                    <a:pt x="227" y="45"/>
                    <a:pt x="215" y="34"/>
                  </a:cubicBezTo>
                  <a:cubicBezTo>
                    <a:pt x="198" y="53"/>
                    <a:pt x="198" y="53"/>
                    <a:pt x="198" y="53"/>
                  </a:cubicBezTo>
                  <a:cubicBezTo>
                    <a:pt x="188" y="44"/>
                    <a:pt x="176" y="37"/>
                    <a:pt x="163" y="32"/>
                  </a:cubicBezTo>
                  <a:cubicBezTo>
                    <a:pt x="163" y="32"/>
                    <a:pt x="163" y="32"/>
                    <a:pt x="163" y="32"/>
                  </a:cubicBezTo>
                  <a:cubicBezTo>
                    <a:pt x="171" y="8"/>
                    <a:pt x="171" y="8"/>
                    <a:pt x="171" y="8"/>
                  </a:cubicBezTo>
                  <a:cubicBezTo>
                    <a:pt x="154" y="2"/>
                    <a:pt x="137" y="0"/>
                    <a:pt x="120" y="2"/>
                  </a:cubicBezTo>
                  <a:cubicBezTo>
                    <a:pt x="122" y="27"/>
                    <a:pt x="122" y="27"/>
                    <a:pt x="122" y="27"/>
                  </a:cubicBezTo>
                  <a:cubicBezTo>
                    <a:pt x="109" y="27"/>
                    <a:pt x="96" y="31"/>
                    <a:pt x="85" y="36"/>
                  </a:cubicBezTo>
                  <a:cubicBezTo>
                    <a:pt x="74" y="14"/>
                    <a:pt x="74" y="14"/>
                    <a:pt x="74" y="14"/>
                  </a:cubicBezTo>
                  <a:cubicBezTo>
                    <a:pt x="59" y="21"/>
                    <a:pt x="45" y="31"/>
                    <a:pt x="34" y="44"/>
                  </a:cubicBezTo>
                  <a:cubicBezTo>
                    <a:pt x="52" y="60"/>
                    <a:pt x="52" y="60"/>
                    <a:pt x="52" y="60"/>
                  </a:cubicBezTo>
                  <a:cubicBezTo>
                    <a:pt x="43" y="70"/>
                    <a:pt x="36" y="81"/>
                    <a:pt x="31" y="94"/>
                  </a:cubicBezTo>
                  <a:cubicBezTo>
                    <a:pt x="8" y="86"/>
                    <a:pt x="8" y="86"/>
                    <a:pt x="8" y="86"/>
                  </a:cubicBezTo>
                  <a:cubicBezTo>
                    <a:pt x="8" y="87"/>
                    <a:pt x="8" y="87"/>
                    <a:pt x="8" y="88"/>
                  </a:cubicBezTo>
                  <a:cubicBezTo>
                    <a:pt x="2" y="104"/>
                    <a:pt x="0" y="121"/>
                    <a:pt x="1" y="137"/>
                  </a:cubicBezTo>
                  <a:cubicBezTo>
                    <a:pt x="25" y="136"/>
                    <a:pt x="25" y="136"/>
                    <a:pt x="25" y="136"/>
                  </a:cubicBezTo>
                  <a:cubicBezTo>
                    <a:pt x="25" y="149"/>
                    <a:pt x="29" y="162"/>
                    <a:pt x="34" y="174"/>
                  </a:cubicBezTo>
                  <a:cubicBezTo>
                    <a:pt x="13" y="185"/>
                    <a:pt x="13" y="185"/>
                    <a:pt x="13" y="185"/>
                  </a:cubicBezTo>
                  <a:cubicBezTo>
                    <a:pt x="20" y="200"/>
                    <a:pt x="30" y="213"/>
                    <a:pt x="42" y="225"/>
                  </a:cubicBezTo>
                  <a:cubicBezTo>
                    <a:pt x="58" y="207"/>
                    <a:pt x="58" y="207"/>
                    <a:pt x="58" y="207"/>
                  </a:cubicBezTo>
                  <a:cubicBezTo>
                    <a:pt x="68" y="216"/>
                    <a:pt x="81" y="224"/>
                    <a:pt x="94" y="229"/>
                  </a:cubicBezTo>
                  <a:cubicBezTo>
                    <a:pt x="94" y="229"/>
                    <a:pt x="94" y="229"/>
                    <a:pt x="95" y="229"/>
                  </a:cubicBezTo>
                  <a:cubicBezTo>
                    <a:pt x="87" y="249"/>
                    <a:pt x="87" y="249"/>
                    <a:pt x="87" y="249"/>
                  </a:cubicBezTo>
                  <a:cubicBezTo>
                    <a:pt x="159" y="230"/>
                    <a:pt x="220" y="182"/>
                    <a:pt x="256" y="119"/>
                  </a:cubicBezTo>
                  <a:lnTo>
                    <a:pt x="232" y="121"/>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37"/>
            <p:cNvSpPr/>
            <p:nvPr/>
          </p:nvSpPr>
          <p:spPr bwMode="auto">
            <a:xfrm>
              <a:off x="6125999" y="3270019"/>
              <a:ext cx="313343" cy="312649"/>
            </a:xfrm>
            <a:custGeom>
              <a:avLst/>
              <a:gdLst>
                <a:gd name="T0" fmla="*/ 158 w 172"/>
                <a:gd name="T1" fmla="*/ 111 h 172"/>
                <a:gd name="T2" fmla="*/ 111 w 172"/>
                <a:gd name="T3" fmla="*/ 14 h 172"/>
                <a:gd name="T4" fmla="*/ 14 w 172"/>
                <a:gd name="T5" fmla="*/ 61 h 172"/>
                <a:gd name="T6" fmla="*/ 61 w 172"/>
                <a:gd name="T7" fmla="*/ 158 h 172"/>
                <a:gd name="T8" fmla="*/ 158 w 172"/>
                <a:gd name="T9" fmla="*/ 111 h 172"/>
              </a:gdLst>
              <a:ahLst/>
              <a:cxnLst>
                <a:cxn ang="0">
                  <a:pos x="T0" y="T1"/>
                </a:cxn>
                <a:cxn ang="0">
                  <a:pos x="T2" y="T3"/>
                </a:cxn>
                <a:cxn ang="0">
                  <a:pos x="T4" y="T5"/>
                </a:cxn>
                <a:cxn ang="0">
                  <a:pos x="T6" y="T7"/>
                </a:cxn>
                <a:cxn ang="0">
                  <a:pos x="T8" y="T9"/>
                </a:cxn>
              </a:cxnLst>
              <a:rect l="0" t="0" r="r" b="b"/>
              <a:pathLst>
                <a:path w="172" h="172">
                  <a:moveTo>
                    <a:pt x="158" y="111"/>
                  </a:moveTo>
                  <a:cubicBezTo>
                    <a:pt x="172" y="72"/>
                    <a:pt x="151" y="28"/>
                    <a:pt x="111" y="14"/>
                  </a:cubicBezTo>
                  <a:cubicBezTo>
                    <a:pt x="71" y="0"/>
                    <a:pt x="28" y="21"/>
                    <a:pt x="14" y="61"/>
                  </a:cubicBezTo>
                  <a:cubicBezTo>
                    <a:pt x="0" y="101"/>
                    <a:pt x="21" y="145"/>
                    <a:pt x="61" y="158"/>
                  </a:cubicBezTo>
                  <a:cubicBezTo>
                    <a:pt x="100" y="172"/>
                    <a:pt x="144" y="151"/>
                    <a:pt x="158" y="1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38"/>
            <p:cNvSpPr/>
            <p:nvPr/>
          </p:nvSpPr>
          <p:spPr bwMode="auto">
            <a:xfrm>
              <a:off x="6176640" y="3320595"/>
              <a:ext cx="212060" cy="211498"/>
            </a:xfrm>
            <a:custGeom>
              <a:avLst/>
              <a:gdLst>
                <a:gd name="T0" fmla="*/ 107 w 116"/>
                <a:gd name="T1" fmla="*/ 75 h 116"/>
                <a:gd name="T2" fmla="*/ 75 w 116"/>
                <a:gd name="T3" fmla="*/ 9 h 116"/>
                <a:gd name="T4" fmla="*/ 9 w 116"/>
                <a:gd name="T5" fmla="*/ 41 h 116"/>
                <a:gd name="T6" fmla="*/ 41 w 116"/>
                <a:gd name="T7" fmla="*/ 107 h 116"/>
                <a:gd name="T8" fmla="*/ 107 w 116"/>
                <a:gd name="T9" fmla="*/ 75 h 116"/>
              </a:gdLst>
              <a:ahLst/>
              <a:cxnLst>
                <a:cxn ang="0">
                  <a:pos x="T0" y="T1"/>
                </a:cxn>
                <a:cxn ang="0">
                  <a:pos x="T2" y="T3"/>
                </a:cxn>
                <a:cxn ang="0">
                  <a:pos x="T4" y="T5"/>
                </a:cxn>
                <a:cxn ang="0">
                  <a:pos x="T6" y="T7"/>
                </a:cxn>
                <a:cxn ang="0">
                  <a:pos x="T8" y="T9"/>
                </a:cxn>
              </a:cxnLst>
              <a:rect l="0" t="0" r="r" b="b"/>
              <a:pathLst>
                <a:path w="116" h="116">
                  <a:moveTo>
                    <a:pt x="107" y="75"/>
                  </a:moveTo>
                  <a:cubicBezTo>
                    <a:pt x="116" y="48"/>
                    <a:pt x="102" y="19"/>
                    <a:pt x="75" y="9"/>
                  </a:cubicBezTo>
                  <a:cubicBezTo>
                    <a:pt x="48" y="0"/>
                    <a:pt x="18" y="14"/>
                    <a:pt x="9" y="41"/>
                  </a:cubicBezTo>
                  <a:cubicBezTo>
                    <a:pt x="0" y="68"/>
                    <a:pt x="14" y="98"/>
                    <a:pt x="41" y="107"/>
                  </a:cubicBezTo>
                  <a:cubicBezTo>
                    <a:pt x="68" y="116"/>
                    <a:pt x="97" y="102"/>
                    <a:pt x="107" y="75"/>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grpSp>
        <p:nvGrpSpPr>
          <p:cNvPr id="30" name="组合 205">
            <a:extLst>
              <a:ext uri="{FF2B5EF4-FFF2-40B4-BE49-F238E27FC236}">
                <a16:creationId xmlns:a16="http://schemas.microsoft.com/office/drawing/2014/main" id="{F77776D5-AC20-4CF8-9119-7F058D2E638A}"/>
              </a:ext>
            </a:extLst>
          </p:cNvPr>
          <p:cNvGrpSpPr/>
          <p:nvPr/>
        </p:nvGrpSpPr>
        <p:grpSpPr>
          <a:xfrm flipH="1">
            <a:off x="7608168" y="2322782"/>
            <a:ext cx="4201274" cy="3346180"/>
            <a:chOff x="3246438" y="1068388"/>
            <a:chExt cx="5711825" cy="4678363"/>
          </a:xfrm>
          <a:solidFill>
            <a:srgbClr val="C00000"/>
          </a:solidFill>
          <a:effectLst>
            <a:outerShdw blurRad="50800" dist="38100" dir="2700000" algn="tl" rotWithShape="0">
              <a:prstClr val="black">
                <a:alpha val="40000"/>
              </a:prstClr>
            </a:outerShdw>
          </a:effectLst>
        </p:grpSpPr>
        <p:sp>
          <p:nvSpPr>
            <p:cNvPr id="31" name="Freeform 5">
              <a:extLst>
                <a:ext uri="{FF2B5EF4-FFF2-40B4-BE49-F238E27FC236}">
                  <a16:creationId xmlns:a16="http://schemas.microsoft.com/office/drawing/2014/main" id="{A83B14A6-37F2-4981-B560-C0AC5CDE70F6}"/>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32" name="Freeform 6">
              <a:extLst>
                <a:ext uri="{FF2B5EF4-FFF2-40B4-BE49-F238E27FC236}">
                  <a16:creationId xmlns:a16="http://schemas.microsoft.com/office/drawing/2014/main" id="{C3032D0E-C8EC-4F46-9E9C-926E6CC610D0}"/>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33" name="Freeform 7">
              <a:extLst>
                <a:ext uri="{FF2B5EF4-FFF2-40B4-BE49-F238E27FC236}">
                  <a16:creationId xmlns:a16="http://schemas.microsoft.com/office/drawing/2014/main" id="{F7CCE072-5A44-40F9-9475-77533315424A}"/>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34" name="Freeform 8">
              <a:extLst>
                <a:ext uri="{FF2B5EF4-FFF2-40B4-BE49-F238E27FC236}">
                  <a16:creationId xmlns:a16="http://schemas.microsoft.com/office/drawing/2014/main" id="{3E49B662-1D17-4FAF-BFA4-9256599E540D}"/>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35" name="Freeform 9">
              <a:extLst>
                <a:ext uri="{FF2B5EF4-FFF2-40B4-BE49-F238E27FC236}">
                  <a16:creationId xmlns:a16="http://schemas.microsoft.com/office/drawing/2014/main" id="{2EDF3F0D-949B-4C5D-8679-7B97B596F244}"/>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36" name="Freeform 10">
              <a:extLst>
                <a:ext uri="{FF2B5EF4-FFF2-40B4-BE49-F238E27FC236}">
                  <a16:creationId xmlns:a16="http://schemas.microsoft.com/office/drawing/2014/main" id="{863501D8-C230-43D1-B7CA-F339E21339F4}"/>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37" name="Freeform 11">
              <a:extLst>
                <a:ext uri="{FF2B5EF4-FFF2-40B4-BE49-F238E27FC236}">
                  <a16:creationId xmlns:a16="http://schemas.microsoft.com/office/drawing/2014/main" id="{FE2DF6F8-46E0-41CC-8603-7CC880B411FA}"/>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grpSp>
          <p:nvGrpSpPr>
            <p:cNvPr id="38" name="组合 213">
              <a:extLst>
                <a:ext uri="{FF2B5EF4-FFF2-40B4-BE49-F238E27FC236}">
                  <a16:creationId xmlns:a16="http://schemas.microsoft.com/office/drawing/2014/main" id="{EBC594D2-DEAB-407F-9567-2978C0E2CE04}"/>
                </a:ext>
              </a:extLst>
            </p:cNvPr>
            <p:cNvGrpSpPr/>
            <p:nvPr/>
          </p:nvGrpSpPr>
          <p:grpSpPr>
            <a:xfrm>
              <a:off x="3517901" y="1225551"/>
              <a:ext cx="5260975" cy="4090987"/>
              <a:chOff x="3517901" y="1225551"/>
              <a:chExt cx="5260975" cy="4090987"/>
            </a:xfrm>
            <a:grpFill/>
          </p:grpSpPr>
          <p:sp>
            <p:nvSpPr>
              <p:cNvPr id="39" name="Freeform 12">
                <a:extLst>
                  <a:ext uri="{FF2B5EF4-FFF2-40B4-BE49-F238E27FC236}">
                    <a16:creationId xmlns:a16="http://schemas.microsoft.com/office/drawing/2014/main" id="{08ABF07E-C344-4255-906C-54016BC2C54C}"/>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40" name="Freeform 13">
                <a:extLst>
                  <a:ext uri="{FF2B5EF4-FFF2-40B4-BE49-F238E27FC236}">
                    <a16:creationId xmlns:a16="http://schemas.microsoft.com/office/drawing/2014/main" id="{C861E2BA-41CB-4069-9A4C-95EBCCCE7378}"/>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41" name="Freeform 14">
                <a:extLst>
                  <a:ext uri="{FF2B5EF4-FFF2-40B4-BE49-F238E27FC236}">
                    <a16:creationId xmlns:a16="http://schemas.microsoft.com/office/drawing/2014/main" id="{4F8BA95D-9CAC-4607-BF43-B3EAB090553A}"/>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42" name="Freeform 15">
                <a:extLst>
                  <a:ext uri="{FF2B5EF4-FFF2-40B4-BE49-F238E27FC236}">
                    <a16:creationId xmlns:a16="http://schemas.microsoft.com/office/drawing/2014/main" id="{EEB7AFFC-4B4C-467F-A6D4-C2FE40303EEA}"/>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43" name="Freeform 16">
                <a:extLst>
                  <a:ext uri="{FF2B5EF4-FFF2-40B4-BE49-F238E27FC236}">
                    <a16:creationId xmlns:a16="http://schemas.microsoft.com/office/drawing/2014/main" id="{286AB140-48FC-4E6C-9D75-B3EF6F6A9869}"/>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44" name="Freeform 17">
                <a:extLst>
                  <a:ext uri="{FF2B5EF4-FFF2-40B4-BE49-F238E27FC236}">
                    <a16:creationId xmlns:a16="http://schemas.microsoft.com/office/drawing/2014/main" id="{F34EB7D0-B78E-4201-BDF0-6483D85B7BBE}"/>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45" name="Freeform 18">
                <a:extLst>
                  <a:ext uri="{FF2B5EF4-FFF2-40B4-BE49-F238E27FC236}">
                    <a16:creationId xmlns:a16="http://schemas.microsoft.com/office/drawing/2014/main" id="{0A1E7F84-C948-4B06-B3B9-DC25D344B0AE}"/>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46" name="Freeform 19">
                <a:extLst>
                  <a:ext uri="{FF2B5EF4-FFF2-40B4-BE49-F238E27FC236}">
                    <a16:creationId xmlns:a16="http://schemas.microsoft.com/office/drawing/2014/main" id="{49A19AAA-79AA-4F37-8131-DDEC5203BF2E}"/>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47" name="Freeform 20">
                <a:extLst>
                  <a:ext uri="{FF2B5EF4-FFF2-40B4-BE49-F238E27FC236}">
                    <a16:creationId xmlns:a16="http://schemas.microsoft.com/office/drawing/2014/main" id="{B3C2E1E8-44ED-474E-8648-2A766A99445D}"/>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48" name="Freeform 21">
                <a:extLst>
                  <a:ext uri="{FF2B5EF4-FFF2-40B4-BE49-F238E27FC236}">
                    <a16:creationId xmlns:a16="http://schemas.microsoft.com/office/drawing/2014/main" id="{432F2542-48F7-4B7C-B98D-F5EFF20815A4}"/>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49" name="Freeform 22">
                <a:extLst>
                  <a:ext uri="{FF2B5EF4-FFF2-40B4-BE49-F238E27FC236}">
                    <a16:creationId xmlns:a16="http://schemas.microsoft.com/office/drawing/2014/main" id="{471279BE-ABA8-439A-A3F0-8AAD454AF996}"/>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50" name="Freeform 23">
                <a:extLst>
                  <a:ext uri="{FF2B5EF4-FFF2-40B4-BE49-F238E27FC236}">
                    <a16:creationId xmlns:a16="http://schemas.microsoft.com/office/drawing/2014/main" id="{5C24BE1F-B3A7-4E29-8D67-36E879D48CBF}"/>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51" name="Freeform 24">
                <a:extLst>
                  <a:ext uri="{FF2B5EF4-FFF2-40B4-BE49-F238E27FC236}">
                    <a16:creationId xmlns:a16="http://schemas.microsoft.com/office/drawing/2014/main" id="{779EA3C9-ADB3-4D5C-BDB4-88780CBA1746}"/>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52" name="Freeform 25">
                <a:extLst>
                  <a:ext uri="{FF2B5EF4-FFF2-40B4-BE49-F238E27FC236}">
                    <a16:creationId xmlns:a16="http://schemas.microsoft.com/office/drawing/2014/main" id="{FC99D4BB-E299-4132-9699-1C78DB80BDB5}"/>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53" name="Freeform 26">
                <a:extLst>
                  <a:ext uri="{FF2B5EF4-FFF2-40B4-BE49-F238E27FC236}">
                    <a16:creationId xmlns:a16="http://schemas.microsoft.com/office/drawing/2014/main" id="{41CDD8DE-28B8-4DF0-89CE-EAFFA7874743}"/>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54" name="Freeform 27">
                <a:extLst>
                  <a:ext uri="{FF2B5EF4-FFF2-40B4-BE49-F238E27FC236}">
                    <a16:creationId xmlns:a16="http://schemas.microsoft.com/office/drawing/2014/main" id="{6934DF3B-EEB3-4F98-B054-6E1EF08EDD0E}"/>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55" name="Freeform 28">
                <a:extLst>
                  <a:ext uri="{FF2B5EF4-FFF2-40B4-BE49-F238E27FC236}">
                    <a16:creationId xmlns:a16="http://schemas.microsoft.com/office/drawing/2014/main" id="{C5BEBE53-95B8-4485-B5E1-859C7412B346}"/>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56" name="Freeform 29">
                <a:extLst>
                  <a:ext uri="{FF2B5EF4-FFF2-40B4-BE49-F238E27FC236}">
                    <a16:creationId xmlns:a16="http://schemas.microsoft.com/office/drawing/2014/main" id="{3F5F35B1-23BD-4B30-9A39-245FC4358762}"/>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57" name="Freeform 30">
                <a:extLst>
                  <a:ext uri="{FF2B5EF4-FFF2-40B4-BE49-F238E27FC236}">
                    <a16:creationId xmlns:a16="http://schemas.microsoft.com/office/drawing/2014/main" id="{3BDC0954-9D14-4B4B-A728-856F307D4010}"/>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58" name="Freeform 31">
                <a:extLst>
                  <a:ext uri="{FF2B5EF4-FFF2-40B4-BE49-F238E27FC236}">
                    <a16:creationId xmlns:a16="http://schemas.microsoft.com/office/drawing/2014/main" id="{841E7EC4-7746-4477-8A31-98F5377C002F}"/>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59" name="Freeform 32">
                <a:extLst>
                  <a:ext uri="{FF2B5EF4-FFF2-40B4-BE49-F238E27FC236}">
                    <a16:creationId xmlns:a16="http://schemas.microsoft.com/office/drawing/2014/main" id="{E0F4EC56-EB3B-4C16-9D4A-5BA53A6B9D16}"/>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60" name="Freeform 33">
                <a:extLst>
                  <a:ext uri="{FF2B5EF4-FFF2-40B4-BE49-F238E27FC236}">
                    <a16:creationId xmlns:a16="http://schemas.microsoft.com/office/drawing/2014/main" id="{2A1C64C6-E98E-4C7A-845C-E139FC9ED50A}"/>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61" name="Freeform 34">
                <a:extLst>
                  <a:ext uri="{FF2B5EF4-FFF2-40B4-BE49-F238E27FC236}">
                    <a16:creationId xmlns:a16="http://schemas.microsoft.com/office/drawing/2014/main" id="{CB531C08-827B-4FA7-8E3A-D162ECA3A215}"/>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62" name="Freeform 35">
                <a:extLst>
                  <a:ext uri="{FF2B5EF4-FFF2-40B4-BE49-F238E27FC236}">
                    <a16:creationId xmlns:a16="http://schemas.microsoft.com/office/drawing/2014/main" id="{E091FEB2-A5AB-4A0C-9FAD-0240DE707622}"/>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63" name="Freeform 36">
                <a:extLst>
                  <a:ext uri="{FF2B5EF4-FFF2-40B4-BE49-F238E27FC236}">
                    <a16:creationId xmlns:a16="http://schemas.microsoft.com/office/drawing/2014/main" id="{443D529C-1CDC-4E26-B5FD-D6C22B7B561A}"/>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64" name="Freeform 37">
                <a:extLst>
                  <a:ext uri="{FF2B5EF4-FFF2-40B4-BE49-F238E27FC236}">
                    <a16:creationId xmlns:a16="http://schemas.microsoft.com/office/drawing/2014/main" id="{3B4843D2-F9CC-4C2D-B284-1D478093EB77}"/>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65" name="Freeform 38">
                <a:extLst>
                  <a:ext uri="{FF2B5EF4-FFF2-40B4-BE49-F238E27FC236}">
                    <a16:creationId xmlns:a16="http://schemas.microsoft.com/office/drawing/2014/main" id="{EA8A8FBF-F6DA-4909-9DF0-D4456F172625}"/>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66" name="Freeform 39">
                <a:extLst>
                  <a:ext uri="{FF2B5EF4-FFF2-40B4-BE49-F238E27FC236}">
                    <a16:creationId xmlns:a16="http://schemas.microsoft.com/office/drawing/2014/main" id="{9CDC9237-E5A3-4F48-8541-F64E874CFBE5}"/>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67" name="Freeform 40">
                <a:extLst>
                  <a:ext uri="{FF2B5EF4-FFF2-40B4-BE49-F238E27FC236}">
                    <a16:creationId xmlns:a16="http://schemas.microsoft.com/office/drawing/2014/main" id="{82A11200-76D2-4F58-863E-118DBAA5B662}"/>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68" name="Freeform 41">
                <a:extLst>
                  <a:ext uri="{FF2B5EF4-FFF2-40B4-BE49-F238E27FC236}">
                    <a16:creationId xmlns:a16="http://schemas.microsoft.com/office/drawing/2014/main" id="{29CC00A2-88E3-4F62-897B-8F21AE9BE407}"/>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69" name="Freeform 42">
                <a:extLst>
                  <a:ext uri="{FF2B5EF4-FFF2-40B4-BE49-F238E27FC236}">
                    <a16:creationId xmlns:a16="http://schemas.microsoft.com/office/drawing/2014/main" id="{A4568481-EB8B-4282-B56C-A73AF4A58C7E}"/>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70" name="Freeform 43">
                <a:extLst>
                  <a:ext uri="{FF2B5EF4-FFF2-40B4-BE49-F238E27FC236}">
                    <a16:creationId xmlns:a16="http://schemas.microsoft.com/office/drawing/2014/main" id="{00246DEB-706A-4C53-96CA-AF61EB4F0796}"/>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71" name="Freeform 44">
                <a:extLst>
                  <a:ext uri="{FF2B5EF4-FFF2-40B4-BE49-F238E27FC236}">
                    <a16:creationId xmlns:a16="http://schemas.microsoft.com/office/drawing/2014/main" id="{ED129483-FB0A-47D4-BCF9-8116A991357A}"/>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72" name="Freeform 45">
                <a:extLst>
                  <a:ext uri="{FF2B5EF4-FFF2-40B4-BE49-F238E27FC236}">
                    <a16:creationId xmlns:a16="http://schemas.microsoft.com/office/drawing/2014/main" id="{32ABD56A-A83A-4C28-88D3-61464CAD5202}"/>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73" name="Freeform 46">
                <a:extLst>
                  <a:ext uri="{FF2B5EF4-FFF2-40B4-BE49-F238E27FC236}">
                    <a16:creationId xmlns:a16="http://schemas.microsoft.com/office/drawing/2014/main" id="{6263A514-C102-4DE9-93FB-8D65535E853A}"/>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74" name="Freeform 47">
                <a:extLst>
                  <a:ext uri="{FF2B5EF4-FFF2-40B4-BE49-F238E27FC236}">
                    <a16:creationId xmlns:a16="http://schemas.microsoft.com/office/drawing/2014/main" id="{1BB4BB68-8554-41FC-9DD1-37193D5F2473}"/>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75" name="Freeform 48">
                <a:extLst>
                  <a:ext uri="{FF2B5EF4-FFF2-40B4-BE49-F238E27FC236}">
                    <a16:creationId xmlns:a16="http://schemas.microsoft.com/office/drawing/2014/main" id="{FAB549EE-854B-4452-856B-067F4A560DA6}"/>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76" name="Freeform 49">
                <a:extLst>
                  <a:ext uri="{FF2B5EF4-FFF2-40B4-BE49-F238E27FC236}">
                    <a16:creationId xmlns:a16="http://schemas.microsoft.com/office/drawing/2014/main" id="{E0947F3C-4886-45E1-8A7C-18A6837F995C}"/>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77" name="Freeform 50">
                <a:extLst>
                  <a:ext uri="{FF2B5EF4-FFF2-40B4-BE49-F238E27FC236}">
                    <a16:creationId xmlns:a16="http://schemas.microsoft.com/office/drawing/2014/main" id="{4210E35F-DFC3-4C67-83F1-8E1880CBB684}"/>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78" name="Freeform 51">
                <a:extLst>
                  <a:ext uri="{FF2B5EF4-FFF2-40B4-BE49-F238E27FC236}">
                    <a16:creationId xmlns:a16="http://schemas.microsoft.com/office/drawing/2014/main" id="{599B6B24-05D2-4B8D-A7D6-7E8FCCA55CCC}"/>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79" name="Freeform 52">
                <a:extLst>
                  <a:ext uri="{FF2B5EF4-FFF2-40B4-BE49-F238E27FC236}">
                    <a16:creationId xmlns:a16="http://schemas.microsoft.com/office/drawing/2014/main" id="{9A57E668-1759-450D-9137-B5836CA7B414}"/>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80" name="Freeform 53">
                <a:extLst>
                  <a:ext uri="{FF2B5EF4-FFF2-40B4-BE49-F238E27FC236}">
                    <a16:creationId xmlns:a16="http://schemas.microsoft.com/office/drawing/2014/main" id="{7B78472C-668F-4097-9BB6-E1597C38102B}"/>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81" name="Freeform 54">
                <a:extLst>
                  <a:ext uri="{FF2B5EF4-FFF2-40B4-BE49-F238E27FC236}">
                    <a16:creationId xmlns:a16="http://schemas.microsoft.com/office/drawing/2014/main" id="{718E314D-C986-473D-BACF-89085DB5A89B}"/>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82" name="Freeform 55">
                <a:extLst>
                  <a:ext uri="{FF2B5EF4-FFF2-40B4-BE49-F238E27FC236}">
                    <a16:creationId xmlns:a16="http://schemas.microsoft.com/office/drawing/2014/main" id="{CCE76731-EA02-42F6-BFA0-8BAFA227294C}"/>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83" name="Freeform 56">
                <a:extLst>
                  <a:ext uri="{FF2B5EF4-FFF2-40B4-BE49-F238E27FC236}">
                    <a16:creationId xmlns:a16="http://schemas.microsoft.com/office/drawing/2014/main" id="{7B80B977-AFF2-40E5-8CBF-3555919EACA6}"/>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84" name="Freeform 57">
                <a:extLst>
                  <a:ext uri="{FF2B5EF4-FFF2-40B4-BE49-F238E27FC236}">
                    <a16:creationId xmlns:a16="http://schemas.microsoft.com/office/drawing/2014/main" id="{2B252793-6154-4574-8F56-FE7672858248}"/>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85" name="Freeform 58">
                <a:extLst>
                  <a:ext uri="{FF2B5EF4-FFF2-40B4-BE49-F238E27FC236}">
                    <a16:creationId xmlns:a16="http://schemas.microsoft.com/office/drawing/2014/main" id="{72A6B54C-114E-40E8-BCA8-E6DAA8DCE512}"/>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86" name="Freeform 59">
                <a:extLst>
                  <a:ext uri="{FF2B5EF4-FFF2-40B4-BE49-F238E27FC236}">
                    <a16:creationId xmlns:a16="http://schemas.microsoft.com/office/drawing/2014/main" id="{DE2D447F-910D-425D-B731-57C54AA446F9}"/>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87" name="Freeform 60">
                <a:extLst>
                  <a:ext uri="{FF2B5EF4-FFF2-40B4-BE49-F238E27FC236}">
                    <a16:creationId xmlns:a16="http://schemas.microsoft.com/office/drawing/2014/main" id="{51A8DDD0-C3AC-401E-AB34-F718ED485061}"/>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88" name="Freeform 61">
                <a:extLst>
                  <a:ext uri="{FF2B5EF4-FFF2-40B4-BE49-F238E27FC236}">
                    <a16:creationId xmlns:a16="http://schemas.microsoft.com/office/drawing/2014/main" id="{51C89225-31B9-489E-887F-95EB0AFED822}"/>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89" name="Freeform 62">
                <a:extLst>
                  <a:ext uri="{FF2B5EF4-FFF2-40B4-BE49-F238E27FC236}">
                    <a16:creationId xmlns:a16="http://schemas.microsoft.com/office/drawing/2014/main" id="{3521D0A2-EEEE-4EA7-BEF2-88DCC4A48382}"/>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90" name="Freeform 63">
                <a:extLst>
                  <a:ext uri="{FF2B5EF4-FFF2-40B4-BE49-F238E27FC236}">
                    <a16:creationId xmlns:a16="http://schemas.microsoft.com/office/drawing/2014/main" id="{5DEA3F0B-4496-4AA7-9C93-4A5FA45AA398}"/>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91" name="Freeform 64">
                <a:extLst>
                  <a:ext uri="{FF2B5EF4-FFF2-40B4-BE49-F238E27FC236}">
                    <a16:creationId xmlns:a16="http://schemas.microsoft.com/office/drawing/2014/main" id="{1A8E8F25-0FB6-4D95-A159-15A20D9E534D}"/>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92" name="Freeform 65">
                <a:extLst>
                  <a:ext uri="{FF2B5EF4-FFF2-40B4-BE49-F238E27FC236}">
                    <a16:creationId xmlns:a16="http://schemas.microsoft.com/office/drawing/2014/main" id="{409B78ED-012D-4E58-A115-343EAB6EC367}"/>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93" name="Freeform 66">
                <a:extLst>
                  <a:ext uri="{FF2B5EF4-FFF2-40B4-BE49-F238E27FC236}">
                    <a16:creationId xmlns:a16="http://schemas.microsoft.com/office/drawing/2014/main" id="{BE477844-6FF9-4C9E-BE8D-C4E6ADFB7B8C}"/>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94" name="Freeform 67">
                <a:extLst>
                  <a:ext uri="{FF2B5EF4-FFF2-40B4-BE49-F238E27FC236}">
                    <a16:creationId xmlns:a16="http://schemas.microsoft.com/office/drawing/2014/main" id="{A5964248-509C-4BFE-8379-A8F265759EA9}"/>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95" name="Freeform 68">
                <a:extLst>
                  <a:ext uri="{FF2B5EF4-FFF2-40B4-BE49-F238E27FC236}">
                    <a16:creationId xmlns:a16="http://schemas.microsoft.com/office/drawing/2014/main" id="{2D06CC93-20C0-49E1-94CF-DC60F07B8C25}"/>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96" name="Freeform 69">
                <a:extLst>
                  <a:ext uri="{FF2B5EF4-FFF2-40B4-BE49-F238E27FC236}">
                    <a16:creationId xmlns:a16="http://schemas.microsoft.com/office/drawing/2014/main" id="{8CEEB9CD-66AA-4C04-8716-8FF14330E111}"/>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97" name="Freeform 70">
                <a:extLst>
                  <a:ext uri="{FF2B5EF4-FFF2-40B4-BE49-F238E27FC236}">
                    <a16:creationId xmlns:a16="http://schemas.microsoft.com/office/drawing/2014/main" id="{39A99765-C3FE-48C5-8402-8A0B369420F4}"/>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98" name="Freeform 71">
                <a:extLst>
                  <a:ext uri="{FF2B5EF4-FFF2-40B4-BE49-F238E27FC236}">
                    <a16:creationId xmlns:a16="http://schemas.microsoft.com/office/drawing/2014/main" id="{CED94461-5F44-4CC5-B16D-F7D3D512331A}"/>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99" name="Freeform 72">
                <a:extLst>
                  <a:ext uri="{FF2B5EF4-FFF2-40B4-BE49-F238E27FC236}">
                    <a16:creationId xmlns:a16="http://schemas.microsoft.com/office/drawing/2014/main" id="{42134FE8-8145-4992-969C-676FAA438CA8}"/>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100" name="Freeform 73">
                <a:extLst>
                  <a:ext uri="{FF2B5EF4-FFF2-40B4-BE49-F238E27FC236}">
                    <a16:creationId xmlns:a16="http://schemas.microsoft.com/office/drawing/2014/main" id="{42CBFA67-733D-478E-B705-8B0EFAA126DC}"/>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101" name="Freeform 74">
                <a:extLst>
                  <a:ext uri="{FF2B5EF4-FFF2-40B4-BE49-F238E27FC236}">
                    <a16:creationId xmlns:a16="http://schemas.microsoft.com/office/drawing/2014/main" id="{D2ADFD84-1A6D-4A3C-91D5-7C323BBD3A46}"/>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102" name="Freeform 75">
                <a:extLst>
                  <a:ext uri="{FF2B5EF4-FFF2-40B4-BE49-F238E27FC236}">
                    <a16:creationId xmlns:a16="http://schemas.microsoft.com/office/drawing/2014/main" id="{4B59EAD2-812C-496C-BBAC-947896CBADF0}"/>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103" name="Freeform 76">
                <a:extLst>
                  <a:ext uri="{FF2B5EF4-FFF2-40B4-BE49-F238E27FC236}">
                    <a16:creationId xmlns:a16="http://schemas.microsoft.com/office/drawing/2014/main" id="{AF4F07AC-2B7B-4835-A73A-056D807F09D8}"/>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104" name="Freeform 77">
                <a:extLst>
                  <a:ext uri="{FF2B5EF4-FFF2-40B4-BE49-F238E27FC236}">
                    <a16:creationId xmlns:a16="http://schemas.microsoft.com/office/drawing/2014/main" id="{CDC0B269-7E22-4626-ABB5-AE95EA5A58AD}"/>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105" name="Freeform 78">
                <a:extLst>
                  <a:ext uri="{FF2B5EF4-FFF2-40B4-BE49-F238E27FC236}">
                    <a16:creationId xmlns:a16="http://schemas.microsoft.com/office/drawing/2014/main" id="{9C9837D9-DE80-4AC8-96BC-9C0E3A0089C3}"/>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106" name="Freeform 79">
                <a:extLst>
                  <a:ext uri="{FF2B5EF4-FFF2-40B4-BE49-F238E27FC236}">
                    <a16:creationId xmlns:a16="http://schemas.microsoft.com/office/drawing/2014/main" id="{2EDA38C2-DA11-475D-B388-5FA412470742}"/>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107" name="Freeform 80">
                <a:extLst>
                  <a:ext uri="{FF2B5EF4-FFF2-40B4-BE49-F238E27FC236}">
                    <a16:creationId xmlns:a16="http://schemas.microsoft.com/office/drawing/2014/main" id="{A0C74122-8ED9-4817-944A-18E9DB3CB338}"/>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108" name="Freeform 81">
                <a:extLst>
                  <a:ext uri="{FF2B5EF4-FFF2-40B4-BE49-F238E27FC236}">
                    <a16:creationId xmlns:a16="http://schemas.microsoft.com/office/drawing/2014/main" id="{BD7CACB4-4FF0-43BD-AD24-6DC710E248A2}"/>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109" name="Freeform 82">
                <a:extLst>
                  <a:ext uri="{FF2B5EF4-FFF2-40B4-BE49-F238E27FC236}">
                    <a16:creationId xmlns:a16="http://schemas.microsoft.com/office/drawing/2014/main" id="{47E75135-B187-4508-A57A-B60296FF3B58}"/>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110" name="Freeform 83">
                <a:extLst>
                  <a:ext uri="{FF2B5EF4-FFF2-40B4-BE49-F238E27FC236}">
                    <a16:creationId xmlns:a16="http://schemas.microsoft.com/office/drawing/2014/main" id="{8AB00DC3-D837-419E-B978-509D037BB378}"/>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111" name="Freeform 84">
                <a:extLst>
                  <a:ext uri="{FF2B5EF4-FFF2-40B4-BE49-F238E27FC236}">
                    <a16:creationId xmlns:a16="http://schemas.microsoft.com/office/drawing/2014/main" id="{BC532B12-2FA0-4CBA-B7F2-783DF52ED233}"/>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112" name="Freeform 85">
                <a:extLst>
                  <a:ext uri="{FF2B5EF4-FFF2-40B4-BE49-F238E27FC236}">
                    <a16:creationId xmlns:a16="http://schemas.microsoft.com/office/drawing/2014/main" id="{1BB66B88-E474-4251-9B89-9AAECD771024}"/>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113" name="Freeform 86">
                <a:extLst>
                  <a:ext uri="{FF2B5EF4-FFF2-40B4-BE49-F238E27FC236}">
                    <a16:creationId xmlns:a16="http://schemas.microsoft.com/office/drawing/2014/main" id="{BB2BB1E1-F3FF-492D-A195-B2193910BCD1}"/>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114" name="Freeform 87">
                <a:extLst>
                  <a:ext uri="{FF2B5EF4-FFF2-40B4-BE49-F238E27FC236}">
                    <a16:creationId xmlns:a16="http://schemas.microsoft.com/office/drawing/2014/main" id="{BDEDA869-6E22-462B-A7BB-15070553D5B1}"/>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115" name="Freeform 88">
                <a:extLst>
                  <a:ext uri="{FF2B5EF4-FFF2-40B4-BE49-F238E27FC236}">
                    <a16:creationId xmlns:a16="http://schemas.microsoft.com/office/drawing/2014/main" id="{BEA26397-C85F-4BED-A27A-F326E5FE76B4}"/>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116" name="Freeform 89">
                <a:extLst>
                  <a:ext uri="{FF2B5EF4-FFF2-40B4-BE49-F238E27FC236}">
                    <a16:creationId xmlns:a16="http://schemas.microsoft.com/office/drawing/2014/main" id="{D3FAEC6C-D1F6-4688-A782-67DF4FBFC289}"/>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117" name="Freeform 90">
                <a:extLst>
                  <a:ext uri="{FF2B5EF4-FFF2-40B4-BE49-F238E27FC236}">
                    <a16:creationId xmlns:a16="http://schemas.microsoft.com/office/drawing/2014/main" id="{0AD245FD-2847-4121-8504-0A2E5BC0F79C}"/>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118" name="Freeform 91">
                <a:extLst>
                  <a:ext uri="{FF2B5EF4-FFF2-40B4-BE49-F238E27FC236}">
                    <a16:creationId xmlns:a16="http://schemas.microsoft.com/office/drawing/2014/main" id="{5460812D-22F4-48AF-B673-F9D7B797C55C}"/>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sp>
            <p:nvSpPr>
              <p:cNvPr id="119" name="Freeform 92">
                <a:extLst>
                  <a:ext uri="{FF2B5EF4-FFF2-40B4-BE49-F238E27FC236}">
                    <a16:creationId xmlns:a16="http://schemas.microsoft.com/office/drawing/2014/main" id="{45FF59C9-F050-43AB-A15A-FDCAFE438A68}"/>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方正静蕾简体" panose="02000000000000000000" pitchFamily="2" charset="-122"/>
                  <a:ea typeface="方正静蕾简体" panose="02000000000000000000" pitchFamily="2" charset="-122"/>
                </a:endParaRPr>
              </a:p>
            </p:txBody>
          </p:sp>
        </p:grpSp>
      </p:grpSp>
      <p:sp>
        <p:nvSpPr>
          <p:cNvPr id="17" name="文字方塊 16">
            <a:extLst>
              <a:ext uri="{FF2B5EF4-FFF2-40B4-BE49-F238E27FC236}">
                <a16:creationId xmlns:a16="http://schemas.microsoft.com/office/drawing/2014/main" id="{430E141C-213D-430C-97EE-B582C7BA7822}"/>
              </a:ext>
            </a:extLst>
          </p:cNvPr>
          <p:cNvSpPr txBox="1"/>
          <p:nvPr/>
        </p:nvSpPr>
        <p:spPr>
          <a:xfrm>
            <a:off x="8200688" y="3064182"/>
            <a:ext cx="3292812" cy="1754326"/>
          </a:xfrm>
          <a:prstGeom prst="rect">
            <a:avLst/>
          </a:prstGeom>
          <a:noFill/>
        </p:spPr>
        <p:txBody>
          <a:bodyPr wrap="square" rtlCol="0">
            <a:spAutoFit/>
          </a:bodyPr>
          <a:lstStyle/>
          <a:p>
            <a:pPr algn="just"/>
            <a:r>
              <a:rPr lang="zh-TW" altLang="en-US" sz="2700" b="1" spc="100" dirty="0">
                <a:solidFill>
                  <a:srgbClr val="0000FF"/>
                </a:solidFill>
                <a:latin typeface="微軟正黑體" panose="020B0604030504040204" pitchFamily="34" charset="-120"/>
                <a:ea typeface="微軟正黑體" panose="020B0604030504040204" pitchFamily="34" charset="-120"/>
              </a:rPr>
              <a:t>請使用</a:t>
            </a:r>
            <a:r>
              <a:rPr lang="en-US" altLang="zh-TW" sz="2700" b="1" spc="100" dirty="0">
                <a:solidFill>
                  <a:schemeClr val="bg1"/>
                </a:solidFill>
                <a:effectLst>
                  <a:glow rad="101600">
                    <a:srgbClr val="0000FF"/>
                  </a:glow>
                </a:effectLst>
                <a:latin typeface="微軟正黑體" panose="020B0604030504040204" pitchFamily="34" charset="-120"/>
                <a:ea typeface="微軟正黑體" panose="020B0604030504040204" pitchFamily="34" charset="-120"/>
              </a:rPr>
              <a:t>Microsoft Excel </a:t>
            </a:r>
            <a:r>
              <a:rPr lang="zh-TW" altLang="en-US" sz="2700" b="1" spc="100" dirty="0">
                <a:solidFill>
                  <a:schemeClr val="bg1"/>
                </a:solidFill>
                <a:effectLst>
                  <a:glow rad="101600">
                    <a:srgbClr val="0000FF"/>
                  </a:glow>
                </a:effectLst>
                <a:latin typeface="微軟正黑體" panose="020B0604030504040204" pitchFamily="34" charset="-120"/>
                <a:ea typeface="微軟正黑體" panose="020B0604030504040204" pitchFamily="34" charset="-120"/>
              </a:rPr>
              <a:t>工作表</a:t>
            </a:r>
            <a:r>
              <a:rPr lang="en-US" altLang="zh-TW" sz="2700" b="1" spc="100" dirty="0">
                <a:solidFill>
                  <a:srgbClr val="FFFF00"/>
                </a:solidFill>
                <a:effectLst>
                  <a:glow rad="101600">
                    <a:srgbClr val="0000FF"/>
                  </a:glow>
                </a:effectLst>
                <a:latin typeface="微軟正黑體" panose="020B0604030504040204" pitchFamily="34" charset="-120"/>
                <a:ea typeface="微軟正黑體" panose="020B0604030504040204" pitchFamily="34" charset="-120"/>
              </a:rPr>
              <a:t>(.xlsx)</a:t>
            </a:r>
            <a:r>
              <a:rPr lang="zh-TW" altLang="en-US" sz="2700" b="1" spc="100" dirty="0">
                <a:solidFill>
                  <a:schemeClr val="bg1"/>
                </a:solidFill>
                <a:effectLst>
                  <a:glow rad="101600">
                    <a:srgbClr val="0000FF"/>
                  </a:glow>
                </a:effectLst>
                <a:latin typeface="微軟正黑體" panose="020B0604030504040204" pitchFamily="34" charset="-120"/>
                <a:ea typeface="微軟正黑體" panose="020B0604030504040204" pitchFamily="34" charset="-120"/>
              </a:rPr>
              <a:t>或 </a:t>
            </a:r>
            <a:r>
              <a:rPr lang="en-US" altLang="zh-TW" sz="2700" b="1" spc="100" dirty="0">
                <a:solidFill>
                  <a:schemeClr val="bg1"/>
                </a:solidFill>
                <a:effectLst>
                  <a:glow rad="101600">
                    <a:srgbClr val="0000FF"/>
                  </a:glow>
                </a:effectLst>
                <a:latin typeface="微軟正黑體" panose="020B0604030504040204" pitchFamily="34" charset="-120"/>
                <a:ea typeface="微軟正黑體" panose="020B0604030504040204" pitchFamily="34" charset="-120"/>
              </a:rPr>
              <a:t>97-2003 </a:t>
            </a:r>
            <a:r>
              <a:rPr lang="zh-TW" altLang="en-US" sz="2700" b="1" spc="100" dirty="0">
                <a:solidFill>
                  <a:schemeClr val="bg1"/>
                </a:solidFill>
                <a:effectLst>
                  <a:glow rad="101600">
                    <a:srgbClr val="0000FF"/>
                  </a:glow>
                </a:effectLst>
                <a:latin typeface="微軟正黑體" panose="020B0604030504040204" pitchFamily="34" charset="-120"/>
                <a:ea typeface="微軟正黑體" panose="020B0604030504040204" pitchFamily="34" charset="-120"/>
              </a:rPr>
              <a:t>工作表</a:t>
            </a:r>
            <a:r>
              <a:rPr lang="en-US" altLang="zh-TW" sz="2700" b="1" spc="100" dirty="0">
                <a:solidFill>
                  <a:srgbClr val="FFFF00"/>
                </a:solidFill>
                <a:effectLst>
                  <a:glow rad="101600">
                    <a:srgbClr val="0000FF"/>
                  </a:glow>
                </a:effectLst>
                <a:latin typeface="微軟正黑體" panose="020B0604030504040204" pitchFamily="34" charset="-120"/>
                <a:ea typeface="微軟正黑體" panose="020B0604030504040204" pitchFamily="34" charset="-120"/>
              </a:rPr>
              <a:t>(.</a:t>
            </a:r>
            <a:r>
              <a:rPr lang="en-US" altLang="zh-TW" sz="2700" b="1" spc="100" dirty="0" err="1">
                <a:solidFill>
                  <a:srgbClr val="FFFF00"/>
                </a:solidFill>
                <a:effectLst>
                  <a:glow rad="101600">
                    <a:srgbClr val="0000FF"/>
                  </a:glow>
                </a:effectLst>
                <a:latin typeface="微軟正黑體" panose="020B0604030504040204" pitchFamily="34" charset="-120"/>
                <a:ea typeface="微軟正黑體" panose="020B0604030504040204" pitchFamily="34" charset="-120"/>
              </a:rPr>
              <a:t>xls</a:t>
            </a:r>
            <a:r>
              <a:rPr lang="en-US" altLang="zh-TW" sz="2700" b="1" spc="100" dirty="0">
                <a:solidFill>
                  <a:srgbClr val="FFFF00"/>
                </a:solidFill>
                <a:effectLst>
                  <a:glow rad="101600">
                    <a:srgbClr val="0000FF"/>
                  </a:glow>
                </a:effectLst>
                <a:latin typeface="微軟正黑體" panose="020B0604030504040204" pitchFamily="34" charset="-120"/>
                <a:ea typeface="微軟正黑體" panose="020B0604030504040204" pitchFamily="34" charset="-120"/>
              </a:rPr>
              <a:t>)</a:t>
            </a:r>
            <a:r>
              <a:rPr lang="zh-TW" altLang="en-US" sz="2700" b="1" spc="100" dirty="0">
                <a:solidFill>
                  <a:schemeClr val="bg1"/>
                </a:solidFill>
                <a:effectLst>
                  <a:glow rad="101600">
                    <a:srgbClr val="0000FF"/>
                  </a:glow>
                </a:effectLst>
                <a:latin typeface="微軟正黑體" panose="020B0604030504040204" pitchFamily="34" charset="-120"/>
                <a:ea typeface="微軟正黑體" panose="020B0604030504040204" pitchFamily="34" charset="-120"/>
              </a:rPr>
              <a:t>之 </a:t>
            </a:r>
            <a:r>
              <a:rPr lang="en-US" altLang="zh-TW" sz="2700" b="1" spc="100" dirty="0">
                <a:solidFill>
                  <a:schemeClr val="bg1"/>
                </a:solidFill>
                <a:effectLst>
                  <a:glow rad="101600">
                    <a:srgbClr val="0000FF"/>
                  </a:glow>
                </a:effectLst>
                <a:latin typeface="微軟正黑體" panose="020B0604030504040204" pitchFamily="34" charset="-120"/>
                <a:ea typeface="微軟正黑體" panose="020B0604030504040204" pitchFamily="34" charset="-120"/>
              </a:rPr>
              <a:t>Excel </a:t>
            </a:r>
            <a:r>
              <a:rPr lang="zh-TW" altLang="en-US" sz="2700" b="1" spc="100" dirty="0">
                <a:solidFill>
                  <a:schemeClr val="bg1"/>
                </a:solidFill>
                <a:effectLst>
                  <a:glow rad="101600">
                    <a:srgbClr val="0000FF"/>
                  </a:glow>
                </a:effectLst>
                <a:latin typeface="微軟正黑體" panose="020B0604030504040204" pitchFamily="34" charset="-120"/>
                <a:ea typeface="微軟正黑體" panose="020B0604030504040204" pitchFamily="34" charset="-120"/>
              </a:rPr>
              <a:t>匯入</a:t>
            </a:r>
            <a:endParaRPr lang="zh-TW" altLang="en-US" sz="2700" b="1" spc="100" dirty="0">
              <a:solidFill>
                <a:srgbClr val="0000FF"/>
              </a:solidFill>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7ECB97A3-0C21-17B8-0EEC-E240220CCFCE}"/>
              </a:ext>
            </a:extLst>
          </p:cNvPr>
          <p:cNvPicPr>
            <a:picLocks noChangeAspect="1"/>
          </p:cNvPicPr>
          <p:nvPr/>
        </p:nvPicPr>
        <p:blipFill>
          <a:blip r:embed="rId2"/>
          <a:srcRect l="1145" r="1643" b="-4393"/>
          <a:stretch/>
        </p:blipFill>
        <p:spPr>
          <a:xfrm>
            <a:off x="663532" y="4954841"/>
            <a:ext cx="7232668" cy="417688"/>
          </a:xfrm>
          <a:prstGeom prst="rect">
            <a:avLst/>
          </a:prstGeom>
          <a:ln w="12700">
            <a:solidFill>
              <a:schemeClr val="tx1"/>
            </a:solidFill>
          </a:ln>
        </p:spPr>
      </p:pic>
      <p:pic>
        <p:nvPicPr>
          <p:cNvPr id="6" name="圖片 5" descr="一張含有 文字, 字型, 螢幕擷取畫面 的圖片&#10;&#10;AI 產生的內容可能不正確。">
            <a:extLst>
              <a:ext uri="{FF2B5EF4-FFF2-40B4-BE49-F238E27FC236}">
                <a16:creationId xmlns:a16="http://schemas.microsoft.com/office/drawing/2014/main" id="{3C33A74C-777A-CC1C-E0B9-1DEADCD7B811}"/>
              </a:ext>
            </a:extLst>
          </p:cNvPr>
          <p:cNvPicPr>
            <a:picLocks noChangeAspect="1"/>
          </p:cNvPicPr>
          <p:nvPr/>
        </p:nvPicPr>
        <p:blipFill>
          <a:blip r:embed="rId3">
            <a:extLst>
              <a:ext uri="{28A0092B-C50C-407E-A947-70E740481C1C}">
                <a14:useLocalDpi xmlns:a14="http://schemas.microsoft.com/office/drawing/2010/main" val="0"/>
              </a:ext>
            </a:extLst>
          </a:blip>
          <a:srcRect t="2326" r="319"/>
          <a:stretch/>
        </p:blipFill>
        <p:spPr>
          <a:xfrm>
            <a:off x="551384" y="3234074"/>
            <a:ext cx="6998479" cy="1285809"/>
          </a:xfrm>
          <a:prstGeom prst="rect">
            <a:avLst/>
          </a:prstGeom>
        </p:spPr>
      </p:pic>
      <p:sp>
        <p:nvSpPr>
          <p:cNvPr id="3" name="投影片編號版面配置區 8">
            <a:extLst>
              <a:ext uri="{FF2B5EF4-FFF2-40B4-BE49-F238E27FC236}">
                <a16:creationId xmlns:a16="http://schemas.microsoft.com/office/drawing/2014/main" id="{82639ED8-4E74-6204-1835-2A8769983FEA}"/>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14</a:t>
            </a:fld>
            <a:endParaRPr lang="zh-TW" altLang="en-US" sz="2600" b="1" u="sng"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315F7873-0CD7-4850-9222-83C7FC7D43D2}"/>
              </a:ext>
            </a:extLst>
          </p:cNvPr>
          <p:cNvPicPr>
            <a:picLocks noChangeAspect="1"/>
          </p:cNvPicPr>
          <p:nvPr/>
        </p:nvPicPr>
        <p:blipFill>
          <a:blip r:embed="rId2"/>
          <a:stretch>
            <a:fillRect/>
          </a:stretch>
        </p:blipFill>
        <p:spPr>
          <a:xfrm>
            <a:off x="6641922" y="3068960"/>
            <a:ext cx="5248254" cy="2736304"/>
          </a:xfrm>
          <a:prstGeom prst="rect">
            <a:avLst/>
          </a:prstGeom>
          <a:ln>
            <a:solidFill>
              <a:schemeClr val="tx1"/>
            </a:solidFill>
          </a:ln>
        </p:spPr>
      </p:pic>
      <p:sp>
        <p:nvSpPr>
          <p:cNvPr id="17411" name="標題 1"/>
          <p:cNvSpPr txBox="1">
            <a:spLocks/>
          </p:cNvSpPr>
          <p:nvPr/>
        </p:nvSpPr>
        <p:spPr bwMode="auto">
          <a:xfrm>
            <a:off x="550863" y="192088"/>
            <a:ext cx="78867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参</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、報名資料載入 </a:t>
            </a:r>
            <a:r>
              <a:rPr lang="en-US" altLang="zh-TW" sz="3600" b="1" dirty="0">
                <a:solidFill>
                  <a:srgbClr val="002060"/>
                </a:solidFill>
                <a:latin typeface="微軟正黑體" panose="020B0604030504040204" pitchFamily="34" charset="-120"/>
                <a:ea typeface="微軟正黑體" panose="020B0604030504040204" pitchFamily="34" charset="-120"/>
              </a:rPr>
              <a:t>7/16</a:t>
            </a:r>
            <a:endParaRPr lang="zh-TW" altLang="en-US" sz="3600" b="1" dirty="0">
              <a:solidFill>
                <a:srgbClr val="002060"/>
              </a:solidFill>
              <a:latin typeface="微軟正黑體" panose="020B0604030504040204" pitchFamily="34" charset="-120"/>
              <a:ea typeface="微軟正黑體" panose="020B0604030504040204" pitchFamily="34" charset="-120"/>
            </a:endParaRPr>
          </a:p>
        </p:txBody>
      </p:sp>
      <p:sp>
        <p:nvSpPr>
          <p:cNvPr id="17" name="矩形 7">
            <a:extLst>
              <a:ext uri="{FF2B5EF4-FFF2-40B4-BE49-F238E27FC236}">
                <a16:creationId xmlns:a16="http://schemas.microsoft.com/office/drawing/2014/main" id="{86FAE863-E9C3-4E60-AA66-B5386758CB9E}"/>
              </a:ext>
            </a:extLst>
          </p:cNvPr>
          <p:cNvSpPr>
            <a:spLocks noChangeArrowheads="1"/>
          </p:cNvSpPr>
          <p:nvPr/>
        </p:nvSpPr>
        <p:spPr bwMode="auto">
          <a:xfrm>
            <a:off x="561798" y="1003259"/>
            <a:ext cx="10574762" cy="167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20000"/>
              </a:lnSpc>
              <a:spcBef>
                <a:spcPts val="750"/>
              </a:spcBef>
              <a:buFontTx/>
              <a:buNone/>
            </a:pPr>
            <a:r>
              <a:rPr lang="zh-TW" altLang="en-US" b="1" dirty="0">
                <a:solidFill>
                  <a:srgbClr val="0070C0"/>
                </a:solidFill>
                <a:latin typeface="微軟正黑體" panose="020B0604030504040204" pitchFamily="34" charset="-120"/>
                <a:ea typeface="微軟正黑體" panose="020B0604030504040204" pitchFamily="34" charset="-120"/>
              </a:rPr>
              <a:t>三、查核資料上傳失敗或錯誤原因</a:t>
            </a:r>
            <a:endParaRPr lang="en-US" altLang="zh-TW" b="1" dirty="0">
              <a:solidFill>
                <a:srgbClr val="0070C0"/>
              </a:solidFill>
              <a:latin typeface="微軟正黑體" panose="020B0604030504040204" pitchFamily="34" charset="-120"/>
              <a:ea typeface="微軟正黑體" panose="020B0604030504040204" pitchFamily="34" charset="-120"/>
            </a:endParaRPr>
          </a:p>
          <a:p>
            <a:pPr eaLnBrk="1" hangingPunct="1">
              <a:lnSpc>
                <a:spcPct val="100000"/>
              </a:lnSpc>
              <a:spcBef>
                <a:spcPts val="750"/>
              </a:spcBef>
              <a:buFontTx/>
              <a:buNone/>
            </a:pPr>
            <a:r>
              <a:rPr lang="en-US" altLang="zh-TW" b="1" dirty="0">
                <a:solidFill>
                  <a:srgbClr val="C00000"/>
                </a:solidFill>
                <a:latin typeface="微軟正黑體" panose="020B0604030504040204" pitchFamily="34" charset="-120"/>
                <a:ea typeface="微軟正黑體" panose="020B0604030504040204" pitchFamily="34" charset="-120"/>
              </a:rPr>
              <a:t>Step1</a:t>
            </a:r>
            <a:r>
              <a:rPr lang="zh-TW" altLang="en-US" b="1" dirty="0">
                <a:solidFill>
                  <a:srgbClr val="C00000"/>
                </a:solidFill>
                <a:latin typeface="微軟正黑體" panose="020B0604030504040204" pitchFamily="34" charset="-120"/>
                <a:ea typeface="微軟正黑體" panose="020B0604030504040204" pitchFamily="34" charset="-120"/>
              </a:rPr>
              <a:t>：</a:t>
            </a:r>
            <a:endParaRPr lang="en-US" altLang="zh-TW" b="1" dirty="0">
              <a:solidFill>
                <a:srgbClr val="0070C0"/>
              </a:solidFill>
              <a:latin typeface="微軟正黑體" panose="020B0604030504040204" pitchFamily="34" charset="-120"/>
              <a:ea typeface="微軟正黑體" panose="020B0604030504040204" pitchFamily="34" charset="-120"/>
            </a:endParaRPr>
          </a:p>
          <a:p>
            <a:pPr eaLnBrk="1" hangingPunct="1">
              <a:lnSpc>
                <a:spcPct val="100000"/>
              </a:lnSpc>
              <a:spcBef>
                <a:spcPts val="750"/>
              </a:spcBef>
              <a:buFontTx/>
              <a:buNone/>
            </a:pPr>
            <a:r>
              <a:rPr lang="zh-TW" altLang="zh-TW" b="1" dirty="0">
                <a:latin typeface="微軟正黑體" panose="020B0604030504040204" pitchFamily="34" charset="-120"/>
                <a:ea typeface="微軟正黑體" panose="020B0604030504040204" pitchFamily="34" charset="-120"/>
              </a:rPr>
              <a:t>查閱「錯誤報表」了解</a:t>
            </a:r>
            <a:r>
              <a:rPr lang="zh-TW" altLang="en-US" b="1" dirty="0">
                <a:latin typeface="微軟正黑體" panose="020B0604030504040204" pitchFamily="34" charset="-120"/>
                <a:ea typeface="微軟正黑體" panose="020B0604030504040204" pitchFamily="34" charset="-120"/>
              </a:rPr>
              <a:t>檔案上傳</a:t>
            </a:r>
            <a:r>
              <a:rPr lang="zh-TW" altLang="en-US" b="1" u="sng" dirty="0">
                <a:latin typeface="微軟正黑體" panose="020B0604030504040204" pitchFamily="34" charset="-120"/>
                <a:ea typeface="微軟正黑體" panose="020B0604030504040204" pitchFamily="34" charset="-120"/>
              </a:rPr>
              <a:t>失敗</a:t>
            </a:r>
            <a:r>
              <a:rPr lang="zh-TW" altLang="zh-TW" b="1" dirty="0">
                <a:latin typeface="微軟正黑體" panose="020B0604030504040204" pitchFamily="34" charset="-120"/>
                <a:ea typeface="微軟正黑體" panose="020B0604030504040204" pitchFamily="34" charset="-120"/>
              </a:rPr>
              <a:t>原</a:t>
            </a:r>
            <a:r>
              <a:rPr lang="zh-TW" altLang="en-US" b="1" dirty="0">
                <a:latin typeface="微軟正黑體" panose="020B0604030504040204" pitchFamily="34" charset="-120"/>
                <a:ea typeface="微軟正黑體" panose="020B0604030504040204" pitchFamily="34" charset="-120"/>
              </a:rPr>
              <a:t>因，以進行修正</a:t>
            </a:r>
            <a:r>
              <a:rPr lang="zh-TW" altLang="zh-TW" b="1" dirty="0">
                <a:latin typeface="微軟正黑體" panose="020B0604030504040204" pitchFamily="34" charset="-120"/>
                <a:ea typeface="微軟正黑體" panose="020B0604030504040204" pitchFamily="34" charset="-120"/>
              </a:rPr>
              <a:t>。</a:t>
            </a:r>
            <a:endParaRPr lang="en-US" altLang="zh-TW" b="1" dirty="0">
              <a:latin typeface="微軟正黑體" panose="020B0604030504040204" pitchFamily="34" charset="-120"/>
              <a:ea typeface="微軟正黑體" panose="020B0604030504040204" pitchFamily="34" charset="-120"/>
            </a:endParaRPr>
          </a:p>
        </p:txBody>
      </p:sp>
      <p:grpSp>
        <p:nvGrpSpPr>
          <p:cNvPr id="30" name="群組 29">
            <a:extLst>
              <a:ext uri="{FF2B5EF4-FFF2-40B4-BE49-F238E27FC236}">
                <a16:creationId xmlns:a16="http://schemas.microsoft.com/office/drawing/2014/main" id="{AD150F4E-D59A-430C-8F18-7516B7590D4A}"/>
              </a:ext>
            </a:extLst>
          </p:cNvPr>
          <p:cNvGrpSpPr/>
          <p:nvPr/>
        </p:nvGrpSpPr>
        <p:grpSpPr>
          <a:xfrm>
            <a:off x="302039" y="2714637"/>
            <a:ext cx="5620046" cy="2204262"/>
            <a:chOff x="582541" y="498611"/>
            <a:chExt cx="5620046" cy="2204262"/>
          </a:xfrm>
        </p:grpSpPr>
        <p:pic>
          <p:nvPicPr>
            <p:cNvPr id="31" name="圖片 30">
              <a:extLst>
                <a:ext uri="{FF2B5EF4-FFF2-40B4-BE49-F238E27FC236}">
                  <a16:creationId xmlns:a16="http://schemas.microsoft.com/office/drawing/2014/main" id="{05662E01-673B-41CB-8A77-AA8F6F640067}"/>
                </a:ext>
              </a:extLst>
            </p:cNvPr>
            <p:cNvPicPr>
              <a:picLocks noChangeAspect="1"/>
            </p:cNvPicPr>
            <p:nvPr/>
          </p:nvPicPr>
          <p:blipFill>
            <a:blip r:embed="rId3"/>
            <a:stretch>
              <a:fillRect/>
            </a:stretch>
          </p:blipFill>
          <p:spPr>
            <a:xfrm>
              <a:off x="1775520" y="1240186"/>
              <a:ext cx="4427067" cy="1462687"/>
            </a:xfrm>
            <a:prstGeom prst="rect">
              <a:avLst/>
            </a:prstGeom>
            <a:solidFill>
              <a:srgbClr val="002060"/>
            </a:solidFill>
            <a:ln>
              <a:solidFill>
                <a:schemeClr val="tx1"/>
              </a:solidFill>
            </a:ln>
          </p:spPr>
        </p:pic>
        <p:sp>
          <p:nvSpPr>
            <p:cNvPr id="32" name="矩形 31">
              <a:extLst>
                <a:ext uri="{FF2B5EF4-FFF2-40B4-BE49-F238E27FC236}">
                  <a16:creationId xmlns:a16="http://schemas.microsoft.com/office/drawing/2014/main" id="{5FB4AD6C-0560-44F2-984E-A26B684CD261}"/>
                </a:ext>
              </a:extLst>
            </p:cNvPr>
            <p:cNvSpPr/>
            <p:nvPr/>
          </p:nvSpPr>
          <p:spPr>
            <a:xfrm>
              <a:off x="1857059" y="1692004"/>
              <a:ext cx="813714"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3" name="组合 174">
              <a:extLst>
                <a:ext uri="{FF2B5EF4-FFF2-40B4-BE49-F238E27FC236}">
                  <a16:creationId xmlns:a16="http://schemas.microsoft.com/office/drawing/2014/main" id="{DC45E353-9F24-4AD6-AB55-24107C4C5214}"/>
                </a:ext>
              </a:extLst>
            </p:cNvPr>
            <p:cNvGrpSpPr/>
            <p:nvPr/>
          </p:nvGrpSpPr>
          <p:grpSpPr>
            <a:xfrm>
              <a:off x="582541" y="498611"/>
              <a:ext cx="1787078" cy="1520281"/>
              <a:chOff x="874713" y="1133769"/>
              <a:chExt cx="2328884" cy="1981198"/>
            </a:xfrm>
          </p:grpSpPr>
          <p:grpSp>
            <p:nvGrpSpPr>
              <p:cNvPr id="34" name="组合 146">
                <a:extLst>
                  <a:ext uri="{FF2B5EF4-FFF2-40B4-BE49-F238E27FC236}">
                    <a16:creationId xmlns:a16="http://schemas.microsoft.com/office/drawing/2014/main" id="{F1E0774F-DF3B-4E6C-949F-E9FDC5F59A60}"/>
                  </a:ext>
                </a:extLst>
              </p:cNvPr>
              <p:cNvGrpSpPr/>
              <p:nvPr/>
            </p:nvGrpSpPr>
            <p:grpSpPr>
              <a:xfrm>
                <a:off x="874713" y="1133769"/>
                <a:ext cx="2328884" cy="1981198"/>
                <a:chOff x="6470650" y="1849439"/>
                <a:chExt cx="1797049" cy="1528762"/>
              </a:xfrm>
            </p:grpSpPr>
            <p:sp>
              <p:nvSpPr>
                <p:cNvPr id="36" name="Freeform 5">
                  <a:extLst>
                    <a:ext uri="{FF2B5EF4-FFF2-40B4-BE49-F238E27FC236}">
                      <a16:creationId xmlns:a16="http://schemas.microsoft.com/office/drawing/2014/main" id="{FB6F9AE3-9737-4E35-9477-50A3086F6C6B}"/>
                    </a:ext>
                  </a:extLst>
                </p:cNvPr>
                <p:cNvSpPr>
                  <a:spLocks noEditPoints="1"/>
                </p:cNvSpPr>
                <p:nvPr/>
              </p:nvSpPr>
              <p:spPr bwMode="auto">
                <a:xfrm>
                  <a:off x="6470650" y="1849439"/>
                  <a:ext cx="1797049" cy="1528762"/>
                </a:xfrm>
                <a:custGeom>
                  <a:avLst/>
                  <a:gdLst>
                    <a:gd name="T0" fmla="*/ 421 w 422"/>
                    <a:gd name="T1" fmla="*/ 65 h 358"/>
                    <a:gd name="T2" fmla="*/ 419 w 422"/>
                    <a:gd name="T3" fmla="*/ 134 h 358"/>
                    <a:gd name="T4" fmla="*/ 403 w 422"/>
                    <a:gd name="T5" fmla="*/ 164 h 358"/>
                    <a:gd name="T6" fmla="*/ 354 w 422"/>
                    <a:gd name="T7" fmla="*/ 193 h 358"/>
                    <a:gd name="T8" fmla="*/ 299 w 422"/>
                    <a:gd name="T9" fmla="*/ 220 h 358"/>
                    <a:gd name="T10" fmla="*/ 181 w 422"/>
                    <a:gd name="T11" fmla="*/ 268 h 358"/>
                    <a:gd name="T12" fmla="*/ 295 w 422"/>
                    <a:gd name="T13" fmla="*/ 327 h 358"/>
                    <a:gd name="T14" fmla="*/ 297 w 422"/>
                    <a:gd name="T15" fmla="*/ 334 h 358"/>
                    <a:gd name="T16" fmla="*/ 136 w 422"/>
                    <a:gd name="T17" fmla="*/ 287 h 358"/>
                    <a:gd name="T18" fmla="*/ 28 w 422"/>
                    <a:gd name="T19" fmla="*/ 254 h 358"/>
                    <a:gd name="T20" fmla="*/ 3 w 422"/>
                    <a:gd name="T21" fmla="*/ 137 h 358"/>
                    <a:gd name="T22" fmla="*/ 24 w 422"/>
                    <a:gd name="T23" fmla="*/ 45 h 358"/>
                    <a:gd name="T24" fmla="*/ 106 w 422"/>
                    <a:gd name="T25" fmla="*/ 15 h 358"/>
                    <a:gd name="T26" fmla="*/ 248 w 422"/>
                    <a:gd name="T27" fmla="*/ 6 h 358"/>
                    <a:gd name="T28" fmla="*/ 326 w 422"/>
                    <a:gd name="T29" fmla="*/ 3 h 358"/>
                    <a:gd name="T30" fmla="*/ 381 w 422"/>
                    <a:gd name="T31" fmla="*/ 5 h 358"/>
                    <a:gd name="T32" fmla="*/ 421 w 422"/>
                    <a:gd name="T33" fmla="*/ 65 h 358"/>
                    <a:gd name="T34" fmla="*/ 410 w 422"/>
                    <a:gd name="T35" fmla="*/ 139 h 358"/>
                    <a:gd name="T36" fmla="*/ 413 w 422"/>
                    <a:gd name="T37" fmla="*/ 73 h 358"/>
                    <a:gd name="T38" fmla="*/ 366 w 422"/>
                    <a:gd name="T39" fmla="*/ 11 h 358"/>
                    <a:gd name="T40" fmla="*/ 240 w 422"/>
                    <a:gd name="T41" fmla="*/ 14 h 358"/>
                    <a:gd name="T42" fmla="*/ 111 w 422"/>
                    <a:gd name="T43" fmla="*/ 23 h 358"/>
                    <a:gd name="T44" fmla="*/ 42 w 422"/>
                    <a:gd name="T45" fmla="*/ 38 h 358"/>
                    <a:gd name="T46" fmla="*/ 13 w 422"/>
                    <a:gd name="T47" fmla="*/ 94 h 358"/>
                    <a:gd name="T48" fmla="*/ 17 w 422"/>
                    <a:gd name="T49" fmla="*/ 219 h 358"/>
                    <a:gd name="T50" fmla="*/ 137 w 422"/>
                    <a:gd name="T51" fmla="*/ 281 h 358"/>
                    <a:gd name="T52" fmla="*/ 139 w 422"/>
                    <a:gd name="T53" fmla="*/ 284 h 358"/>
                    <a:gd name="T54" fmla="*/ 279 w 422"/>
                    <a:gd name="T55" fmla="*/ 333 h 358"/>
                    <a:gd name="T56" fmla="*/ 172 w 422"/>
                    <a:gd name="T57" fmla="*/ 268 h 358"/>
                    <a:gd name="T58" fmla="*/ 172 w 422"/>
                    <a:gd name="T59" fmla="*/ 267 h 358"/>
                    <a:gd name="T60" fmla="*/ 175 w 422"/>
                    <a:gd name="T61" fmla="*/ 262 h 358"/>
                    <a:gd name="T62" fmla="*/ 303 w 422"/>
                    <a:gd name="T63" fmla="*/ 209 h 358"/>
                    <a:gd name="T64" fmla="*/ 361 w 422"/>
                    <a:gd name="T65" fmla="*/ 180 h 358"/>
                    <a:gd name="T66" fmla="*/ 410 w 422"/>
                    <a:gd name="T67" fmla="*/ 139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2" h="358">
                      <a:moveTo>
                        <a:pt x="421" y="65"/>
                      </a:moveTo>
                      <a:cubicBezTo>
                        <a:pt x="422" y="87"/>
                        <a:pt x="422" y="112"/>
                        <a:pt x="419" y="134"/>
                      </a:cubicBezTo>
                      <a:cubicBezTo>
                        <a:pt x="417" y="146"/>
                        <a:pt x="413" y="156"/>
                        <a:pt x="403" y="164"/>
                      </a:cubicBezTo>
                      <a:cubicBezTo>
                        <a:pt x="389" y="176"/>
                        <a:pt x="371" y="184"/>
                        <a:pt x="354" y="193"/>
                      </a:cubicBezTo>
                      <a:cubicBezTo>
                        <a:pt x="336" y="202"/>
                        <a:pt x="318" y="211"/>
                        <a:pt x="299" y="220"/>
                      </a:cubicBezTo>
                      <a:cubicBezTo>
                        <a:pt x="260" y="238"/>
                        <a:pt x="221" y="254"/>
                        <a:pt x="181" y="268"/>
                      </a:cubicBezTo>
                      <a:cubicBezTo>
                        <a:pt x="194" y="310"/>
                        <a:pt x="257" y="323"/>
                        <a:pt x="295" y="327"/>
                      </a:cubicBezTo>
                      <a:cubicBezTo>
                        <a:pt x="298" y="328"/>
                        <a:pt x="300" y="333"/>
                        <a:pt x="297" y="334"/>
                      </a:cubicBezTo>
                      <a:cubicBezTo>
                        <a:pt x="247" y="358"/>
                        <a:pt x="162" y="338"/>
                        <a:pt x="136" y="287"/>
                      </a:cubicBezTo>
                      <a:cubicBezTo>
                        <a:pt x="98" y="289"/>
                        <a:pt x="55" y="284"/>
                        <a:pt x="28" y="254"/>
                      </a:cubicBezTo>
                      <a:cubicBezTo>
                        <a:pt x="0" y="223"/>
                        <a:pt x="3" y="176"/>
                        <a:pt x="3" y="137"/>
                      </a:cubicBezTo>
                      <a:cubicBezTo>
                        <a:pt x="3" y="106"/>
                        <a:pt x="4" y="70"/>
                        <a:pt x="24" y="45"/>
                      </a:cubicBezTo>
                      <a:cubicBezTo>
                        <a:pt x="44" y="19"/>
                        <a:pt x="76" y="18"/>
                        <a:pt x="106" y="15"/>
                      </a:cubicBezTo>
                      <a:cubicBezTo>
                        <a:pt x="154" y="11"/>
                        <a:pt x="201" y="8"/>
                        <a:pt x="248" y="6"/>
                      </a:cubicBezTo>
                      <a:cubicBezTo>
                        <a:pt x="274" y="5"/>
                        <a:pt x="300" y="4"/>
                        <a:pt x="326" y="3"/>
                      </a:cubicBezTo>
                      <a:cubicBezTo>
                        <a:pt x="344" y="3"/>
                        <a:pt x="364" y="0"/>
                        <a:pt x="381" y="5"/>
                      </a:cubicBezTo>
                      <a:cubicBezTo>
                        <a:pt x="409" y="12"/>
                        <a:pt x="420" y="38"/>
                        <a:pt x="421" y="65"/>
                      </a:cubicBezTo>
                      <a:moveTo>
                        <a:pt x="410" y="139"/>
                      </a:moveTo>
                      <a:cubicBezTo>
                        <a:pt x="416" y="120"/>
                        <a:pt x="413" y="93"/>
                        <a:pt x="413" y="73"/>
                      </a:cubicBezTo>
                      <a:cubicBezTo>
                        <a:pt x="413" y="41"/>
                        <a:pt x="402" y="13"/>
                        <a:pt x="366" y="11"/>
                      </a:cubicBezTo>
                      <a:cubicBezTo>
                        <a:pt x="325" y="8"/>
                        <a:pt x="281" y="12"/>
                        <a:pt x="240" y="14"/>
                      </a:cubicBezTo>
                      <a:cubicBezTo>
                        <a:pt x="197" y="16"/>
                        <a:pt x="154" y="19"/>
                        <a:pt x="111" y="23"/>
                      </a:cubicBezTo>
                      <a:cubicBezTo>
                        <a:pt x="88" y="25"/>
                        <a:pt x="62" y="24"/>
                        <a:pt x="42" y="38"/>
                      </a:cubicBezTo>
                      <a:cubicBezTo>
                        <a:pt x="24" y="50"/>
                        <a:pt x="16" y="72"/>
                        <a:pt x="13" y="94"/>
                      </a:cubicBezTo>
                      <a:cubicBezTo>
                        <a:pt x="7" y="131"/>
                        <a:pt x="6" y="183"/>
                        <a:pt x="17" y="219"/>
                      </a:cubicBezTo>
                      <a:cubicBezTo>
                        <a:pt x="33" y="272"/>
                        <a:pt x="89" y="282"/>
                        <a:pt x="137" y="281"/>
                      </a:cubicBezTo>
                      <a:cubicBezTo>
                        <a:pt x="138" y="281"/>
                        <a:pt x="139" y="282"/>
                        <a:pt x="139" y="284"/>
                      </a:cubicBezTo>
                      <a:cubicBezTo>
                        <a:pt x="165" y="325"/>
                        <a:pt x="231" y="347"/>
                        <a:pt x="279" y="333"/>
                      </a:cubicBezTo>
                      <a:cubicBezTo>
                        <a:pt x="238" y="327"/>
                        <a:pt x="184" y="311"/>
                        <a:pt x="172" y="268"/>
                      </a:cubicBezTo>
                      <a:cubicBezTo>
                        <a:pt x="172" y="268"/>
                        <a:pt x="172" y="268"/>
                        <a:pt x="172" y="267"/>
                      </a:cubicBezTo>
                      <a:cubicBezTo>
                        <a:pt x="172" y="265"/>
                        <a:pt x="172" y="263"/>
                        <a:pt x="175" y="262"/>
                      </a:cubicBezTo>
                      <a:cubicBezTo>
                        <a:pt x="218" y="246"/>
                        <a:pt x="261" y="229"/>
                        <a:pt x="303" y="209"/>
                      </a:cubicBezTo>
                      <a:cubicBezTo>
                        <a:pt x="322" y="200"/>
                        <a:pt x="342" y="190"/>
                        <a:pt x="361" y="180"/>
                      </a:cubicBezTo>
                      <a:cubicBezTo>
                        <a:pt x="380" y="170"/>
                        <a:pt x="404" y="161"/>
                        <a:pt x="410" y="139"/>
                      </a:cubicBezTo>
                    </a:path>
                  </a:pathLst>
                </a:custGeom>
                <a:solidFill>
                  <a:srgbClr val="3C3C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endParaRPr>
                </a:p>
              </p:txBody>
            </p:sp>
            <p:sp>
              <p:nvSpPr>
                <p:cNvPr id="37" name="Freeform 6">
                  <a:extLst>
                    <a:ext uri="{FF2B5EF4-FFF2-40B4-BE49-F238E27FC236}">
                      <a16:creationId xmlns:a16="http://schemas.microsoft.com/office/drawing/2014/main" id="{1891672E-BC91-4FEA-8DA5-3A51ECE4C2B8}"/>
                    </a:ext>
                  </a:extLst>
                </p:cNvPr>
                <p:cNvSpPr>
                  <a:spLocks/>
                </p:cNvSpPr>
                <p:nvPr/>
              </p:nvSpPr>
              <p:spPr bwMode="auto">
                <a:xfrm>
                  <a:off x="6496050" y="1882776"/>
                  <a:ext cx="1746251" cy="1447798"/>
                </a:xfrm>
                <a:custGeom>
                  <a:avLst/>
                  <a:gdLst>
                    <a:gd name="T0" fmla="*/ 407 w 410"/>
                    <a:gd name="T1" fmla="*/ 65 h 339"/>
                    <a:gd name="T2" fmla="*/ 404 w 410"/>
                    <a:gd name="T3" fmla="*/ 131 h 339"/>
                    <a:gd name="T4" fmla="*/ 355 w 410"/>
                    <a:gd name="T5" fmla="*/ 172 h 339"/>
                    <a:gd name="T6" fmla="*/ 297 w 410"/>
                    <a:gd name="T7" fmla="*/ 201 h 339"/>
                    <a:gd name="T8" fmla="*/ 169 w 410"/>
                    <a:gd name="T9" fmla="*/ 254 h 339"/>
                    <a:gd name="T10" fmla="*/ 166 w 410"/>
                    <a:gd name="T11" fmla="*/ 259 h 339"/>
                    <a:gd name="T12" fmla="*/ 166 w 410"/>
                    <a:gd name="T13" fmla="*/ 260 h 339"/>
                    <a:gd name="T14" fmla="*/ 273 w 410"/>
                    <a:gd name="T15" fmla="*/ 325 h 339"/>
                    <a:gd name="T16" fmla="*/ 133 w 410"/>
                    <a:gd name="T17" fmla="*/ 276 h 339"/>
                    <a:gd name="T18" fmla="*/ 131 w 410"/>
                    <a:gd name="T19" fmla="*/ 273 h 339"/>
                    <a:gd name="T20" fmla="*/ 11 w 410"/>
                    <a:gd name="T21" fmla="*/ 211 h 339"/>
                    <a:gd name="T22" fmla="*/ 7 w 410"/>
                    <a:gd name="T23" fmla="*/ 86 h 339"/>
                    <a:gd name="T24" fmla="*/ 36 w 410"/>
                    <a:gd name="T25" fmla="*/ 30 h 339"/>
                    <a:gd name="T26" fmla="*/ 105 w 410"/>
                    <a:gd name="T27" fmla="*/ 15 h 339"/>
                    <a:gd name="T28" fmla="*/ 234 w 410"/>
                    <a:gd name="T29" fmla="*/ 6 h 339"/>
                    <a:gd name="T30" fmla="*/ 360 w 410"/>
                    <a:gd name="T31" fmla="*/ 3 h 339"/>
                    <a:gd name="T32" fmla="*/ 407 w 410"/>
                    <a:gd name="T33" fmla="*/ 6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0" h="339">
                      <a:moveTo>
                        <a:pt x="407" y="65"/>
                      </a:moveTo>
                      <a:cubicBezTo>
                        <a:pt x="407" y="85"/>
                        <a:pt x="410" y="112"/>
                        <a:pt x="404" y="131"/>
                      </a:cubicBezTo>
                      <a:cubicBezTo>
                        <a:pt x="398" y="153"/>
                        <a:pt x="374" y="162"/>
                        <a:pt x="355" y="172"/>
                      </a:cubicBezTo>
                      <a:cubicBezTo>
                        <a:pt x="336" y="182"/>
                        <a:pt x="316" y="192"/>
                        <a:pt x="297" y="201"/>
                      </a:cubicBezTo>
                      <a:cubicBezTo>
                        <a:pt x="255" y="221"/>
                        <a:pt x="212" y="238"/>
                        <a:pt x="169" y="254"/>
                      </a:cubicBezTo>
                      <a:cubicBezTo>
                        <a:pt x="166" y="255"/>
                        <a:pt x="166" y="257"/>
                        <a:pt x="166" y="259"/>
                      </a:cubicBezTo>
                      <a:cubicBezTo>
                        <a:pt x="166" y="260"/>
                        <a:pt x="166" y="260"/>
                        <a:pt x="166" y="260"/>
                      </a:cubicBezTo>
                      <a:cubicBezTo>
                        <a:pt x="178" y="303"/>
                        <a:pt x="232" y="319"/>
                        <a:pt x="273" y="325"/>
                      </a:cubicBezTo>
                      <a:cubicBezTo>
                        <a:pt x="225" y="339"/>
                        <a:pt x="159" y="317"/>
                        <a:pt x="133" y="276"/>
                      </a:cubicBezTo>
                      <a:cubicBezTo>
                        <a:pt x="133" y="274"/>
                        <a:pt x="132" y="273"/>
                        <a:pt x="131" y="273"/>
                      </a:cubicBezTo>
                      <a:cubicBezTo>
                        <a:pt x="83" y="274"/>
                        <a:pt x="27" y="264"/>
                        <a:pt x="11" y="211"/>
                      </a:cubicBezTo>
                      <a:cubicBezTo>
                        <a:pt x="0" y="175"/>
                        <a:pt x="1" y="123"/>
                        <a:pt x="7" y="86"/>
                      </a:cubicBezTo>
                      <a:cubicBezTo>
                        <a:pt x="10" y="64"/>
                        <a:pt x="18" y="42"/>
                        <a:pt x="36" y="30"/>
                      </a:cubicBezTo>
                      <a:cubicBezTo>
                        <a:pt x="56" y="16"/>
                        <a:pt x="82" y="17"/>
                        <a:pt x="105" y="15"/>
                      </a:cubicBezTo>
                      <a:cubicBezTo>
                        <a:pt x="148" y="11"/>
                        <a:pt x="191" y="8"/>
                        <a:pt x="234" y="6"/>
                      </a:cubicBezTo>
                      <a:cubicBezTo>
                        <a:pt x="275" y="4"/>
                        <a:pt x="319" y="0"/>
                        <a:pt x="360" y="3"/>
                      </a:cubicBezTo>
                      <a:cubicBezTo>
                        <a:pt x="396" y="5"/>
                        <a:pt x="407" y="33"/>
                        <a:pt x="407" y="6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endParaRPr>
                </a:p>
              </p:txBody>
            </p:sp>
            <p:sp>
              <p:nvSpPr>
                <p:cNvPr id="38" name="Freeform 10">
                  <a:extLst>
                    <a:ext uri="{FF2B5EF4-FFF2-40B4-BE49-F238E27FC236}">
                      <a16:creationId xmlns:a16="http://schemas.microsoft.com/office/drawing/2014/main" id="{AF459BD2-F091-4DDF-B932-0A9CBCE6A98A}"/>
                    </a:ext>
                  </a:extLst>
                </p:cNvPr>
                <p:cNvSpPr>
                  <a:spLocks/>
                </p:cNvSpPr>
                <p:nvPr/>
              </p:nvSpPr>
              <p:spPr bwMode="auto">
                <a:xfrm>
                  <a:off x="7058025" y="3027363"/>
                  <a:ext cx="600075" cy="260350"/>
                </a:xfrm>
                <a:custGeom>
                  <a:avLst/>
                  <a:gdLst>
                    <a:gd name="T0" fmla="*/ 4 w 141"/>
                    <a:gd name="T1" fmla="*/ 0 h 61"/>
                    <a:gd name="T2" fmla="*/ 0 w 141"/>
                    <a:gd name="T3" fmla="*/ 4 h 61"/>
                    <a:gd name="T4" fmla="*/ 1 w 141"/>
                    <a:gd name="T5" fmla="*/ 6 h 61"/>
                    <a:gd name="T6" fmla="*/ 1 w 141"/>
                    <a:gd name="T7" fmla="*/ 7 h 61"/>
                    <a:gd name="T8" fmla="*/ 1 w 141"/>
                    <a:gd name="T9" fmla="*/ 8 h 61"/>
                    <a:gd name="T10" fmla="*/ 2 w 141"/>
                    <a:gd name="T11" fmla="*/ 8 h 61"/>
                    <a:gd name="T12" fmla="*/ 63 w 141"/>
                    <a:gd name="T13" fmla="*/ 53 h 61"/>
                    <a:gd name="T14" fmla="*/ 102 w 141"/>
                    <a:gd name="T15" fmla="*/ 61 h 61"/>
                    <a:gd name="T16" fmla="*/ 110 w 141"/>
                    <a:gd name="T17" fmla="*/ 61 h 61"/>
                    <a:gd name="T18" fmla="*/ 110 w 141"/>
                    <a:gd name="T19" fmla="*/ 61 h 61"/>
                    <a:gd name="T20" fmla="*/ 110 w 141"/>
                    <a:gd name="T21" fmla="*/ 61 h 61"/>
                    <a:gd name="T22" fmla="*/ 110 w 141"/>
                    <a:gd name="T23" fmla="*/ 61 h 61"/>
                    <a:gd name="T24" fmla="*/ 140 w 141"/>
                    <a:gd name="T25" fmla="*/ 57 h 61"/>
                    <a:gd name="T26" fmla="*/ 141 w 141"/>
                    <a:gd name="T27" fmla="*/ 57 h 61"/>
                    <a:gd name="T28" fmla="*/ 110 w 141"/>
                    <a:gd name="T29" fmla="*/ 51 h 61"/>
                    <a:gd name="T30" fmla="*/ 6 w 141"/>
                    <a:gd name="T31" fmla="*/ 2 h 61"/>
                    <a:gd name="T32" fmla="*/ 4 w 141"/>
                    <a:gd name="T3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1" h="61">
                      <a:moveTo>
                        <a:pt x="4" y="0"/>
                      </a:moveTo>
                      <a:cubicBezTo>
                        <a:pt x="2" y="0"/>
                        <a:pt x="0" y="2"/>
                        <a:pt x="0" y="4"/>
                      </a:cubicBezTo>
                      <a:cubicBezTo>
                        <a:pt x="0" y="5"/>
                        <a:pt x="1" y="5"/>
                        <a:pt x="1" y="6"/>
                      </a:cubicBezTo>
                      <a:cubicBezTo>
                        <a:pt x="1" y="6"/>
                        <a:pt x="1" y="7"/>
                        <a:pt x="1" y="7"/>
                      </a:cubicBezTo>
                      <a:cubicBezTo>
                        <a:pt x="1" y="8"/>
                        <a:pt x="1" y="8"/>
                        <a:pt x="1" y="8"/>
                      </a:cubicBezTo>
                      <a:cubicBezTo>
                        <a:pt x="1" y="8"/>
                        <a:pt x="1" y="8"/>
                        <a:pt x="2" y="8"/>
                      </a:cubicBezTo>
                      <a:cubicBezTo>
                        <a:pt x="14" y="28"/>
                        <a:pt x="37" y="44"/>
                        <a:pt x="63" y="53"/>
                      </a:cubicBezTo>
                      <a:cubicBezTo>
                        <a:pt x="75" y="56"/>
                        <a:pt x="89" y="59"/>
                        <a:pt x="102" y="61"/>
                      </a:cubicBezTo>
                      <a:cubicBezTo>
                        <a:pt x="105" y="61"/>
                        <a:pt x="108" y="61"/>
                        <a:pt x="110" y="61"/>
                      </a:cubicBezTo>
                      <a:cubicBezTo>
                        <a:pt x="110" y="61"/>
                        <a:pt x="110" y="61"/>
                        <a:pt x="110" y="61"/>
                      </a:cubicBezTo>
                      <a:cubicBezTo>
                        <a:pt x="110" y="61"/>
                        <a:pt x="110" y="61"/>
                        <a:pt x="110" y="61"/>
                      </a:cubicBezTo>
                      <a:cubicBezTo>
                        <a:pt x="110" y="61"/>
                        <a:pt x="110" y="61"/>
                        <a:pt x="110" y="61"/>
                      </a:cubicBezTo>
                      <a:cubicBezTo>
                        <a:pt x="121" y="61"/>
                        <a:pt x="131" y="60"/>
                        <a:pt x="140" y="57"/>
                      </a:cubicBezTo>
                      <a:cubicBezTo>
                        <a:pt x="141" y="57"/>
                        <a:pt x="141" y="57"/>
                        <a:pt x="141" y="57"/>
                      </a:cubicBezTo>
                      <a:cubicBezTo>
                        <a:pt x="131" y="55"/>
                        <a:pt x="120" y="53"/>
                        <a:pt x="110" y="51"/>
                      </a:cubicBezTo>
                      <a:cubicBezTo>
                        <a:pt x="71" y="48"/>
                        <a:pt x="26" y="34"/>
                        <a:pt x="6" y="2"/>
                      </a:cubicBezTo>
                      <a:cubicBezTo>
                        <a:pt x="6" y="0"/>
                        <a:pt x="5" y="0"/>
                        <a:pt x="4" y="0"/>
                      </a:cubicBezTo>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endParaRPr>
                </a:p>
              </p:txBody>
            </p:sp>
            <p:sp>
              <p:nvSpPr>
                <p:cNvPr id="39" name="Freeform 13">
                  <a:extLst>
                    <a:ext uri="{FF2B5EF4-FFF2-40B4-BE49-F238E27FC236}">
                      <a16:creationId xmlns:a16="http://schemas.microsoft.com/office/drawing/2014/main" id="{F47E1467-2441-4909-AD92-C993060FC97B}"/>
                    </a:ext>
                  </a:extLst>
                </p:cNvPr>
                <p:cNvSpPr>
                  <a:spLocks/>
                </p:cNvSpPr>
                <p:nvPr/>
              </p:nvSpPr>
              <p:spPr bwMode="auto">
                <a:xfrm>
                  <a:off x="6508750" y="1892301"/>
                  <a:ext cx="1677987" cy="1157287"/>
                </a:xfrm>
                <a:custGeom>
                  <a:avLst/>
                  <a:gdLst>
                    <a:gd name="T0" fmla="*/ 328 w 394"/>
                    <a:gd name="T1" fmla="*/ 0 h 271"/>
                    <a:gd name="T2" fmla="*/ 328 w 394"/>
                    <a:gd name="T3" fmla="*/ 0 h 271"/>
                    <a:gd name="T4" fmla="*/ 246 w 394"/>
                    <a:gd name="T5" fmla="*/ 3 h 271"/>
                    <a:gd name="T6" fmla="*/ 246 w 394"/>
                    <a:gd name="T7" fmla="*/ 3 h 271"/>
                    <a:gd name="T8" fmla="*/ 245 w 394"/>
                    <a:gd name="T9" fmla="*/ 3 h 271"/>
                    <a:gd name="T10" fmla="*/ 245 w 394"/>
                    <a:gd name="T11" fmla="*/ 4 h 271"/>
                    <a:gd name="T12" fmla="*/ 245 w 394"/>
                    <a:gd name="T13" fmla="*/ 4 h 271"/>
                    <a:gd name="T14" fmla="*/ 243 w 394"/>
                    <a:gd name="T15" fmla="*/ 4 h 271"/>
                    <a:gd name="T16" fmla="*/ 243 w 394"/>
                    <a:gd name="T17" fmla="*/ 4 h 271"/>
                    <a:gd name="T18" fmla="*/ 242 w 394"/>
                    <a:gd name="T19" fmla="*/ 4 h 271"/>
                    <a:gd name="T20" fmla="*/ 240 w 394"/>
                    <a:gd name="T21" fmla="*/ 4 h 271"/>
                    <a:gd name="T22" fmla="*/ 239 w 394"/>
                    <a:gd name="T23" fmla="*/ 4 h 271"/>
                    <a:gd name="T24" fmla="*/ 239 w 394"/>
                    <a:gd name="T25" fmla="*/ 4 h 271"/>
                    <a:gd name="T26" fmla="*/ 238 w 394"/>
                    <a:gd name="T27" fmla="*/ 4 h 271"/>
                    <a:gd name="T28" fmla="*/ 236 w 394"/>
                    <a:gd name="T29" fmla="*/ 4 h 271"/>
                    <a:gd name="T30" fmla="*/ 235 w 394"/>
                    <a:gd name="T31" fmla="*/ 4 h 271"/>
                    <a:gd name="T32" fmla="*/ 234 w 394"/>
                    <a:gd name="T33" fmla="*/ 4 h 271"/>
                    <a:gd name="T34" fmla="*/ 233 w 394"/>
                    <a:gd name="T35" fmla="*/ 4 h 271"/>
                    <a:gd name="T36" fmla="*/ 231 w 394"/>
                    <a:gd name="T37" fmla="*/ 4 h 271"/>
                    <a:gd name="T38" fmla="*/ 231 w 394"/>
                    <a:gd name="T39" fmla="*/ 4 h 271"/>
                    <a:gd name="T40" fmla="*/ 102 w 394"/>
                    <a:gd name="T41" fmla="*/ 13 h 271"/>
                    <a:gd name="T42" fmla="*/ 72 w 394"/>
                    <a:gd name="T43" fmla="*/ 15 h 271"/>
                    <a:gd name="T44" fmla="*/ 25 w 394"/>
                    <a:gd name="T45" fmla="*/ 42 h 271"/>
                    <a:gd name="T46" fmla="*/ 1 w 394"/>
                    <a:gd name="T47" fmla="*/ 124 h 271"/>
                    <a:gd name="T48" fmla="*/ 0 w 394"/>
                    <a:gd name="T49" fmla="*/ 141 h 271"/>
                    <a:gd name="T50" fmla="*/ 8 w 394"/>
                    <a:gd name="T51" fmla="*/ 209 h 271"/>
                    <a:gd name="T52" fmla="*/ 8 w 394"/>
                    <a:gd name="T53" fmla="*/ 210 h 271"/>
                    <a:gd name="T54" fmla="*/ 8 w 394"/>
                    <a:gd name="T55" fmla="*/ 210 h 271"/>
                    <a:gd name="T56" fmla="*/ 9 w 394"/>
                    <a:gd name="T57" fmla="*/ 210 h 271"/>
                    <a:gd name="T58" fmla="*/ 9 w 394"/>
                    <a:gd name="T59" fmla="*/ 211 h 271"/>
                    <a:gd name="T60" fmla="*/ 62 w 394"/>
                    <a:gd name="T61" fmla="*/ 262 h 271"/>
                    <a:gd name="T62" fmla="*/ 123 w 394"/>
                    <a:gd name="T63" fmla="*/ 271 h 271"/>
                    <a:gd name="T64" fmla="*/ 123 w 394"/>
                    <a:gd name="T65" fmla="*/ 271 h 271"/>
                    <a:gd name="T66" fmla="*/ 123 w 394"/>
                    <a:gd name="T67" fmla="*/ 271 h 271"/>
                    <a:gd name="T68" fmla="*/ 123 w 394"/>
                    <a:gd name="T69" fmla="*/ 271 h 271"/>
                    <a:gd name="T70" fmla="*/ 125 w 394"/>
                    <a:gd name="T71" fmla="*/ 271 h 271"/>
                    <a:gd name="T72" fmla="*/ 127 w 394"/>
                    <a:gd name="T73" fmla="*/ 271 h 271"/>
                    <a:gd name="T74" fmla="*/ 127 w 394"/>
                    <a:gd name="T75" fmla="*/ 265 h 271"/>
                    <a:gd name="T76" fmla="*/ 63 w 394"/>
                    <a:gd name="T77" fmla="*/ 245 h 271"/>
                    <a:gd name="T78" fmla="*/ 30 w 394"/>
                    <a:gd name="T79" fmla="*/ 184 h 271"/>
                    <a:gd name="T80" fmla="*/ 34 w 394"/>
                    <a:gd name="T81" fmla="*/ 102 h 271"/>
                    <a:gd name="T82" fmla="*/ 73 w 394"/>
                    <a:gd name="T83" fmla="*/ 44 h 271"/>
                    <a:gd name="T84" fmla="*/ 143 w 394"/>
                    <a:gd name="T85" fmla="*/ 33 h 271"/>
                    <a:gd name="T86" fmla="*/ 222 w 394"/>
                    <a:gd name="T87" fmla="*/ 25 h 271"/>
                    <a:gd name="T88" fmla="*/ 328 w 394"/>
                    <a:gd name="T89" fmla="*/ 18 h 271"/>
                    <a:gd name="T90" fmla="*/ 385 w 394"/>
                    <a:gd name="T91" fmla="*/ 23 h 271"/>
                    <a:gd name="T92" fmla="*/ 387 w 394"/>
                    <a:gd name="T93" fmla="*/ 24 h 271"/>
                    <a:gd name="T94" fmla="*/ 394 w 394"/>
                    <a:gd name="T95" fmla="*/ 21 h 271"/>
                    <a:gd name="T96" fmla="*/ 357 w 394"/>
                    <a:gd name="T97" fmla="*/ 1 h 271"/>
                    <a:gd name="T98" fmla="*/ 357 w 394"/>
                    <a:gd name="T99" fmla="*/ 1 h 271"/>
                    <a:gd name="T100" fmla="*/ 357 w 394"/>
                    <a:gd name="T101" fmla="*/ 1 h 271"/>
                    <a:gd name="T102" fmla="*/ 356 w 394"/>
                    <a:gd name="T103" fmla="*/ 1 h 271"/>
                    <a:gd name="T104" fmla="*/ 356 w 394"/>
                    <a:gd name="T105" fmla="*/ 1 h 271"/>
                    <a:gd name="T106" fmla="*/ 328 w 394"/>
                    <a:gd name="T107" fmla="*/ 0 h 271"/>
                    <a:gd name="T108" fmla="*/ 328 w 394"/>
                    <a:gd name="T109" fmla="*/ 0 h 271"/>
                    <a:gd name="T110" fmla="*/ 328 w 394"/>
                    <a:gd name="T11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4" h="271">
                      <a:moveTo>
                        <a:pt x="328" y="0"/>
                      </a:moveTo>
                      <a:cubicBezTo>
                        <a:pt x="328" y="0"/>
                        <a:pt x="328" y="0"/>
                        <a:pt x="328" y="0"/>
                      </a:cubicBezTo>
                      <a:cubicBezTo>
                        <a:pt x="301" y="0"/>
                        <a:pt x="273" y="2"/>
                        <a:pt x="246" y="3"/>
                      </a:cubicBezTo>
                      <a:cubicBezTo>
                        <a:pt x="246" y="3"/>
                        <a:pt x="246" y="3"/>
                        <a:pt x="246" y="3"/>
                      </a:cubicBezTo>
                      <a:cubicBezTo>
                        <a:pt x="246" y="3"/>
                        <a:pt x="245" y="3"/>
                        <a:pt x="245" y="3"/>
                      </a:cubicBezTo>
                      <a:cubicBezTo>
                        <a:pt x="245" y="4"/>
                        <a:pt x="245" y="4"/>
                        <a:pt x="245" y="4"/>
                      </a:cubicBezTo>
                      <a:cubicBezTo>
                        <a:pt x="245" y="4"/>
                        <a:pt x="245" y="4"/>
                        <a:pt x="245" y="4"/>
                      </a:cubicBezTo>
                      <a:cubicBezTo>
                        <a:pt x="244" y="4"/>
                        <a:pt x="244" y="4"/>
                        <a:pt x="243" y="4"/>
                      </a:cubicBezTo>
                      <a:cubicBezTo>
                        <a:pt x="243" y="4"/>
                        <a:pt x="243" y="4"/>
                        <a:pt x="243" y="4"/>
                      </a:cubicBezTo>
                      <a:cubicBezTo>
                        <a:pt x="243" y="4"/>
                        <a:pt x="242" y="4"/>
                        <a:pt x="242" y="4"/>
                      </a:cubicBezTo>
                      <a:cubicBezTo>
                        <a:pt x="241" y="4"/>
                        <a:pt x="240" y="4"/>
                        <a:pt x="240" y="4"/>
                      </a:cubicBezTo>
                      <a:cubicBezTo>
                        <a:pt x="239" y="4"/>
                        <a:pt x="239" y="4"/>
                        <a:pt x="239" y="4"/>
                      </a:cubicBezTo>
                      <a:cubicBezTo>
                        <a:pt x="239" y="4"/>
                        <a:pt x="239" y="4"/>
                        <a:pt x="239" y="4"/>
                      </a:cubicBezTo>
                      <a:cubicBezTo>
                        <a:pt x="239" y="4"/>
                        <a:pt x="239" y="4"/>
                        <a:pt x="238" y="4"/>
                      </a:cubicBezTo>
                      <a:cubicBezTo>
                        <a:pt x="238" y="4"/>
                        <a:pt x="237" y="4"/>
                        <a:pt x="236" y="4"/>
                      </a:cubicBezTo>
                      <a:cubicBezTo>
                        <a:pt x="236" y="4"/>
                        <a:pt x="235" y="4"/>
                        <a:pt x="235" y="4"/>
                      </a:cubicBezTo>
                      <a:cubicBezTo>
                        <a:pt x="234" y="4"/>
                        <a:pt x="234" y="4"/>
                        <a:pt x="234" y="4"/>
                      </a:cubicBezTo>
                      <a:cubicBezTo>
                        <a:pt x="234" y="4"/>
                        <a:pt x="234" y="4"/>
                        <a:pt x="233" y="4"/>
                      </a:cubicBezTo>
                      <a:cubicBezTo>
                        <a:pt x="233" y="4"/>
                        <a:pt x="232" y="4"/>
                        <a:pt x="231" y="4"/>
                      </a:cubicBezTo>
                      <a:cubicBezTo>
                        <a:pt x="231" y="4"/>
                        <a:pt x="231" y="4"/>
                        <a:pt x="231" y="4"/>
                      </a:cubicBezTo>
                      <a:cubicBezTo>
                        <a:pt x="188" y="6"/>
                        <a:pt x="145" y="9"/>
                        <a:pt x="102" y="13"/>
                      </a:cubicBezTo>
                      <a:cubicBezTo>
                        <a:pt x="92" y="14"/>
                        <a:pt x="82" y="14"/>
                        <a:pt x="72" y="15"/>
                      </a:cubicBezTo>
                      <a:cubicBezTo>
                        <a:pt x="54" y="20"/>
                        <a:pt x="36" y="28"/>
                        <a:pt x="25" y="42"/>
                      </a:cubicBezTo>
                      <a:cubicBezTo>
                        <a:pt x="7" y="64"/>
                        <a:pt x="5" y="97"/>
                        <a:pt x="1" y="124"/>
                      </a:cubicBezTo>
                      <a:cubicBezTo>
                        <a:pt x="1" y="129"/>
                        <a:pt x="0" y="135"/>
                        <a:pt x="0" y="141"/>
                      </a:cubicBezTo>
                      <a:cubicBezTo>
                        <a:pt x="0" y="165"/>
                        <a:pt x="2" y="190"/>
                        <a:pt x="8" y="209"/>
                      </a:cubicBezTo>
                      <a:cubicBezTo>
                        <a:pt x="8" y="210"/>
                        <a:pt x="8" y="210"/>
                        <a:pt x="8" y="210"/>
                      </a:cubicBezTo>
                      <a:cubicBezTo>
                        <a:pt x="8" y="210"/>
                        <a:pt x="8" y="210"/>
                        <a:pt x="8" y="210"/>
                      </a:cubicBezTo>
                      <a:cubicBezTo>
                        <a:pt x="8" y="210"/>
                        <a:pt x="8" y="210"/>
                        <a:pt x="9" y="210"/>
                      </a:cubicBezTo>
                      <a:cubicBezTo>
                        <a:pt x="9" y="210"/>
                        <a:pt x="9" y="211"/>
                        <a:pt x="9" y="211"/>
                      </a:cubicBezTo>
                      <a:cubicBezTo>
                        <a:pt x="18" y="234"/>
                        <a:pt x="38" y="252"/>
                        <a:pt x="62" y="262"/>
                      </a:cubicBezTo>
                      <a:cubicBezTo>
                        <a:pt x="81" y="269"/>
                        <a:pt x="102" y="271"/>
                        <a:pt x="123" y="271"/>
                      </a:cubicBezTo>
                      <a:cubicBezTo>
                        <a:pt x="123" y="271"/>
                        <a:pt x="123" y="271"/>
                        <a:pt x="123" y="271"/>
                      </a:cubicBezTo>
                      <a:cubicBezTo>
                        <a:pt x="123" y="271"/>
                        <a:pt x="123" y="271"/>
                        <a:pt x="123" y="271"/>
                      </a:cubicBezTo>
                      <a:cubicBezTo>
                        <a:pt x="123" y="271"/>
                        <a:pt x="123" y="271"/>
                        <a:pt x="123" y="271"/>
                      </a:cubicBezTo>
                      <a:cubicBezTo>
                        <a:pt x="123" y="271"/>
                        <a:pt x="124" y="271"/>
                        <a:pt x="125" y="271"/>
                      </a:cubicBezTo>
                      <a:cubicBezTo>
                        <a:pt x="126" y="271"/>
                        <a:pt x="126" y="271"/>
                        <a:pt x="127" y="271"/>
                      </a:cubicBezTo>
                      <a:cubicBezTo>
                        <a:pt x="130" y="270"/>
                        <a:pt x="129" y="266"/>
                        <a:pt x="127" y="265"/>
                      </a:cubicBezTo>
                      <a:cubicBezTo>
                        <a:pt x="106" y="257"/>
                        <a:pt x="83" y="258"/>
                        <a:pt x="63" y="245"/>
                      </a:cubicBezTo>
                      <a:cubicBezTo>
                        <a:pt x="43" y="232"/>
                        <a:pt x="34" y="207"/>
                        <a:pt x="30" y="184"/>
                      </a:cubicBezTo>
                      <a:cubicBezTo>
                        <a:pt x="24" y="157"/>
                        <a:pt x="29" y="129"/>
                        <a:pt x="34" y="102"/>
                      </a:cubicBezTo>
                      <a:cubicBezTo>
                        <a:pt x="38" y="75"/>
                        <a:pt x="44" y="53"/>
                        <a:pt x="73" y="44"/>
                      </a:cubicBezTo>
                      <a:cubicBezTo>
                        <a:pt x="96" y="37"/>
                        <a:pt x="120" y="36"/>
                        <a:pt x="143" y="33"/>
                      </a:cubicBezTo>
                      <a:cubicBezTo>
                        <a:pt x="169" y="30"/>
                        <a:pt x="196" y="27"/>
                        <a:pt x="222" y="25"/>
                      </a:cubicBezTo>
                      <a:cubicBezTo>
                        <a:pt x="256" y="23"/>
                        <a:pt x="292" y="18"/>
                        <a:pt x="328" y="18"/>
                      </a:cubicBezTo>
                      <a:cubicBezTo>
                        <a:pt x="347" y="18"/>
                        <a:pt x="366" y="20"/>
                        <a:pt x="385" y="23"/>
                      </a:cubicBezTo>
                      <a:cubicBezTo>
                        <a:pt x="386" y="24"/>
                        <a:pt x="386" y="24"/>
                        <a:pt x="387" y="24"/>
                      </a:cubicBezTo>
                      <a:cubicBezTo>
                        <a:pt x="390" y="24"/>
                        <a:pt x="393" y="23"/>
                        <a:pt x="394" y="21"/>
                      </a:cubicBezTo>
                      <a:cubicBezTo>
                        <a:pt x="387" y="10"/>
                        <a:pt x="376" y="2"/>
                        <a:pt x="357" y="1"/>
                      </a:cubicBezTo>
                      <a:cubicBezTo>
                        <a:pt x="357" y="1"/>
                        <a:pt x="357" y="1"/>
                        <a:pt x="357" y="1"/>
                      </a:cubicBezTo>
                      <a:cubicBezTo>
                        <a:pt x="357" y="1"/>
                        <a:pt x="357" y="1"/>
                        <a:pt x="357" y="1"/>
                      </a:cubicBezTo>
                      <a:cubicBezTo>
                        <a:pt x="356" y="1"/>
                        <a:pt x="356" y="1"/>
                        <a:pt x="356" y="1"/>
                      </a:cubicBezTo>
                      <a:cubicBezTo>
                        <a:pt x="356" y="1"/>
                        <a:pt x="356" y="1"/>
                        <a:pt x="356" y="1"/>
                      </a:cubicBezTo>
                      <a:cubicBezTo>
                        <a:pt x="347" y="0"/>
                        <a:pt x="337" y="0"/>
                        <a:pt x="328" y="0"/>
                      </a:cubicBezTo>
                      <a:cubicBezTo>
                        <a:pt x="328" y="0"/>
                        <a:pt x="328" y="0"/>
                        <a:pt x="328" y="0"/>
                      </a:cubicBezTo>
                      <a:cubicBezTo>
                        <a:pt x="328" y="0"/>
                        <a:pt x="328" y="0"/>
                        <a:pt x="328" y="0"/>
                      </a:cubicBezTo>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endParaRPr>
                </a:p>
              </p:txBody>
            </p:sp>
          </p:grpSp>
          <p:sp>
            <p:nvSpPr>
              <p:cNvPr id="35" name="文本框 170">
                <a:extLst>
                  <a:ext uri="{FF2B5EF4-FFF2-40B4-BE49-F238E27FC236}">
                    <a16:creationId xmlns:a16="http://schemas.microsoft.com/office/drawing/2014/main" id="{CC4F1E88-49D7-4521-B92D-0214FBE792E1}"/>
                  </a:ext>
                </a:extLst>
              </p:cNvPr>
              <p:cNvSpPr txBox="1"/>
              <p:nvPr/>
            </p:nvSpPr>
            <p:spPr>
              <a:xfrm rot="20915362">
                <a:off x="1088895" y="1573510"/>
                <a:ext cx="1844974" cy="601632"/>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zh-TW" altLang="en-US" sz="2400" b="1" dirty="0">
                    <a:solidFill>
                      <a:schemeClr val="bg1"/>
                    </a:solidFill>
                    <a:effectLst>
                      <a:glow rad="101600">
                        <a:srgbClr val="FF0000"/>
                      </a:glow>
                    </a:effectLst>
                    <a:latin typeface="微軟正黑體" panose="020B0604030504040204" pitchFamily="34" charset="-120"/>
                    <a:ea typeface="微軟正黑體" panose="020B0604030504040204" pitchFamily="34" charset="-120"/>
                    <a:sym typeface="站酷快乐体2016修订版" panose="02010600030101010101" pitchFamily="2" charset="-122"/>
                  </a:rPr>
                  <a:t>上傳失敗</a:t>
                </a:r>
                <a:endParaRPr lang="zh-CN" altLang="en-US" sz="2400" b="1" dirty="0">
                  <a:solidFill>
                    <a:schemeClr val="bg1"/>
                  </a:solidFill>
                  <a:effectLst>
                    <a:glow rad="101600">
                      <a:srgbClr val="FF0000"/>
                    </a:glow>
                  </a:effectLst>
                  <a:latin typeface="微軟正黑體" panose="020B0604030504040204" pitchFamily="34" charset="-120"/>
                  <a:ea typeface="微軟正黑體" panose="020B0604030504040204" pitchFamily="34" charset="-120"/>
                  <a:sym typeface="站酷快乐体2016修订版" panose="02010600030101010101" pitchFamily="2" charset="-122"/>
                </a:endParaRPr>
              </a:p>
            </p:txBody>
          </p:sp>
        </p:grpSp>
      </p:grpSp>
      <p:sp>
        <p:nvSpPr>
          <p:cNvPr id="40" name="Freeform 72">
            <a:extLst>
              <a:ext uri="{FF2B5EF4-FFF2-40B4-BE49-F238E27FC236}">
                <a16:creationId xmlns:a16="http://schemas.microsoft.com/office/drawing/2014/main" id="{131EBF80-0127-4C6D-9ED6-FA9B1F55ED74}"/>
              </a:ext>
            </a:extLst>
          </p:cNvPr>
          <p:cNvSpPr>
            <a:spLocks noEditPoints="1"/>
          </p:cNvSpPr>
          <p:nvPr/>
        </p:nvSpPr>
        <p:spPr bwMode="auto">
          <a:xfrm rot="11084873">
            <a:off x="6271323" y="5611393"/>
            <a:ext cx="972609" cy="796809"/>
          </a:xfrm>
          <a:custGeom>
            <a:avLst/>
            <a:gdLst>
              <a:gd name="T0" fmla="*/ 327 w 558"/>
              <a:gd name="T1" fmla="*/ 198 h 457"/>
              <a:gd name="T2" fmla="*/ 472 w 558"/>
              <a:gd name="T3" fmla="*/ 158 h 457"/>
              <a:gd name="T4" fmla="*/ 53 w 558"/>
              <a:gd name="T5" fmla="*/ 421 h 457"/>
              <a:gd name="T6" fmla="*/ 45 w 558"/>
              <a:gd name="T7" fmla="*/ 306 h 457"/>
              <a:gd name="T8" fmla="*/ 356 w 558"/>
              <a:gd name="T9" fmla="*/ 186 h 457"/>
              <a:gd name="T10" fmla="*/ 386 w 558"/>
              <a:gd name="T11" fmla="*/ 179 h 457"/>
              <a:gd name="T12" fmla="*/ 453 w 558"/>
              <a:gd name="T13" fmla="*/ 162 h 457"/>
              <a:gd name="T14" fmla="*/ 343 w 558"/>
              <a:gd name="T15" fmla="*/ 192 h 457"/>
              <a:gd name="T16" fmla="*/ 87 w 558"/>
              <a:gd name="T17" fmla="*/ 407 h 457"/>
              <a:gd name="T18" fmla="*/ 165 w 558"/>
              <a:gd name="T19" fmla="*/ 392 h 457"/>
              <a:gd name="T20" fmla="*/ 127 w 558"/>
              <a:gd name="T21" fmla="*/ 413 h 457"/>
              <a:gd name="T22" fmla="*/ 501 w 558"/>
              <a:gd name="T23" fmla="*/ 160 h 457"/>
              <a:gd name="T24" fmla="*/ 464 w 558"/>
              <a:gd name="T25" fmla="*/ 156 h 457"/>
              <a:gd name="T26" fmla="*/ 276 w 558"/>
              <a:gd name="T27" fmla="*/ 217 h 457"/>
              <a:gd name="T28" fmla="*/ 436 w 558"/>
              <a:gd name="T29" fmla="*/ 160 h 457"/>
              <a:gd name="T30" fmla="*/ 164 w 558"/>
              <a:gd name="T31" fmla="*/ 405 h 457"/>
              <a:gd name="T32" fmla="*/ 360 w 558"/>
              <a:gd name="T33" fmla="*/ 185 h 457"/>
              <a:gd name="T34" fmla="*/ 112 w 558"/>
              <a:gd name="T35" fmla="*/ 424 h 457"/>
              <a:gd name="T36" fmla="*/ 247 w 558"/>
              <a:gd name="T37" fmla="*/ 278 h 457"/>
              <a:gd name="T38" fmla="*/ 405 w 558"/>
              <a:gd name="T39" fmla="*/ 158 h 457"/>
              <a:gd name="T40" fmla="*/ 306 w 558"/>
              <a:gd name="T41" fmla="*/ 190 h 457"/>
              <a:gd name="T42" fmla="*/ 80 w 558"/>
              <a:gd name="T43" fmla="*/ 411 h 457"/>
              <a:gd name="T44" fmla="*/ 57 w 558"/>
              <a:gd name="T45" fmla="*/ 388 h 457"/>
              <a:gd name="T46" fmla="*/ 329 w 558"/>
              <a:gd name="T47" fmla="*/ 177 h 457"/>
              <a:gd name="T48" fmla="*/ 379 w 558"/>
              <a:gd name="T49" fmla="*/ 181 h 457"/>
              <a:gd name="T50" fmla="*/ 531 w 558"/>
              <a:gd name="T51" fmla="*/ 44 h 457"/>
              <a:gd name="T52" fmla="*/ 139 w 558"/>
              <a:gd name="T53" fmla="*/ 400 h 457"/>
              <a:gd name="T54" fmla="*/ 259 w 558"/>
              <a:gd name="T55" fmla="*/ 245 h 457"/>
              <a:gd name="T56" fmla="*/ 42 w 558"/>
              <a:gd name="T57" fmla="*/ 339 h 457"/>
              <a:gd name="T58" fmla="*/ 112 w 558"/>
              <a:gd name="T59" fmla="*/ 363 h 457"/>
              <a:gd name="T60" fmla="*/ 183 w 558"/>
              <a:gd name="T61" fmla="*/ 384 h 457"/>
              <a:gd name="T62" fmla="*/ 211 w 558"/>
              <a:gd name="T63" fmla="*/ 312 h 457"/>
              <a:gd name="T64" fmla="*/ 45 w 558"/>
              <a:gd name="T65" fmla="*/ 289 h 457"/>
              <a:gd name="T66" fmla="*/ 141 w 558"/>
              <a:gd name="T67" fmla="*/ 362 h 457"/>
              <a:gd name="T68" fmla="*/ 85 w 558"/>
              <a:gd name="T69" fmla="*/ 301 h 457"/>
              <a:gd name="T70" fmla="*/ 91 w 558"/>
              <a:gd name="T71" fmla="*/ 263 h 457"/>
              <a:gd name="T72" fmla="*/ 127 w 558"/>
              <a:gd name="T73" fmla="*/ 263 h 457"/>
              <a:gd name="T74" fmla="*/ 171 w 558"/>
              <a:gd name="T75" fmla="*/ 207 h 457"/>
              <a:gd name="T76" fmla="*/ 125 w 558"/>
              <a:gd name="T77" fmla="*/ 280 h 457"/>
              <a:gd name="T78" fmla="*/ 74 w 558"/>
              <a:gd name="T79" fmla="*/ 274 h 457"/>
              <a:gd name="T80" fmla="*/ 196 w 558"/>
              <a:gd name="T81" fmla="*/ 287 h 457"/>
              <a:gd name="T82" fmla="*/ 493 w 558"/>
              <a:gd name="T83" fmla="*/ 141 h 457"/>
              <a:gd name="T84" fmla="*/ 470 w 558"/>
              <a:gd name="T85" fmla="*/ 122 h 457"/>
              <a:gd name="T86" fmla="*/ 407 w 558"/>
              <a:gd name="T87" fmla="*/ 87 h 457"/>
              <a:gd name="T88" fmla="*/ 358 w 558"/>
              <a:gd name="T89" fmla="*/ 68 h 457"/>
              <a:gd name="T90" fmla="*/ 409 w 558"/>
              <a:gd name="T91" fmla="*/ 80 h 457"/>
              <a:gd name="T92" fmla="*/ 472 w 558"/>
              <a:gd name="T93" fmla="*/ 106 h 457"/>
              <a:gd name="T94" fmla="*/ 508 w 558"/>
              <a:gd name="T95" fmla="*/ 40 h 457"/>
              <a:gd name="T96" fmla="*/ 527 w 558"/>
              <a:gd name="T97" fmla="*/ 30 h 457"/>
              <a:gd name="T98" fmla="*/ 423 w 558"/>
              <a:gd name="T99" fmla="*/ 13 h 457"/>
              <a:gd name="T100" fmla="*/ 293 w 558"/>
              <a:gd name="T101" fmla="*/ 40 h 457"/>
              <a:gd name="T102" fmla="*/ 546 w 558"/>
              <a:gd name="T103" fmla="*/ 13 h 457"/>
              <a:gd name="T104" fmla="*/ 514 w 558"/>
              <a:gd name="T105" fmla="*/ 169 h 457"/>
              <a:gd name="T106" fmla="*/ 426 w 558"/>
              <a:gd name="T107" fmla="*/ 186 h 457"/>
              <a:gd name="T108" fmla="*/ 377 w 558"/>
              <a:gd name="T109" fmla="*/ 194 h 457"/>
              <a:gd name="T110" fmla="*/ 247 w 558"/>
              <a:gd name="T111" fmla="*/ 314 h 457"/>
              <a:gd name="T112" fmla="*/ 221 w 558"/>
              <a:gd name="T113" fmla="*/ 398 h 457"/>
              <a:gd name="T114" fmla="*/ 80 w 558"/>
              <a:gd name="T115" fmla="*/ 445 h 457"/>
              <a:gd name="T116" fmla="*/ 47 w 558"/>
              <a:gd name="T117" fmla="*/ 443 h 457"/>
              <a:gd name="T118" fmla="*/ 9 w 558"/>
              <a:gd name="T119" fmla="*/ 388 h 457"/>
              <a:gd name="T120" fmla="*/ 26 w 558"/>
              <a:gd name="T121" fmla="*/ 198 h 457"/>
              <a:gd name="T122" fmla="*/ 51 w 558"/>
              <a:gd name="T123" fmla="*/ 162 h 457"/>
              <a:gd name="T124" fmla="*/ 127 w 558"/>
              <a:gd name="T125" fmla="*/ 16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8" h="457">
                <a:moveTo>
                  <a:pt x="493" y="99"/>
                </a:moveTo>
                <a:lnTo>
                  <a:pt x="495" y="97"/>
                </a:lnTo>
                <a:lnTo>
                  <a:pt x="495" y="97"/>
                </a:lnTo>
                <a:lnTo>
                  <a:pt x="495" y="95"/>
                </a:lnTo>
                <a:lnTo>
                  <a:pt x="495" y="95"/>
                </a:lnTo>
                <a:lnTo>
                  <a:pt x="493" y="95"/>
                </a:lnTo>
                <a:lnTo>
                  <a:pt x="493" y="99"/>
                </a:lnTo>
                <a:close/>
                <a:moveTo>
                  <a:pt x="40" y="390"/>
                </a:moveTo>
                <a:lnTo>
                  <a:pt x="42" y="390"/>
                </a:lnTo>
                <a:lnTo>
                  <a:pt x="42" y="392"/>
                </a:lnTo>
                <a:lnTo>
                  <a:pt x="42" y="392"/>
                </a:lnTo>
                <a:lnTo>
                  <a:pt x="44" y="392"/>
                </a:lnTo>
                <a:lnTo>
                  <a:pt x="42" y="392"/>
                </a:lnTo>
                <a:lnTo>
                  <a:pt x="42" y="390"/>
                </a:lnTo>
                <a:lnTo>
                  <a:pt x="40" y="390"/>
                </a:lnTo>
                <a:close/>
                <a:moveTo>
                  <a:pt x="396" y="175"/>
                </a:moveTo>
                <a:lnTo>
                  <a:pt x="398" y="175"/>
                </a:lnTo>
                <a:lnTo>
                  <a:pt x="398" y="175"/>
                </a:lnTo>
                <a:lnTo>
                  <a:pt x="398" y="175"/>
                </a:lnTo>
                <a:lnTo>
                  <a:pt x="398" y="175"/>
                </a:lnTo>
                <a:lnTo>
                  <a:pt x="398" y="173"/>
                </a:lnTo>
                <a:lnTo>
                  <a:pt x="398" y="173"/>
                </a:lnTo>
                <a:lnTo>
                  <a:pt x="398" y="173"/>
                </a:lnTo>
                <a:lnTo>
                  <a:pt x="396" y="173"/>
                </a:lnTo>
                <a:lnTo>
                  <a:pt x="396" y="175"/>
                </a:lnTo>
                <a:lnTo>
                  <a:pt x="396" y="175"/>
                </a:lnTo>
                <a:close/>
                <a:moveTo>
                  <a:pt x="329" y="196"/>
                </a:moveTo>
                <a:lnTo>
                  <a:pt x="327" y="198"/>
                </a:lnTo>
                <a:lnTo>
                  <a:pt x="327" y="198"/>
                </a:lnTo>
                <a:lnTo>
                  <a:pt x="329" y="198"/>
                </a:lnTo>
                <a:lnTo>
                  <a:pt x="331" y="196"/>
                </a:lnTo>
                <a:lnTo>
                  <a:pt x="329" y="196"/>
                </a:lnTo>
                <a:close/>
                <a:moveTo>
                  <a:pt x="63" y="426"/>
                </a:moveTo>
                <a:lnTo>
                  <a:pt x="63" y="424"/>
                </a:lnTo>
                <a:lnTo>
                  <a:pt x="63" y="424"/>
                </a:lnTo>
                <a:lnTo>
                  <a:pt x="61" y="423"/>
                </a:lnTo>
                <a:lnTo>
                  <a:pt x="61" y="424"/>
                </a:lnTo>
                <a:lnTo>
                  <a:pt x="61" y="426"/>
                </a:lnTo>
                <a:lnTo>
                  <a:pt x="63" y="426"/>
                </a:lnTo>
                <a:close/>
                <a:moveTo>
                  <a:pt x="520" y="103"/>
                </a:moveTo>
                <a:lnTo>
                  <a:pt x="518" y="105"/>
                </a:lnTo>
                <a:lnTo>
                  <a:pt x="518" y="106"/>
                </a:lnTo>
                <a:lnTo>
                  <a:pt x="520" y="105"/>
                </a:lnTo>
                <a:lnTo>
                  <a:pt x="520" y="103"/>
                </a:lnTo>
                <a:lnTo>
                  <a:pt x="520" y="99"/>
                </a:lnTo>
                <a:lnTo>
                  <a:pt x="520" y="101"/>
                </a:lnTo>
                <a:lnTo>
                  <a:pt x="520" y="103"/>
                </a:lnTo>
                <a:close/>
                <a:moveTo>
                  <a:pt x="55" y="316"/>
                </a:moveTo>
                <a:lnTo>
                  <a:pt x="53" y="314"/>
                </a:lnTo>
                <a:lnTo>
                  <a:pt x="51" y="312"/>
                </a:lnTo>
                <a:lnTo>
                  <a:pt x="49" y="310"/>
                </a:lnTo>
                <a:lnTo>
                  <a:pt x="51" y="312"/>
                </a:lnTo>
                <a:lnTo>
                  <a:pt x="53" y="314"/>
                </a:lnTo>
                <a:lnTo>
                  <a:pt x="55" y="316"/>
                </a:lnTo>
                <a:close/>
                <a:moveTo>
                  <a:pt x="470" y="162"/>
                </a:moveTo>
                <a:lnTo>
                  <a:pt x="472" y="158"/>
                </a:lnTo>
                <a:lnTo>
                  <a:pt x="470" y="158"/>
                </a:lnTo>
                <a:lnTo>
                  <a:pt x="470" y="158"/>
                </a:lnTo>
                <a:lnTo>
                  <a:pt x="470" y="160"/>
                </a:lnTo>
                <a:lnTo>
                  <a:pt x="468" y="160"/>
                </a:lnTo>
                <a:lnTo>
                  <a:pt x="470" y="162"/>
                </a:lnTo>
                <a:close/>
                <a:moveTo>
                  <a:pt x="423" y="173"/>
                </a:moveTo>
                <a:lnTo>
                  <a:pt x="424" y="173"/>
                </a:lnTo>
                <a:lnTo>
                  <a:pt x="424" y="171"/>
                </a:lnTo>
                <a:lnTo>
                  <a:pt x="424" y="169"/>
                </a:lnTo>
                <a:lnTo>
                  <a:pt x="424" y="167"/>
                </a:lnTo>
                <a:lnTo>
                  <a:pt x="423" y="167"/>
                </a:lnTo>
                <a:lnTo>
                  <a:pt x="423" y="173"/>
                </a:lnTo>
                <a:close/>
                <a:moveTo>
                  <a:pt x="66" y="430"/>
                </a:moveTo>
                <a:lnTo>
                  <a:pt x="66" y="430"/>
                </a:lnTo>
                <a:lnTo>
                  <a:pt x="66" y="430"/>
                </a:lnTo>
                <a:lnTo>
                  <a:pt x="66" y="430"/>
                </a:lnTo>
                <a:lnTo>
                  <a:pt x="68" y="432"/>
                </a:lnTo>
                <a:lnTo>
                  <a:pt x="68" y="432"/>
                </a:lnTo>
                <a:lnTo>
                  <a:pt x="70" y="432"/>
                </a:lnTo>
                <a:lnTo>
                  <a:pt x="70" y="430"/>
                </a:lnTo>
                <a:lnTo>
                  <a:pt x="68" y="430"/>
                </a:lnTo>
                <a:lnTo>
                  <a:pt x="66" y="430"/>
                </a:lnTo>
                <a:close/>
                <a:moveTo>
                  <a:pt x="59" y="424"/>
                </a:moveTo>
                <a:lnTo>
                  <a:pt x="59" y="424"/>
                </a:lnTo>
                <a:lnTo>
                  <a:pt x="57" y="423"/>
                </a:lnTo>
                <a:lnTo>
                  <a:pt x="55" y="421"/>
                </a:lnTo>
                <a:lnTo>
                  <a:pt x="55" y="421"/>
                </a:lnTo>
                <a:lnTo>
                  <a:pt x="53" y="421"/>
                </a:lnTo>
                <a:lnTo>
                  <a:pt x="53" y="421"/>
                </a:lnTo>
                <a:lnTo>
                  <a:pt x="55" y="423"/>
                </a:lnTo>
                <a:lnTo>
                  <a:pt x="57" y="424"/>
                </a:lnTo>
                <a:lnTo>
                  <a:pt x="59" y="424"/>
                </a:lnTo>
                <a:close/>
                <a:moveTo>
                  <a:pt x="463" y="162"/>
                </a:moveTo>
                <a:lnTo>
                  <a:pt x="461" y="164"/>
                </a:lnTo>
                <a:lnTo>
                  <a:pt x="461" y="165"/>
                </a:lnTo>
                <a:lnTo>
                  <a:pt x="461" y="165"/>
                </a:lnTo>
                <a:lnTo>
                  <a:pt x="463" y="164"/>
                </a:lnTo>
                <a:lnTo>
                  <a:pt x="463" y="158"/>
                </a:lnTo>
                <a:lnTo>
                  <a:pt x="463" y="160"/>
                </a:lnTo>
                <a:lnTo>
                  <a:pt x="463" y="160"/>
                </a:lnTo>
                <a:lnTo>
                  <a:pt x="463" y="162"/>
                </a:lnTo>
                <a:close/>
                <a:moveTo>
                  <a:pt x="470" y="95"/>
                </a:moveTo>
                <a:lnTo>
                  <a:pt x="470" y="95"/>
                </a:lnTo>
                <a:lnTo>
                  <a:pt x="470" y="99"/>
                </a:lnTo>
                <a:lnTo>
                  <a:pt x="470" y="101"/>
                </a:lnTo>
                <a:lnTo>
                  <a:pt x="472" y="103"/>
                </a:lnTo>
                <a:lnTo>
                  <a:pt x="472" y="101"/>
                </a:lnTo>
                <a:lnTo>
                  <a:pt x="472" y="97"/>
                </a:lnTo>
                <a:lnTo>
                  <a:pt x="472" y="95"/>
                </a:lnTo>
                <a:lnTo>
                  <a:pt x="472" y="95"/>
                </a:lnTo>
                <a:lnTo>
                  <a:pt x="470" y="95"/>
                </a:lnTo>
                <a:lnTo>
                  <a:pt x="470" y="95"/>
                </a:lnTo>
                <a:close/>
                <a:moveTo>
                  <a:pt x="51" y="310"/>
                </a:moveTo>
                <a:lnTo>
                  <a:pt x="51" y="310"/>
                </a:lnTo>
                <a:lnTo>
                  <a:pt x="53" y="308"/>
                </a:lnTo>
                <a:lnTo>
                  <a:pt x="45" y="306"/>
                </a:lnTo>
                <a:lnTo>
                  <a:pt x="47" y="308"/>
                </a:lnTo>
                <a:lnTo>
                  <a:pt x="49" y="308"/>
                </a:lnTo>
                <a:lnTo>
                  <a:pt x="51" y="310"/>
                </a:lnTo>
                <a:close/>
                <a:moveTo>
                  <a:pt x="259" y="236"/>
                </a:moveTo>
                <a:lnTo>
                  <a:pt x="257" y="236"/>
                </a:lnTo>
                <a:lnTo>
                  <a:pt x="257" y="238"/>
                </a:lnTo>
                <a:lnTo>
                  <a:pt x="257" y="238"/>
                </a:lnTo>
                <a:lnTo>
                  <a:pt x="259" y="240"/>
                </a:lnTo>
                <a:lnTo>
                  <a:pt x="261" y="238"/>
                </a:lnTo>
                <a:lnTo>
                  <a:pt x="261" y="238"/>
                </a:lnTo>
                <a:lnTo>
                  <a:pt x="259" y="236"/>
                </a:lnTo>
                <a:lnTo>
                  <a:pt x="259" y="234"/>
                </a:lnTo>
                <a:lnTo>
                  <a:pt x="259" y="234"/>
                </a:lnTo>
                <a:lnTo>
                  <a:pt x="259" y="236"/>
                </a:lnTo>
                <a:close/>
                <a:moveTo>
                  <a:pt x="118" y="398"/>
                </a:moveTo>
                <a:lnTo>
                  <a:pt x="116" y="398"/>
                </a:lnTo>
                <a:lnTo>
                  <a:pt x="116" y="400"/>
                </a:lnTo>
                <a:lnTo>
                  <a:pt x="120" y="402"/>
                </a:lnTo>
                <a:lnTo>
                  <a:pt x="122" y="405"/>
                </a:lnTo>
                <a:lnTo>
                  <a:pt x="120" y="400"/>
                </a:lnTo>
                <a:lnTo>
                  <a:pt x="120" y="398"/>
                </a:lnTo>
                <a:lnTo>
                  <a:pt x="118" y="398"/>
                </a:lnTo>
                <a:lnTo>
                  <a:pt x="118" y="398"/>
                </a:lnTo>
                <a:close/>
                <a:moveTo>
                  <a:pt x="354" y="183"/>
                </a:moveTo>
                <a:lnTo>
                  <a:pt x="354" y="185"/>
                </a:lnTo>
                <a:lnTo>
                  <a:pt x="354" y="186"/>
                </a:lnTo>
                <a:lnTo>
                  <a:pt x="354" y="186"/>
                </a:lnTo>
                <a:lnTo>
                  <a:pt x="356" y="186"/>
                </a:lnTo>
                <a:lnTo>
                  <a:pt x="358" y="186"/>
                </a:lnTo>
                <a:lnTo>
                  <a:pt x="356" y="185"/>
                </a:lnTo>
                <a:lnTo>
                  <a:pt x="356" y="183"/>
                </a:lnTo>
                <a:lnTo>
                  <a:pt x="354" y="179"/>
                </a:lnTo>
                <a:lnTo>
                  <a:pt x="354" y="181"/>
                </a:lnTo>
                <a:lnTo>
                  <a:pt x="354" y="183"/>
                </a:lnTo>
                <a:close/>
                <a:moveTo>
                  <a:pt x="55" y="356"/>
                </a:moveTo>
                <a:lnTo>
                  <a:pt x="51" y="352"/>
                </a:lnTo>
                <a:lnTo>
                  <a:pt x="45" y="348"/>
                </a:lnTo>
                <a:lnTo>
                  <a:pt x="40" y="344"/>
                </a:lnTo>
                <a:lnTo>
                  <a:pt x="45" y="350"/>
                </a:lnTo>
                <a:lnTo>
                  <a:pt x="49" y="354"/>
                </a:lnTo>
                <a:lnTo>
                  <a:pt x="55" y="356"/>
                </a:lnTo>
                <a:close/>
                <a:moveTo>
                  <a:pt x="105" y="403"/>
                </a:moveTo>
                <a:lnTo>
                  <a:pt x="105" y="403"/>
                </a:lnTo>
                <a:lnTo>
                  <a:pt x="105" y="403"/>
                </a:lnTo>
                <a:lnTo>
                  <a:pt x="106" y="405"/>
                </a:lnTo>
                <a:lnTo>
                  <a:pt x="108" y="409"/>
                </a:lnTo>
                <a:lnTo>
                  <a:pt x="110" y="409"/>
                </a:lnTo>
                <a:lnTo>
                  <a:pt x="108" y="407"/>
                </a:lnTo>
                <a:lnTo>
                  <a:pt x="108" y="405"/>
                </a:lnTo>
                <a:lnTo>
                  <a:pt x="108" y="403"/>
                </a:lnTo>
                <a:lnTo>
                  <a:pt x="106" y="402"/>
                </a:lnTo>
                <a:lnTo>
                  <a:pt x="105" y="402"/>
                </a:lnTo>
                <a:lnTo>
                  <a:pt x="105" y="403"/>
                </a:lnTo>
                <a:close/>
                <a:moveTo>
                  <a:pt x="384" y="169"/>
                </a:moveTo>
                <a:lnTo>
                  <a:pt x="384" y="181"/>
                </a:lnTo>
                <a:lnTo>
                  <a:pt x="386" y="179"/>
                </a:lnTo>
                <a:lnTo>
                  <a:pt x="388" y="179"/>
                </a:lnTo>
                <a:lnTo>
                  <a:pt x="386" y="173"/>
                </a:lnTo>
                <a:lnTo>
                  <a:pt x="384" y="169"/>
                </a:lnTo>
                <a:close/>
                <a:moveTo>
                  <a:pt x="177" y="196"/>
                </a:moveTo>
                <a:lnTo>
                  <a:pt x="175" y="196"/>
                </a:lnTo>
                <a:lnTo>
                  <a:pt x="175" y="194"/>
                </a:lnTo>
                <a:lnTo>
                  <a:pt x="175" y="192"/>
                </a:lnTo>
                <a:lnTo>
                  <a:pt x="177" y="190"/>
                </a:lnTo>
                <a:lnTo>
                  <a:pt x="175" y="190"/>
                </a:lnTo>
                <a:lnTo>
                  <a:pt x="177" y="188"/>
                </a:lnTo>
                <a:lnTo>
                  <a:pt x="177" y="188"/>
                </a:lnTo>
                <a:lnTo>
                  <a:pt x="179" y="188"/>
                </a:lnTo>
                <a:lnTo>
                  <a:pt x="181" y="188"/>
                </a:lnTo>
                <a:lnTo>
                  <a:pt x="179" y="188"/>
                </a:lnTo>
                <a:lnTo>
                  <a:pt x="179" y="188"/>
                </a:lnTo>
                <a:lnTo>
                  <a:pt x="179" y="190"/>
                </a:lnTo>
                <a:lnTo>
                  <a:pt x="179" y="192"/>
                </a:lnTo>
                <a:lnTo>
                  <a:pt x="177" y="194"/>
                </a:lnTo>
                <a:lnTo>
                  <a:pt x="177" y="196"/>
                </a:lnTo>
                <a:close/>
                <a:moveTo>
                  <a:pt x="314" y="198"/>
                </a:moveTo>
                <a:lnTo>
                  <a:pt x="314" y="198"/>
                </a:lnTo>
                <a:lnTo>
                  <a:pt x="314" y="209"/>
                </a:lnTo>
                <a:lnTo>
                  <a:pt x="316" y="207"/>
                </a:lnTo>
                <a:lnTo>
                  <a:pt x="318" y="207"/>
                </a:lnTo>
                <a:lnTo>
                  <a:pt x="318" y="205"/>
                </a:lnTo>
                <a:lnTo>
                  <a:pt x="314" y="198"/>
                </a:lnTo>
                <a:lnTo>
                  <a:pt x="314" y="198"/>
                </a:lnTo>
                <a:close/>
                <a:moveTo>
                  <a:pt x="453" y="162"/>
                </a:moveTo>
                <a:lnTo>
                  <a:pt x="451" y="169"/>
                </a:lnTo>
                <a:lnTo>
                  <a:pt x="449" y="173"/>
                </a:lnTo>
                <a:lnTo>
                  <a:pt x="451" y="175"/>
                </a:lnTo>
                <a:lnTo>
                  <a:pt x="455" y="175"/>
                </a:lnTo>
                <a:lnTo>
                  <a:pt x="453" y="169"/>
                </a:lnTo>
                <a:lnTo>
                  <a:pt x="453" y="162"/>
                </a:lnTo>
                <a:close/>
                <a:moveTo>
                  <a:pt x="299" y="207"/>
                </a:moveTo>
                <a:lnTo>
                  <a:pt x="299" y="207"/>
                </a:lnTo>
                <a:lnTo>
                  <a:pt x="299" y="209"/>
                </a:lnTo>
                <a:lnTo>
                  <a:pt x="297" y="209"/>
                </a:lnTo>
                <a:lnTo>
                  <a:pt x="299" y="209"/>
                </a:lnTo>
                <a:lnTo>
                  <a:pt x="299" y="211"/>
                </a:lnTo>
                <a:lnTo>
                  <a:pt x="299" y="211"/>
                </a:lnTo>
                <a:lnTo>
                  <a:pt x="301" y="211"/>
                </a:lnTo>
                <a:lnTo>
                  <a:pt x="301" y="217"/>
                </a:lnTo>
                <a:lnTo>
                  <a:pt x="303" y="215"/>
                </a:lnTo>
                <a:lnTo>
                  <a:pt x="304" y="215"/>
                </a:lnTo>
                <a:lnTo>
                  <a:pt x="306" y="213"/>
                </a:lnTo>
                <a:lnTo>
                  <a:pt x="303" y="211"/>
                </a:lnTo>
                <a:lnTo>
                  <a:pt x="301" y="209"/>
                </a:lnTo>
                <a:lnTo>
                  <a:pt x="301" y="207"/>
                </a:lnTo>
                <a:lnTo>
                  <a:pt x="299" y="207"/>
                </a:lnTo>
                <a:lnTo>
                  <a:pt x="299" y="205"/>
                </a:lnTo>
                <a:lnTo>
                  <a:pt x="299" y="207"/>
                </a:lnTo>
                <a:close/>
                <a:moveTo>
                  <a:pt x="343" y="185"/>
                </a:moveTo>
                <a:lnTo>
                  <a:pt x="343" y="188"/>
                </a:lnTo>
                <a:lnTo>
                  <a:pt x="343" y="190"/>
                </a:lnTo>
                <a:lnTo>
                  <a:pt x="343" y="192"/>
                </a:lnTo>
                <a:lnTo>
                  <a:pt x="344" y="192"/>
                </a:lnTo>
                <a:lnTo>
                  <a:pt x="346" y="192"/>
                </a:lnTo>
                <a:lnTo>
                  <a:pt x="348" y="190"/>
                </a:lnTo>
                <a:lnTo>
                  <a:pt x="344" y="186"/>
                </a:lnTo>
                <a:lnTo>
                  <a:pt x="343" y="181"/>
                </a:lnTo>
                <a:lnTo>
                  <a:pt x="343" y="183"/>
                </a:lnTo>
                <a:lnTo>
                  <a:pt x="343" y="185"/>
                </a:lnTo>
                <a:close/>
                <a:moveTo>
                  <a:pt x="68" y="415"/>
                </a:moveTo>
                <a:lnTo>
                  <a:pt x="80" y="424"/>
                </a:lnTo>
                <a:lnTo>
                  <a:pt x="89" y="432"/>
                </a:lnTo>
                <a:lnTo>
                  <a:pt x="78" y="421"/>
                </a:lnTo>
                <a:lnTo>
                  <a:pt x="76" y="419"/>
                </a:lnTo>
                <a:lnTo>
                  <a:pt x="72" y="417"/>
                </a:lnTo>
                <a:lnTo>
                  <a:pt x="70" y="415"/>
                </a:lnTo>
                <a:lnTo>
                  <a:pt x="68" y="415"/>
                </a:lnTo>
                <a:close/>
                <a:moveTo>
                  <a:pt x="457" y="156"/>
                </a:moveTo>
                <a:lnTo>
                  <a:pt x="457" y="156"/>
                </a:lnTo>
                <a:lnTo>
                  <a:pt x="455" y="158"/>
                </a:lnTo>
                <a:lnTo>
                  <a:pt x="457" y="160"/>
                </a:lnTo>
                <a:lnTo>
                  <a:pt x="457" y="164"/>
                </a:lnTo>
                <a:lnTo>
                  <a:pt x="457" y="167"/>
                </a:lnTo>
                <a:lnTo>
                  <a:pt x="459" y="162"/>
                </a:lnTo>
                <a:lnTo>
                  <a:pt x="461" y="156"/>
                </a:lnTo>
                <a:lnTo>
                  <a:pt x="459" y="156"/>
                </a:lnTo>
                <a:lnTo>
                  <a:pt x="457" y="156"/>
                </a:lnTo>
                <a:close/>
                <a:moveTo>
                  <a:pt x="91" y="407"/>
                </a:moveTo>
                <a:lnTo>
                  <a:pt x="89" y="407"/>
                </a:lnTo>
                <a:lnTo>
                  <a:pt x="87" y="407"/>
                </a:lnTo>
                <a:lnTo>
                  <a:pt x="97" y="415"/>
                </a:lnTo>
                <a:lnTo>
                  <a:pt x="97" y="417"/>
                </a:lnTo>
                <a:lnTo>
                  <a:pt x="99" y="417"/>
                </a:lnTo>
                <a:lnTo>
                  <a:pt x="101" y="419"/>
                </a:lnTo>
                <a:lnTo>
                  <a:pt x="101" y="419"/>
                </a:lnTo>
                <a:lnTo>
                  <a:pt x="97" y="415"/>
                </a:lnTo>
                <a:lnTo>
                  <a:pt x="95" y="411"/>
                </a:lnTo>
                <a:lnTo>
                  <a:pt x="93" y="407"/>
                </a:lnTo>
                <a:lnTo>
                  <a:pt x="93" y="407"/>
                </a:lnTo>
                <a:lnTo>
                  <a:pt x="91" y="407"/>
                </a:lnTo>
                <a:lnTo>
                  <a:pt x="91" y="407"/>
                </a:lnTo>
                <a:close/>
                <a:moveTo>
                  <a:pt x="419" y="160"/>
                </a:moveTo>
                <a:lnTo>
                  <a:pt x="417" y="164"/>
                </a:lnTo>
                <a:lnTo>
                  <a:pt x="417" y="167"/>
                </a:lnTo>
                <a:lnTo>
                  <a:pt x="417" y="167"/>
                </a:lnTo>
                <a:lnTo>
                  <a:pt x="417" y="169"/>
                </a:lnTo>
                <a:lnTo>
                  <a:pt x="417" y="171"/>
                </a:lnTo>
                <a:lnTo>
                  <a:pt x="417" y="171"/>
                </a:lnTo>
                <a:lnTo>
                  <a:pt x="417" y="171"/>
                </a:lnTo>
                <a:lnTo>
                  <a:pt x="419" y="171"/>
                </a:lnTo>
                <a:lnTo>
                  <a:pt x="419" y="171"/>
                </a:lnTo>
                <a:lnTo>
                  <a:pt x="421" y="165"/>
                </a:lnTo>
                <a:lnTo>
                  <a:pt x="421" y="158"/>
                </a:lnTo>
                <a:lnTo>
                  <a:pt x="421" y="156"/>
                </a:lnTo>
                <a:lnTo>
                  <a:pt x="419" y="156"/>
                </a:lnTo>
                <a:lnTo>
                  <a:pt x="419" y="158"/>
                </a:lnTo>
                <a:lnTo>
                  <a:pt x="419" y="160"/>
                </a:lnTo>
                <a:close/>
                <a:moveTo>
                  <a:pt x="165" y="392"/>
                </a:moveTo>
                <a:lnTo>
                  <a:pt x="169" y="402"/>
                </a:lnTo>
                <a:lnTo>
                  <a:pt x="171" y="402"/>
                </a:lnTo>
                <a:lnTo>
                  <a:pt x="175" y="402"/>
                </a:lnTo>
                <a:lnTo>
                  <a:pt x="173" y="398"/>
                </a:lnTo>
                <a:lnTo>
                  <a:pt x="171" y="398"/>
                </a:lnTo>
                <a:lnTo>
                  <a:pt x="169" y="396"/>
                </a:lnTo>
                <a:lnTo>
                  <a:pt x="169" y="394"/>
                </a:lnTo>
                <a:lnTo>
                  <a:pt x="167" y="392"/>
                </a:lnTo>
                <a:lnTo>
                  <a:pt x="165" y="392"/>
                </a:lnTo>
                <a:lnTo>
                  <a:pt x="165" y="392"/>
                </a:lnTo>
                <a:close/>
                <a:moveTo>
                  <a:pt x="411" y="162"/>
                </a:moveTo>
                <a:lnTo>
                  <a:pt x="409" y="173"/>
                </a:lnTo>
                <a:lnTo>
                  <a:pt x="413" y="173"/>
                </a:lnTo>
                <a:lnTo>
                  <a:pt x="415" y="173"/>
                </a:lnTo>
                <a:lnTo>
                  <a:pt x="413" y="167"/>
                </a:lnTo>
                <a:lnTo>
                  <a:pt x="413" y="162"/>
                </a:lnTo>
                <a:lnTo>
                  <a:pt x="413" y="156"/>
                </a:lnTo>
                <a:lnTo>
                  <a:pt x="411" y="160"/>
                </a:lnTo>
                <a:lnTo>
                  <a:pt x="411" y="162"/>
                </a:lnTo>
                <a:close/>
                <a:moveTo>
                  <a:pt x="129" y="405"/>
                </a:moveTo>
                <a:lnTo>
                  <a:pt x="129" y="405"/>
                </a:lnTo>
                <a:lnTo>
                  <a:pt x="129" y="403"/>
                </a:lnTo>
                <a:lnTo>
                  <a:pt x="127" y="403"/>
                </a:lnTo>
                <a:lnTo>
                  <a:pt x="125" y="402"/>
                </a:lnTo>
                <a:lnTo>
                  <a:pt x="125" y="402"/>
                </a:lnTo>
                <a:lnTo>
                  <a:pt x="124" y="400"/>
                </a:lnTo>
                <a:lnTo>
                  <a:pt x="125" y="407"/>
                </a:lnTo>
                <a:lnTo>
                  <a:pt x="127" y="413"/>
                </a:lnTo>
                <a:lnTo>
                  <a:pt x="131" y="417"/>
                </a:lnTo>
                <a:lnTo>
                  <a:pt x="133" y="417"/>
                </a:lnTo>
                <a:lnTo>
                  <a:pt x="133" y="417"/>
                </a:lnTo>
                <a:lnTo>
                  <a:pt x="131" y="413"/>
                </a:lnTo>
                <a:lnTo>
                  <a:pt x="129" y="409"/>
                </a:lnTo>
                <a:lnTo>
                  <a:pt x="129" y="407"/>
                </a:lnTo>
                <a:lnTo>
                  <a:pt x="129" y="407"/>
                </a:lnTo>
                <a:lnTo>
                  <a:pt x="129" y="405"/>
                </a:lnTo>
                <a:close/>
                <a:moveTo>
                  <a:pt x="226" y="325"/>
                </a:moveTo>
                <a:lnTo>
                  <a:pt x="230" y="331"/>
                </a:lnTo>
                <a:lnTo>
                  <a:pt x="236" y="337"/>
                </a:lnTo>
                <a:lnTo>
                  <a:pt x="236" y="333"/>
                </a:lnTo>
                <a:lnTo>
                  <a:pt x="236" y="329"/>
                </a:lnTo>
                <a:lnTo>
                  <a:pt x="226" y="325"/>
                </a:lnTo>
                <a:close/>
                <a:moveTo>
                  <a:pt x="501" y="160"/>
                </a:moveTo>
                <a:lnTo>
                  <a:pt x="497" y="158"/>
                </a:lnTo>
                <a:lnTo>
                  <a:pt x="495" y="158"/>
                </a:lnTo>
                <a:lnTo>
                  <a:pt x="491" y="158"/>
                </a:lnTo>
                <a:lnTo>
                  <a:pt x="491" y="160"/>
                </a:lnTo>
                <a:lnTo>
                  <a:pt x="491" y="162"/>
                </a:lnTo>
                <a:lnTo>
                  <a:pt x="489" y="164"/>
                </a:lnTo>
                <a:lnTo>
                  <a:pt x="491" y="165"/>
                </a:lnTo>
                <a:lnTo>
                  <a:pt x="491" y="167"/>
                </a:lnTo>
                <a:lnTo>
                  <a:pt x="495" y="165"/>
                </a:lnTo>
                <a:lnTo>
                  <a:pt x="499" y="162"/>
                </a:lnTo>
                <a:lnTo>
                  <a:pt x="501" y="160"/>
                </a:lnTo>
                <a:lnTo>
                  <a:pt x="501" y="160"/>
                </a:lnTo>
                <a:lnTo>
                  <a:pt x="501" y="160"/>
                </a:lnTo>
                <a:lnTo>
                  <a:pt x="501" y="160"/>
                </a:lnTo>
                <a:close/>
                <a:moveTo>
                  <a:pt x="449" y="162"/>
                </a:moveTo>
                <a:lnTo>
                  <a:pt x="449" y="156"/>
                </a:lnTo>
                <a:lnTo>
                  <a:pt x="445" y="156"/>
                </a:lnTo>
                <a:lnTo>
                  <a:pt x="445" y="160"/>
                </a:lnTo>
                <a:lnTo>
                  <a:pt x="445" y="162"/>
                </a:lnTo>
                <a:lnTo>
                  <a:pt x="445" y="164"/>
                </a:lnTo>
                <a:lnTo>
                  <a:pt x="443" y="164"/>
                </a:lnTo>
                <a:lnTo>
                  <a:pt x="443" y="169"/>
                </a:lnTo>
                <a:lnTo>
                  <a:pt x="445" y="173"/>
                </a:lnTo>
                <a:lnTo>
                  <a:pt x="447" y="169"/>
                </a:lnTo>
                <a:lnTo>
                  <a:pt x="447" y="165"/>
                </a:lnTo>
                <a:lnTo>
                  <a:pt x="449" y="162"/>
                </a:lnTo>
                <a:close/>
                <a:moveTo>
                  <a:pt x="464" y="156"/>
                </a:moveTo>
                <a:lnTo>
                  <a:pt x="464" y="158"/>
                </a:lnTo>
                <a:lnTo>
                  <a:pt x="464" y="160"/>
                </a:lnTo>
                <a:lnTo>
                  <a:pt x="463" y="167"/>
                </a:lnTo>
                <a:lnTo>
                  <a:pt x="459" y="177"/>
                </a:lnTo>
                <a:lnTo>
                  <a:pt x="461" y="177"/>
                </a:lnTo>
                <a:lnTo>
                  <a:pt x="463" y="177"/>
                </a:lnTo>
                <a:lnTo>
                  <a:pt x="464" y="177"/>
                </a:lnTo>
                <a:lnTo>
                  <a:pt x="464" y="171"/>
                </a:lnTo>
                <a:lnTo>
                  <a:pt x="464" y="165"/>
                </a:lnTo>
                <a:lnTo>
                  <a:pt x="466" y="160"/>
                </a:lnTo>
                <a:lnTo>
                  <a:pt x="466" y="158"/>
                </a:lnTo>
                <a:lnTo>
                  <a:pt x="466" y="156"/>
                </a:lnTo>
                <a:lnTo>
                  <a:pt x="466" y="156"/>
                </a:lnTo>
                <a:lnTo>
                  <a:pt x="464" y="156"/>
                </a:lnTo>
                <a:close/>
                <a:moveTo>
                  <a:pt x="346" y="167"/>
                </a:moveTo>
                <a:lnTo>
                  <a:pt x="344" y="169"/>
                </a:lnTo>
                <a:lnTo>
                  <a:pt x="344" y="169"/>
                </a:lnTo>
                <a:lnTo>
                  <a:pt x="343" y="171"/>
                </a:lnTo>
                <a:lnTo>
                  <a:pt x="344" y="177"/>
                </a:lnTo>
                <a:lnTo>
                  <a:pt x="348" y="183"/>
                </a:lnTo>
                <a:lnTo>
                  <a:pt x="348" y="183"/>
                </a:lnTo>
                <a:lnTo>
                  <a:pt x="348" y="183"/>
                </a:lnTo>
                <a:lnTo>
                  <a:pt x="350" y="183"/>
                </a:lnTo>
                <a:lnTo>
                  <a:pt x="350" y="183"/>
                </a:lnTo>
                <a:lnTo>
                  <a:pt x="350" y="177"/>
                </a:lnTo>
                <a:lnTo>
                  <a:pt x="348" y="171"/>
                </a:lnTo>
                <a:lnTo>
                  <a:pt x="348" y="171"/>
                </a:lnTo>
                <a:lnTo>
                  <a:pt x="348" y="169"/>
                </a:lnTo>
                <a:lnTo>
                  <a:pt x="348" y="167"/>
                </a:lnTo>
                <a:lnTo>
                  <a:pt x="348" y="167"/>
                </a:lnTo>
                <a:lnTo>
                  <a:pt x="346" y="167"/>
                </a:lnTo>
                <a:close/>
                <a:moveTo>
                  <a:pt x="442" y="171"/>
                </a:moveTo>
                <a:lnTo>
                  <a:pt x="442" y="171"/>
                </a:lnTo>
                <a:lnTo>
                  <a:pt x="442" y="171"/>
                </a:lnTo>
                <a:lnTo>
                  <a:pt x="442" y="164"/>
                </a:lnTo>
                <a:lnTo>
                  <a:pt x="442" y="156"/>
                </a:lnTo>
                <a:lnTo>
                  <a:pt x="440" y="156"/>
                </a:lnTo>
                <a:lnTo>
                  <a:pt x="440" y="156"/>
                </a:lnTo>
                <a:lnTo>
                  <a:pt x="434" y="171"/>
                </a:lnTo>
                <a:lnTo>
                  <a:pt x="438" y="171"/>
                </a:lnTo>
                <a:lnTo>
                  <a:pt x="442" y="171"/>
                </a:lnTo>
                <a:close/>
                <a:moveTo>
                  <a:pt x="276" y="217"/>
                </a:moveTo>
                <a:lnTo>
                  <a:pt x="274" y="221"/>
                </a:lnTo>
                <a:lnTo>
                  <a:pt x="270" y="223"/>
                </a:lnTo>
                <a:lnTo>
                  <a:pt x="268" y="224"/>
                </a:lnTo>
                <a:lnTo>
                  <a:pt x="272" y="226"/>
                </a:lnTo>
                <a:lnTo>
                  <a:pt x="276" y="228"/>
                </a:lnTo>
                <a:lnTo>
                  <a:pt x="278" y="232"/>
                </a:lnTo>
                <a:lnTo>
                  <a:pt x="278" y="224"/>
                </a:lnTo>
                <a:lnTo>
                  <a:pt x="278" y="219"/>
                </a:lnTo>
                <a:lnTo>
                  <a:pt x="278" y="217"/>
                </a:lnTo>
                <a:lnTo>
                  <a:pt x="276" y="217"/>
                </a:lnTo>
                <a:lnTo>
                  <a:pt x="276" y="217"/>
                </a:lnTo>
                <a:close/>
                <a:moveTo>
                  <a:pt x="386" y="160"/>
                </a:moveTo>
                <a:lnTo>
                  <a:pt x="386" y="160"/>
                </a:lnTo>
                <a:lnTo>
                  <a:pt x="386" y="162"/>
                </a:lnTo>
                <a:lnTo>
                  <a:pt x="388" y="165"/>
                </a:lnTo>
                <a:lnTo>
                  <a:pt x="388" y="169"/>
                </a:lnTo>
                <a:lnTo>
                  <a:pt x="390" y="173"/>
                </a:lnTo>
                <a:lnTo>
                  <a:pt x="390" y="175"/>
                </a:lnTo>
                <a:lnTo>
                  <a:pt x="392" y="175"/>
                </a:lnTo>
                <a:lnTo>
                  <a:pt x="392" y="175"/>
                </a:lnTo>
                <a:lnTo>
                  <a:pt x="392" y="173"/>
                </a:lnTo>
                <a:lnTo>
                  <a:pt x="394" y="165"/>
                </a:lnTo>
                <a:lnTo>
                  <a:pt x="394" y="158"/>
                </a:lnTo>
                <a:lnTo>
                  <a:pt x="390" y="158"/>
                </a:lnTo>
                <a:lnTo>
                  <a:pt x="386" y="160"/>
                </a:lnTo>
                <a:close/>
                <a:moveTo>
                  <a:pt x="436" y="162"/>
                </a:moveTo>
                <a:lnTo>
                  <a:pt x="436" y="162"/>
                </a:lnTo>
                <a:lnTo>
                  <a:pt x="436" y="160"/>
                </a:lnTo>
                <a:lnTo>
                  <a:pt x="436" y="158"/>
                </a:lnTo>
                <a:lnTo>
                  <a:pt x="436" y="158"/>
                </a:lnTo>
                <a:lnTo>
                  <a:pt x="434" y="160"/>
                </a:lnTo>
                <a:lnTo>
                  <a:pt x="434" y="158"/>
                </a:lnTo>
                <a:lnTo>
                  <a:pt x="434" y="158"/>
                </a:lnTo>
                <a:lnTo>
                  <a:pt x="436" y="156"/>
                </a:lnTo>
                <a:lnTo>
                  <a:pt x="428" y="156"/>
                </a:lnTo>
                <a:lnTo>
                  <a:pt x="428" y="158"/>
                </a:lnTo>
                <a:lnTo>
                  <a:pt x="428" y="162"/>
                </a:lnTo>
                <a:lnTo>
                  <a:pt x="426" y="164"/>
                </a:lnTo>
                <a:lnTo>
                  <a:pt x="426" y="165"/>
                </a:lnTo>
                <a:lnTo>
                  <a:pt x="426" y="169"/>
                </a:lnTo>
                <a:lnTo>
                  <a:pt x="426" y="171"/>
                </a:lnTo>
                <a:lnTo>
                  <a:pt x="426" y="171"/>
                </a:lnTo>
                <a:lnTo>
                  <a:pt x="428" y="171"/>
                </a:lnTo>
                <a:lnTo>
                  <a:pt x="430" y="171"/>
                </a:lnTo>
                <a:lnTo>
                  <a:pt x="432" y="169"/>
                </a:lnTo>
                <a:lnTo>
                  <a:pt x="432" y="167"/>
                </a:lnTo>
                <a:lnTo>
                  <a:pt x="434" y="165"/>
                </a:lnTo>
                <a:lnTo>
                  <a:pt x="434" y="164"/>
                </a:lnTo>
                <a:lnTo>
                  <a:pt x="434" y="162"/>
                </a:lnTo>
                <a:lnTo>
                  <a:pt x="434" y="160"/>
                </a:lnTo>
                <a:lnTo>
                  <a:pt x="434" y="162"/>
                </a:lnTo>
                <a:lnTo>
                  <a:pt x="436" y="162"/>
                </a:lnTo>
                <a:close/>
                <a:moveTo>
                  <a:pt x="154" y="396"/>
                </a:moveTo>
                <a:lnTo>
                  <a:pt x="154" y="402"/>
                </a:lnTo>
                <a:lnTo>
                  <a:pt x="154" y="409"/>
                </a:lnTo>
                <a:lnTo>
                  <a:pt x="164" y="405"/>
                </a:lnTo>
                <a:lnTo>
                  <a:pt x="162" y="403"/>
                </a:lnTo>
                <a:lnTo>
                  <a:pt x="162" y="402"/>
                </a:lnTo>
                <a:lnTo>
                  <a:pt x="162" y="400"/>
                </a:lnTo>
                <a:lnTo>
                  <a:pt x="160" y="398"/>
                </a:lnTo>
                <a:lnTo>
                  <a:pt x="156" y="394"/>
                </a:lnTo>
                <a:lnTo>
                  <a:pt x="154" y="392"/>
                </a:lnTo>
                <a:lnTo>
                  <a:pt x="154" y="394"/>
                </a:lnTo>
                <a:lnTo>
                  <a:pt x="154" y="396"/>
                </a:lnTo>
                <a:close/>
                <a:moveTo>
                  <a:pt x="282" y="217"/>
                </a:moveTo>
                <a:lnTo>
                  <a:pt x="282" y="219"/>
                </a:lnTo>
                <a:lnTo>
                  <a:pt x="282" y="219"/>
                </a:lnTo>
                <a:lnTo>
                  <a:pt x="284" y="226"/>
                </a:lnTo>
                <a:lnTo>
                  <a:pt x="284" y="232"/>
                </a:lnTo>
                <a:lnTo>
                  <a:pt x="285" y="234"/>
                </a:lnTo>
                <a:lnTo>
                  <a:pt x="285" y="232"/>
                </a:lnTo>
                <a:lnTo>
                  <a:pt x="291" y="228"/>
                </a:lnTo>
                <a:lnTo>
                  <a:pt x="295" y="224"/>
                </a:lnTo>
                <a:lnTo>
                  <a:pt x="282" y="217"/>
                </a:lnTo>
                <a:close/>
                <a:moveTo>
                  <a:pt x="360" y="164"/>
                </a:moveTo>
                <a:lnTo>
                  <a:pt x="356" y="164"/>
                </a:lnTo>
                <a:lnTo>
                  <a:pt x="354" y="165"/>
                </a:lnTo>
                <a:lnTo>
                  <a:pt x="358" y="179"/>
                </a:lnTo>
                <a:lnTo>
                  <a:pt x="360" y="179"/>
                </a:lnTo>
                <a:lnTo>
                  <a:pt x="360" y="179"/>
                </a:lnTo>
                <a:lnTo>
                  <a:pt x="358" y="181"/>
                </a:lnTo>
                <a:lnTo>
                  <a:pt x="360" y="183"/>
                </a:lnTo>
                <a:lnTo>
                  <a:pt x="360" y="183"/>
                </a:lnTo>
                <a:lnTo>
                  <a:pt x="360" y="185"/>
                </a:lnTo>
                <a:lnTo>
                  <a:pt x="362" y="185"/>
                </a:lnTo>
                <a:lnTo>
                  <a:pt x="362" y="175"/>
                </a:lnTo>
                <a:lnTo>
                  <a:pt x="362" y="167"/>
                </a:lnTo>
                <a:lnTo>
                  <a:pt x="362" y="165"/>
                </a:lnTo>
                <a:lnTo>
                  <a:pt x="362" y="164"/>
                </a:lnTo>
                <a:lnTo>
                  <a:pt x="362" y="164"/>
                </a:lnTo>
                <a:lnTo>
                  <a:pt x="360" y="164"/>
                </a:lnTo>
                <a:close/>
                <a:moveTo>
                  <a:pt x="59" y="419"/>
                </a:moveTo>
                <a:lnTo>
                  <a:pt x="59" y="419"/>
                </a:lnTo>
                <a:lnTo>
                  <a:pt x="59" y="419"/>
                </a:lnTo>
                <a:lnTo>
                  <a:pt x="66" y="426"/>
                </a:lnTo>
                <a:lnTo>
                  <a:pt x="74" y="432"/>
                </a:lnTo>
                <a:lnTo>
                  <a:pt x="76" y="436"/>
                </a:lnTo>
                <a:lnTo>
                  <a:pt x="80" y="436"/>
                </a:lnTo>
                <a:lnTo>
                  <a:pt x="82" y="436"/>
                </a:lnTo>
                <a:lnTo>
                  <a:pt x="82" y="434"/>
                </a:lnTo>
                <a:lnTo>
                  <a:pt x="82" y="434"/>
                </a:lnTo>
                <a:lnTo>
                  <a:pt x="72" y="426"/>
                </a:lnTo>
                <a:lnTo>
                  <a:pt x="63" y="419"/>
                </a:lnTo>
                <a:lnTo>
                  <a:pt x="63" y="417"/>
                </a:lnTo>
                <a:lnTo>
                  <a:pt x="61" y="417"/>
                </a:lnTo>
                <a:lnTo>
                  <a:pt x="59" y="419"/>
                </a:lnTo>
                <a:close/>
                <a:moveTo>
                  <a:pt x="97" y="405"/>
                </a:moveTo>
                <a:lnTo>
                  <a:pt x="97" y="405"/>
                </a:lnTo>
                <a:lnTo>
                  <a:pt x="101" y="415"/>
                </a:lnTo>
                <a:lnTo>
                  <a:pt x="108" y="424"/>
                </a:lnTo>
                <a:lnTo>
                  <a:pt x="110" y="424"/>
                </a:lnTo>
                <a:lnTo>
                  <a:pt x="112" y="424"/>
                </a:lnTo>
                <a:lnTo>
                  <a:pt x="114" y="424"/>
                </a:lnTo>
                <a:lnTo>
                  <a:pt x="110" y="419"/>
                </a:lnTo>
                <a:lnTo>
                  <a:pt x="106" y="413"/>
                </a:lnTo>
                <a:lnTo>
                  <a:pt x="103" y="407"/>
                </a:lnTo>
                <a:lnTo>
                  <a:pt x="99" y="405"/>
                </a:lnTo>
                <a:lnTo>
                  <a:pt x="97" y="405"/>
                </a:lnTo>
                <a:close/>
                <a:moveTo>
                  <a:pt x="122" y="415"/>
                </a:moveTo>
                <a:lnTo>
                  <a:pt x="118" y="409"/>
                </a:lnTo>
                <a:lnTo>
                  <a:pt x="116" y="405"/>
                </a:lnTo>
                <a:lnTo>
                  <a:pt x="114" y="400"/>
                </a:lnTo>
                <a:lnTo>
                  <a:pt x="108" y="400"/>
                </a:lnTo>
                <a:lnTo>
                  <a:pt x="114" y="411"/>
                </a:lnTo>
                <a:lnTo>
                  <a:pt x="120" y="423"/>
                </a:lnTo>
                <a:lnTo>
                  <a:pt x="122" y="421"/>
                </a:lnTo>
                <a:lnTo>
                  <a:pt x="124" y="421"/>
                </a:lnTo>
                <a:lnTo>
                  <a:pt x="122" y="415"/>
                </a:lnTo>
                <a:close/>
                <a:moveTo>
                  <a:pt x="249" y="274"/>
                </a:moveTo>
                <a:lnTo>
                  <a:pt x="245" y="272"/>
                </a:lnTo>
                <a:lnTo>
                  <a:pt x="244" y="270"/>
                </a:lnTo>
                <a:lnTo>
                  <a:pt x="240" y="270"/>
                </a:lnTo>
                <a:lnTo>
                  <a:pt x="240" y="278"/>
                </a:lnTo>
                <a:lnTo>
                  <a:pt x="236" y="285"/>
                </a:lnTo>
                <a:lnTo>
                  <a:pt x="234" y="291"/>
                </a:lnTo>
                <a:lnTo>
                  <a:pt x="238" y="289"/>
                </a:lnTo>
                <a:lnTo>
                  <a:pt x="240" y="285"/>
                </a:lnTo>
                <a:lnTo>
                  <a:pt x="242" y="282"/>
                </a:lnTo>
                <a:lnTo>
                  <a:pt x="244" y="280"/>
                </a:lnTo>
                <a:lnTo>
                  <a:pt x="247" y="278"/>
                </a:lnTo>
                <a:lnTo>
                  <a:pt x="249" y="274"/>
                </a:lnTo>
                <a:close/>
                <a:moveTo>
                  <a:pt x="186" y="386"/>
                </a:moveTo>
                <a:lnTo>
                  <a:pt x="184" y="388"/>
                </a:lnTo>
                <a:lnTo>
                  <a:pt x="184" y="390"/>
                </a:lnTo>
                <a:lnTo>
                  <a:pt x="183" y="392"/>
                </a:lnTo>
                <a:lnTo>
                  <a:pt x="183" y="394"/>
                </a:lnTo>
                <a:lnTo>
                  <a:pt x="183" y="396"/>
                </a:lnTo>
                <a:lnTo>
                  <a:pt x="183" y="398"/>
                </a:lnTo>
                <a:lnTo>
                  <a:pt x="204" y="390"/>
                </a:lnTo>
                <a:lnTo>
                  <a:pt x="196" y="388"/>
                </a:lnTo>
                <a:lnTo>
                  <a:pt x="188" y="386"/>
                </a:lnTo>
                <a:lnTo>
                  <a:pt x="186" y="386"/>
                </a:lnTo>
                <a:lnTo>
                  <a:pt x="186" y="386"/>
                </a:lnTo>
                <a:close/>
                <a:moveTo>
                  <a:pt x="402" y="158"/>
                </a:moveTo>
                <a:lnTo>
                  <a:pt x="400" y="158"/>
                </a:lnTo>
                <a:lnTo>
                  <a:pt x="400" y="158"/>
                </a:lnTo>
                <a:lnTo>
                  <a:pt x="400" y="160"/>
                </a:lnTo>
                <a:lnTo>
                  <a:pt x="400" y="162"/>
                </a:lnTo>
                <a:lnTo>
                  <a:pt x="400" y="164"/>
                </a:lnTo>
                <a:lnTo>
                  <a:pt x="402" y="165"/>
                </a:lnTo>
                <a:lnTo>
                  <a:pt x="402" y="171"/>
                </a:lnTo>
                <a:lnTo>
                  <a:pt x="400" y="175"/>
                </a:lnTo>
                <a:lnTo>
                  <a:pt x="402" y="175"/>
                </a:lnTo>
                <a:lnTo>
                  <a:pt x="403" y="175"/>
                </a:lnTo>
                <a:lnTo>
                  <a:pt x="405" y="175"/>
                </a:lnTo>
                <a:lnTo>
                  <a:pt x="407" y="165"/>
                </a:lnTo>
                <a:lnTo>
                  <a:pt x="407" y="156"/>
                </a:lnTo>
                <a:lnTo>
                  <a:pt x="405" y="158"/>
                </a:lnTo>
                <a:lnTo>
                  <a:pt x="402" y="158"/>
                </a:lnTo>
                <a:close/>
                <a:moveTo>
                  <a:pt x="291" y="204"/>
                </a:moveTo>
                <a:lnTo>
                  <a:pt x="285" y="207"/>
                </a:lnTo>
                <a:lnTo>
                  <a:pt x="282" y="211"/>
                </a:lnTo>
                <a:lnTo>
                  <a:pt x="287" y="215"/>
                </a:lnTo>
                <a:lnTo>
                  <a:pt x="295" y="219"/>
                </a:lnTo>
                <a:lnTo>
                  <a:pt x="295" y="213"/>
                </a:lnTo>
                <a:lnTo>
                  <a:pt x="293" y="207"/>
                </a:lnTo>
                <a:lnTo>
                  <a:pt x="293" y="205"/>
                </a:lnTo>
                <a:lnTo>
                  <a:pt x="293" y="204"/>
                </a:lnTo>
                <a:lnTo>
                  <a:pt x="291" y="204"/>
                </a:lnTo>
                <a:close/>
                <a:moveTo>
                  <a:pt x="70" y="318"/>
                </a:moveTo>
                <a:lnTo>
                  <a:pt x="68" y="316"/>
                </a:lnTo>
                <a:lnTo>
                  <a:pt x="68" y="314"/>
                </a:lnTo>
                <a:lnTo>
                  <a:pt x="66" y="314"/>
                </a:lnTo>
                <a:lnTo>
                  <a:pt x="66" y="312"/>
                </a:lnTo>
                <a:lnTo>
                  <a:pt x="65" y="312"/>
                </a:lnTo>
                <a:lnTo>
                  <a:pt x="63" y="310"/>
                </a:lnTo>
                <a:lnTo>
                  <a:pt x="59" y="306"/>
                </a:lnTo>
                <a:lnTo>
                  <a:pt x="57" y="304"/>
                </a:lnTo>
                <a:lnTo>
                  <a:pt x="51" y="301"/>
                </a:lnTo>
                <a:lnTo>
                  <a:pt x="45" y="295"/>
                </a:lnTo>
                <a:lnTo>
                  <a:pt x="45" y="299"/>
                </a:lnTo>
                <a:lnTo>
                  <a:pt x="45" y="301"/>
                </a:lnTo>
                <a:lnTo>
                  <a:pt x="45" y="301"/>
                </a:lnTo>
                <a:lnTo>
                  <a:pt x="57" y="310"/>
                </a:lnTo>
                <a:lnTo>
                  <a:pt x="70" y="318"/>
                </a:lnTo>
                <a:close/>
                <a:moveTo>
                  <a:pt x="306" y="190"/>
                </a:moveTo>
                <a:lnTo>
                  <a:pt x="304" y="192"/>
                </a:lnTo>
                <a:lnTo>
                  <a:pt x="303" y="192"/>
                </a:lnTo>
                <a:lnTo>
                  <a:pt x="301" y="194"/>
                </a:lnTo>
                <a:lnTo>
                  <a:pt x="301" y="196"/>
                </a:lnTo>
                <a:lnTo>
                  <a:pt x="299" y="198"/>
                </a:lnTo>
                <a:lnTo>
                  <a:pt x="299" y="198"/>
                </a:lnTo>
                <a:lnTo>
                  <a:pt x="303" y="204"/>
                </a:lnTo>
                <a:lnTo>
                  <a:pt x="308" y="209"/>
                </a:lnTo>
                <a:lnTo>
                  <a:pt x="310" y="204"/>
                </a:lnTo>
                <a:lnTo>
                  <a:pt x="308" y="196"/>
                </a:lnTo>
                <a:lnTo>
                  <a:pt x="308" y="194"/>
                </a:lnTo>
                <a:lnTo>
                  <a:pt x="308" y="192"/>
                </a:lnTo>
                <a:lnTo>
                  <a:pt x="308" y="190"/>
                </a:lnTo>
                <a:lnTo>
                  <a:pt x="306" y="190"/>
                </a:lnTo>
                <a:close/>
                <a:moveTo>
                  <a:pt x="318" y="183"/>
                </a:moveTo>
                <a:lnTo>
                  <a:pt x="314" y="185"/>
                </a:lnTo>
                <a:lnTo>
                  <a:pt x="312" y="186"/>
                </a:lnTo>
                <a:lnTo>
                  <a:pt x="316" y="192"/>
                </a:lnTo>
                <a:lnTo>
                  <a:pt x="318" y="198"/>
                </a:lnTo>
                <a:lnTo>
                  <a:pt x="322" y="204"/>
                </a:lnTo>
                <a:lnTo>
                  <a:pt x="324" y="202"/>
                </a:lnTo>
                <a:lnTo>
                  <a:pt x="324" y="202"/>
                </a:lnTo>
                <a:lnTo>
                  <a:pt x="324" y="190"/>
                </a:lnTo>
                <a:lnTo>
                  <a:pt x="322" y="181"/>
                </a:lnTo>
                <a:lnTo>
                  <a:pt x="318" y="183"/>
                </a:lnTo>
                <a:close/>
                <a:moveTo>
                  <a:pt x="84" y="409"/>
                </a:moveTo>
                <a:lnTo>
                  <a:pt x="82" y="409"/>
                </a:lnTo>
                <a:lnTo>
                  <a:pt x="80" y="411"/>
                </a:lnTo>
                <a:lnTo>
                  <a:pt x="82" y="413"/>
                </a:lnTo>
                <a:lnTo>
                  <a:pt x="84" y="417"/>
                </a:lnTo>
                <a:lnTo>
                  <a:pt x="85" y="417"/>
                </a:lnTo>
                <a:lnTo>
                  <a:pt x="85" y="419"/>
                </a:lnTo>
                <a:lnTo>
                  <a:pt x="85" y="419"/>
                </a:lnTo>
                <a:lnTo>
                  <a:pt x="91" y="424"/>
                </a:lnTo>
                <a:lnTo>
                  <a:pt x="97" y="430"/>
                </a:lnTo>
                <a:lnTo>
                  <a:pt x="99" y="430"/>
                </a:lnTo>
                <a:lnTo>
                  <a:pt x="103" y="428"/>
                </a:lnTo>
                <a:lnTo>
                  <a:pt x="103" y="428"/>
                </a:lnTo>
                <a:lnTo>
                  <a:pt x="103" y="428"/>
                </a:lnTo>
                <a:lnTo>
                  <a:pt x="89" y="415"/>
                </a:lnTo>
                <a:lnTo>
                  <a:pt x="87" y="415"/>
                </a:lnTo>
                <a:lnTo>
                  <a:pt x="85" y="413"/>
                </a:lnTo>
                <a:lnTo>
                  <a:pt x="85" y="411"/>
                </a:lnTo>
                <a:lnTo>
                  <a:pt x="85" y="409"/>
                </a:lnTo>
                <a:lnTo>
                  <a:pt x="84" y="409"/>
                </a:lnTo>
                <a:close/>
                <a:moveTo>
                  <a:pt x="40" y="379"/>
                </a:moveTo>
                <a:lnTo>
                  <a:pt x="40" y="379"/>
                </a:lnTo>
                <a:lnTo>
                  <a:pt x="40" y="379"/>
                </a:lnTo>
                <a:lnTo>
                  <a:pt x="40" y="381"/>
                </a:lnTo>
                <a:lnTo>
                  <a:pt x="40" y="381"/>
                </a:lnTo>
                <a:lnTo>
                  <a:pt x="42" y="383"/>
                </a:lnTo>
                <a:lnTo>
                  <a:pt x="42" y="381"/>
                </a:lnTo>
                <a:lnTo>
                  <a:pt x="44" y="384"/>
                </a:lnTo>
                <a:lnTo>
                  <a:pt x="47" y="388"/>
                </a:lnTo>
                <a:lnTo>
                  <a:pt x="51" y="390"/>
                </a:lnTo>
                <a:lnTo>
                  <a:pt x="57" y="388"/>
                </a:lnTo>
                <a:lnTo>
                  <a:pt x="61" y="386"/>
                </a:lnTo>
                <a:lnTo>
                  <a:pt x="51" y="381"/>
                </a:lnTo>
                <a:lnTo>
                  <a:pt x="42" y="375"/>
                </a:lnTo>
                <a:lnTo>
                  <a:pt x="40" y="375"/>
                </a:lnTo>
                <a:lnTo>
                  <a:pt x="40" y="377"/>
                </a:lnTo>
                <a:lnTo>
                  <a:pt x="40" y="379"/>
                </a:lnTo>
                <a:close/>
                <a:moveTo>
                  <a:pt x="482" y="167"/>
                </a:moveTo>
                <a:lnTo>
                  <a:pt x="485" y="164"/>
                </a:lnTo>
                <a:lnTo>
                  <a:pt x="489" y="158"/>
                </a:lnTo>
                <a:lnTo>
                  <a:pt x="485" y="158"/>
                </a:lnTo>
                <a:lnTo>
                  <a:pt x="482" y="158"/>
                </a:lnTo>
                <a:lnTo>
                  <a:pt x="476" y="158"/>
                </a:lnTo>
                <a:lnTo>
                  <a:pt x="476" y="162"/>
                </a:lnTo>
                <a:lnTo>
                  <a:pt x="474" y="164"/>
                </a:lnTo>
                <a:lnTo>
                  <a:pt x="474" y="167"/>
                </a:lnTo>
                <a:lnTo>
                  <a:pt x="474" y="167"/>
                </a:lnTo>
                <a:lnTo>
                  <a:pt x="474" y="167"/>
                </a:lnTo>
                <a:lnTo>
                  <a:pt x="472" y="167"/>
                </a:lnTo>
                <a:lnTo>
                  <a:pt x="472" y="169"/>
                </a:lnTo>
                <a:lnTo>
                  <a:pt x="470" y="171"/>
                </a:lnTo>
                <a:lnTo>
                  <a:pt x="470" y="173"/>
                </a:lnTo>
                <a:lnTo>
                  <a:pt x="470" y="175"/>
                </a:lnTo>
                <a:lnTo>
                  <a:pt x="476" y="175"/>
                </a:lnTo>
                <a:lnTo>
                  <a:pt x="480" y="171"/>
                </a:lnTo>
                <a:lnTo>
                  <a:pt x="482" y="167"/>
                </a:lnTo>
                <a:close/>
                <a:moveTo>
                  <a:pt x="335" y="173"/>
                </a:moveTo>
                <a:lnTo>
                  <a:pt x="331" y="175"/>
                </a:lnTo>
                <a:lnTo>
                  <a:pt x="329" y="177"/>
                </a:lnTo>
                <a:lnTo>
                  <a:pt x="325" y="179"/>
                </a:lnTo>
                <a:lnTo>
                  <a:pt x="325" y="181"/>
                </a:lnTo>
                <a:lnTo>
                  <a:pt x="325" y="183"/>
                </a:lnTo>
                <a:lnTo>
                  <a:pt x="327" y="185"/>
                </a:lnTo>
                <a:lnTo>
                  <a:pt x="331" y="188"/>
                </a:lnTo>
                <a:lnTo>
                  <a:pt x="335" y="192"/>
                </a:lnTo>
                <a:lnTo>
                  <a:pt x="335" y="194"/>
                </a:lnTo>
                <a:lnTo>
                  <a:pt x="337" y="194"/>
                </a:lnTo>
                <a:lnTo>
                  <a:pt x="337" y="192"/>
                </a:lnTo>
                <a:lnTo>
                  <a:pt x="339" y="186"/>
                </a:lnTo>
                <a:lnTo>
                  <a:pt x="339" y="181"/>
                </a:lnTo>
                <a:lnTo>
                  <a:pt x="337" y="173"/>
                </a:lnTo>
                <a:lnTo>
                  <a:pt x="337" y="173"/>
                </a:lnTo>
                <a:lnTo>
                  <a:pt x="335" y="173"/>
                </a:lnTo>
                <a:close/>
                <a:moveTo>
                  <a:pt x="371" y="160"/>
                </a:moveTo>
                <a:lnTo>
                  <a:pt x="369" y="162"/>
                </a:lnTo>
                <a:lnTo>
                  <a:pt x="367" y="162"/>
                </a:lnTo>
                <a:lnTo>
                  <a:pt x="369" y="167"/>
                </a:lnTo>
                <a:lnTo>
                  <a:pt x="369" y="173"/>
                </a:lnTo>
                <a:lnTo>
                  <a:pt x="369" y="175"/>
                </a:lnTo>
                <a:lnTo>
                  <a:pt x="369" y="177"/>
                </a:lnTo>
                <a:lnTo>
                  <a:pt x="371" y="177"/>
                </a:lnTo>
                <a:lnTo>
                  <a:pt x="373" y="179"/>
                </a:lnTo>
                <a:lnTo>
                  <a:pt x="373" y="181"/>
                </a:lnTo>
                <a:lnTo>
                  <a:pt x="373" y="181"/>
                </a:lnTo>
                <a:lnTo>
                  <a:pt x="375" y="183"/>
                </a:lnTo>
                <a:lnTo>
                  <a:pt x="377" y="183"/>
                </a:lnTo>
                <a:lnTo>
                  <a:pt x="379" y="181"/>
                </a:lnTo>
                <a:lnTo>
                  <a:pt x="379" y="175"/>
                </a:lnTo>
                <a:lnTo>
                  <a:pt x="381" y="167"/>
                </a:lnTo>
                <a:lnTo>
                  <a:pt x="379" y="160"/>
                </a:lnTo>
                <a:lnTo>
                  <a:pt x="375" y="160"/>
                </a:lnTo>
                <a:lnTo>
                  <a:pt x="371" y="160"/>
                </a:lnTo>
                <a:close/>
                <a:moveTo>
                  <a:pt x="49" y="207"/>
                </a:moveTo>
                <a:lnTo>
                  <a:pt x="44" y="242"/>
                </a:lnTo>
                <a:lnTo>
                  <a:pt x="42" y="278"/>
                </a:lnTo>
                <a:lnTo>
                  <a:pt x="42" y="278"/>
                </a:lnTo>
                <a:lnTo>
                  <a:pt x="42" y="278"/>
                </a:lnTo>
                <a:lnTo>
                  <a:pt x="44" y="278"/>
                </a:lnTo>
                <a:lnTo>
                  <a:pt x="45" y="261"/>
                </a:lnTo>
                <a:lnTo>
                  <a:pt x="47" y="242"/>
                </a:lnTo>
                <a:lnTo>
                  <a:pt x="49" y="240"/>
                </a:lnTo>
                <a:lnTo>
                  <a:pt x="47" y="240"/>
                </a:lnTo>
                <a:lnTo>
                  <a:pt x="51" y="207"/>
                </a:lnTo>
                <a:lnTo>
                  <a:pt x="51" y="207"/>
                </a:lnTo>
                <a:lnTo>
                  <a:pt x="51" y="205"/>
                </a:lnTo>
                <a:lnTo>
                  <a:pt x="49" y="204"/>
                </a:lnTo>
                <a:lnTo>
                  <a:pt x="49" y="205"/>
                </a:lnTo>
                <a:lnTo>
                  <a:pt x="49" y="207"/>
                </a:lnTo>
                <a:close/>
                <a:moveTo>
                  <a:pt x="535" y="32"/>
                </a:moveTo>
                <a:lnTo>
                  <a:pt x="533" y="36"/>
                </a:lnTo>
                <a:lnTo>
                  <a:pt x="533" y="38"/>
                </a:lnTo>
                <a:lnTo>
                  <a:pt x="533" y="40"/>
                </a:lnTo>
                <a:lnTo>
                  <a:pt x="533" y="42"/>
                </a:lnTo>
                <a:lnTo>
                  <a:pt x="531" y="44"/>
                </a:lnTo>
                <a:lnTo>
                  <a:pt x="531" y="44"/>
                </a:lnTo>
                <a:lnTo>
                  <a:pt x="531" y="42"/>
                </a:lnTo>
                <a:lnTo>
                  <a:pt x="529" y="49"/>
                </a:lnTo>
                <a:lnTo>
                  <a:pt x="529" y="55"/>
                </a:lnTo>
                <a:lnTo>
                  <a:pt x="529" y="59"/>
                </a:lnTo>
                <a:lnTo>
                  <a:pt x="527" y="61"/>
                </a:lnTo>
                <a:lnTo>
                  <a:pt x="527" y="63"/>
                </a:lnTo>
                <a:lnTo>
                  <a:pt x="527" y="65"/>
                </a:lnTo>
                <a:lnTo>
                  <a:pt x="527" y="66"/>
                </a:lnTo>
                <a:lnTo>
                  <a:pt x="525" y="76"/>
                </a:lnTo>
                <a:lnTo>
                  <a:pt x="523" y="84"/>
                </a:lnTo>
                <a:lnTo>
                  <a:pt x="522" y="93"/>
                </a:lnTo>
                <a:lnTo>
                  <a:pt x="522" y="95"/>
                </a:lnTo>
                <a:lnTo>
                  <a:pt x="522" y="95"/>
                </a:lnTo>
                <a:lnTo>
                  <a:pt x="522" y="97"/>
                </a:lnTo>
                <a:lnTo>
                  <a:pt x="522" y="97"/>
                </a:lnTo>
                <a:lnTo>
                  <a:pt x="531" y="66"/>
                </a:lnTo>
                <a:lnTo>
                  <a:pt x="539" y="34"/>
                </a:lnTo>
                <a:lnTo>
                  <a:pt x="537" y="34"/>
                </a:lnTo>
                <a:lnTo>
                  <a:pt x="537" y="32"/>
                </a:lnTo>
                <a:lnTo>
                  <a:pt x="535" y="32"/>
                </a:lnTo>
                <a:close/>
                <a:moveTo>
                  <a:pt x="150" y="386"/>
                </a:moveTo>
                <a:lnTo>
                  <a:pt x="148" y="388"/>
                </a:lnTo>
                <a:lnTo>
                  <a:pt x="146" y="388"/>
                </a:lnTo>
                <a:lnTo>
                  <a:pt x="125" y="396"/>
                </a:lnTo>
                <a:lnTo>
                  <a:pt x="133" y="405"/>
                </a:lnTo>
                <a:lnTo>
                  <a:pt x="139" y="415"/>
                </a:lnTo>
                <a:lnTo>
                  <a:pt x="143" y="413"/>
                </a:lnTo>
                <a:lnTo>
                  <a:pt x="139" y="400"/>
                </a:lnTo>
                <a:lnTo>
                  <a:pt x="139" y="398"/>
                </a:lnTo>
                <a:lnTo>
                  <a:pt x="141" y="396"/>
                </a:lnTo>
                <a:lnTo>
                  <a:pt x="143" y="396"/>
                </a:lnTo>
                <a:lnTo>
                  <a:pt x="143" y="398"/>
                </a:lnTo>
                <a:lnTo>
                  <a:pt x="145" y="400"/>
                </a:lnTo>
                <a:lnTo>
                  <a:pt x="145" y="403"/>
                </a:lnTo>
                <a:lnTo>
                  <a:pt x="146" y="407"/>
                </a:lnTo>
                <a:lnTo>
                  <a:pt x="148" y="411"/>
                </a:lnTo>
                <a:lnTo>
                  <a:pt x="150" y="411"/>
                </a:lnTo>
                <a:lnTo>
                  <a:pt x="150" y="409"/>
                </a:lnTo>
                <a:lnTo>
                  <a:pt x="152" y="409"/>
                </a:lnTo>
                <a:lnTo>
                  <a:pt x="152" y="407"/>
                </a:lnTo>
                <a:lnTo>
                  <a:pt x="150" y="405"/>
                </a:lnTo>
                <a:lnTo>
                  <a:pt x="150" y="405"/>
                </a:lnTo>
                <a:lnTo>
                  <a:pt x="150" y="400"/>
                </a:lnTo>
                <a:lnTo>
                  <a:pt x="150" y="392"/>
                </a:lnTo>
                <a:lnTo>
                  <a:pt x="150" y="386"/>
                </a:lnTo>
                <a:close/>
                <a:moveTo>
                  <a:pt x="263" y="230"/>
                </a:moveTo>
                <a:lnTo>
                  <a:pt x="263" y="230"/>
                </a:lnTo>
                <a:lnTo>
                  <a:pt x="263" y="230"/>
                </a:lnTo>
                <a:lnTo>
                  <a:pt x="263" y="234"/>
                </a:lnTo>
                <a:lnTo>
                  <a:pt x="264" y="238"/>
                </a:lnTo>
                <a:lnTo>
                  <a:pt x="264" y="240"/>
                </a:lnTo>
                <a:lnTo>
                  <a:pt x="266" y="244"/>
                </a:lnTo>
                <a:lnTo>
                  <a:pt x="264" y="245"/>
                </a:lnTo>
                <a:lnTo>
                  <a:pt x="263" y="247"/>
                </a:lnTo>
                <a:lnTo>
                  <a:pt x="261" y="247"/>
                </a:lnTo>
                <a:lnTo>
                  <a:pt x="259" y="245"/>
                </a:lnTo>
                <a:lnTo>
                  <a:pt x="257" y="244"/>
                </a:lnTo>
                <a:lnTo>
                  <a:pt x="255" y="244"/>
                </a:lnTo>
                <a:lnTo>
                  <a:pt x="257" y="249"/>
                </a:lnTo>
                <a:lnTo>
                  <a:pt x="257" y="257"/>
                </a:lnTo>
                <a:lnTo>
                  <a:pt x="255" y="263"/>
                </a:lnTo>
                <a:lnTo>
                  <a:pt x="253" y="268"/>
                </a:lnTo>
                <a:lnTo>
                  <a:pt x="266" y="253"/>
                </a:lnTo>
                <a:lnTo>
                  <a:pt x="278" y="240"/>
                </a:lnTo>
                <a:lnTo>
                  <a:pt x="276" y="236"/>
                </a:lnTo>
                <a:lnTo>
                  <a:pt x="272" y="234"/>
                </a:lnTo>
                <a:lnTo>
                  <a:pt x="270" y="232"/>
                </a:lnTo>
                <a:lnTo>
                  <a:pt x="266" y="230"/>
                </a:lnTo>
                <a:lnTo>
                  <a:pt x="266" y="228"/>
                </a:lnTo>
                <a:lnTo>
                  <a:pt x="264" y="228"/>
                </a:lnTo>
                <a:lnTo>
                  <a:pt x="263" y="230"/>
                </a:lnTo>
                <a:close/>
                <a:moveTo>
                  <a:pt x="42" y="354"/>
                </a:moveTo>
                <a:lnTo>
                  <a:pt x="42" y="358"/>
                </a:lnTo>
                <a:lnTo>
                  <a:pt x="42" y="360"/>
                </a:lnTo>
                <a:lnTo>
                  <a:pt x="44" y="362"/>
                </a:lnTo>
                <a:lnTo>
                  <a:pt x="51" y="369"/>
                </a:lnTo>
                <a:lnTo>
                  <a:pt x="61" y="377"/>
                </a:lnTo>
                <a:lnTo>
                  <a:pt x="70" y="384"/>
                </a:lnTo>
                <a:lnTo>
                  <a:pt x="85" y="381"/>
                </a:lnTo>
                <a:lnTo>
                  <a:pt x="55" y="362"/>
                </a:lnTo>
                <a:lnTo>
                  <a:pt x="49" y="358"/>
                </a:lnTo>
                <a:lnTo>
                  <a:pt x="42" y="354"/>
                </a:lnTo>
                <a:close/>
                <a:moveTo>
                  <a:pt x="42" y="339"/>
                </a:moveTo>
                <a:lnTo>
                  <a:pt x="42" y="339"/>
                </a:lnTo>
                <a:lnTo>
                  <a:pt x="42" y="341"/>
                </a:lnTo>
                <a:lnTo>
                  <a:pt x="93" y="377"/>
                </a:lnTo>
                <a:lnTo>
                  <a:pt x="110" y="375"/>
                </a:lnTo>
                <a:lnTo>
                  <a:pt x="42" y="337"/>
                </a:lnTo>
                <a:lnTo>
                  <a:pt x="42" y="337"/>
                </a:lnTo>
                <a:lnTo>
                  <a:pt x="42" y="337"/>
                </a:lnTo>
                <a:lnTo>
                  <a:pt x="42" y="339"/>
                </a:lnTo>
                <a:close/>
                <a:moveTo>
                  <a:pt x="55" y="316"/>
                </a:moveTo>
                <a:lnTo>
                  <a:pt x="61" y="322"/>
                </a:lnTo>
                <a:lnTo>
                  <a:pt x="66" y="327"/>
                </a:lnTo>
                <a:lnTo>
                  <a:pt x="122" y="371"/>
                </a:lnTo>
                <a:lnTo>
                  <a:pt x="127" y="369"/>
                </a:lnTo>
                <a:lnTo>
                  <a:pt x="135" y="369"/>
                </a:lnTo>
                <a:lnTo>
                  <a:pt x="143" y="369"/>
                </a:lnTo>
                <a:lnTo>
                  <a:pt x="103" y="344"/>
                </a:lnTo>
                <a:lnTo>
                  <a:pt x="55" y="316"/>
                </a:lnTo>
                <a:close/>
                <a:moveTo>
                  <a:pt x="44" y="331"/>
                </a:moveTo>
                <a:lnTo>
                  <a:pt x="45" y="331"/>
                </a:lnTo>
                <a:lnTo>
                  <a:pt x="45" y="333"/>
                </a:lnTo>
                <a:lnTo>
                  <a:pt x="47" y="333"/>
                </a:lnTo>
                <a:lnTo>
                  <a:pt x="82" y="352"/>
                </a:lnTo>
                <a:lnTo>
                  <a:pt x="116" y="371"/>
                </a:lnTo>
                <a:lnTo>
                  <a:pt x="118" y="371"/>
                </a:lnTo>
                <a:lnTo>
                  <a:pt x="118" y="371"/>
                </a:lnTo>
                <a:lnTo>
                  <a:pt x="120" y="369"/>
                </a:lnTo>
                <a:lnTo>
                  <a:pt x="118" y="369"/>
                </a:lnTo>
                <a:lnTo>
                  <a:pt x="114" y="365"/>
                </a:lnTo>
                <a:lnTo>
                  <a:pt x="112" y="363"/>
                </a:lnTo>
                <a:lnTo>
                  <a:pt x="110" y="363"/>
                </a:lnTo>
                <a:lnTo>
                  <a:pt x="108" y="363"/>
                </a:lnTo>
                <a:lnTo>
                  <a:pt x="108" y="363"/>
                </a:lnTo>
                <a:lnTo>
                  <a:pt x="108" y="363"/>
                </a:lnTo>
                <a:lnTo>
                  <a:pt x="105" y="362"/>
                </a:lnTo>
                <a:lnTo>
                  <a:pt x="101" y="360"/>
                </a:lnTo>
                <a:lnTo>
                  <a:pt x="99" y="358"/>
                </a:lnTo>
                <a:lnTo>
                  <a:pt x="95" y="354"/>
                </a:lnTo>
                <a:lnTo>
                  <a:pt x="93" y="354"/>
                </a:lnTo>
                <a:lnTo>
                  <a:pt x="93" y="352"/>
                </a:lnTo>
                <a:lnTo>
                  <a:pt x="93" y="350"/>
                </a:lnTo>
                <a:lnTo>
                  <a:pt x="91" y="350"/>
                </a:lnTo>
                <a:lnTo>
                  <a:pt x="89" y="352"/>
                </a:lnTo>
                <a:lnTo>
                  <a:pt x="89" y="350"/>
                </a:lnTo>
                <a:lnTo>
                  <a:pt x="89" y="350"/>
                </a:lnTo>
                <a:lnTo>
                  <a:pt x="87" y="350"/>
                </a:lnTo>
                <a:lnTo>
                  <a:pt x="44" y="312"/>
                </a:lnTo>
                <a:lnTo>
                  <a:pt x="44" y="320"/>
                </a:lnTo>
                <a:lnTo>
                  <a:pt x="42" y="325"/>
                </a:lnTo>
                <a:lnTo>
                  <a:pt x="42" y="329"/>
                </a:lnTo>
                <a:lnTo>
                  <a:pt x="44" y="331"/>
                </a:lnTo>
                <a:close/>
                <a:moveTo>
                  <a:pt x="179" y="398"/>
                </a:moveTo>
                <a:lnTo>
                  <a:pt x="179" y="398"/>
                </a:lnTo>
                <a:lnTo>
                  <a:pt x="181" y="400"/>
                </a:lnTo>
                <a:lnTo>
                  <a:pt x="179" y="394"/>
                </a:lnTo>
                <a:lnTo>
                  <a:pt x="179" y="392"/>
                </a:lnTo>
                <a:lnTo>
                  <a:pt x="181" y="386"/>
                </a:lnTo>
                <a:lnTo>
                  <a:pt x="183" y="384"/>
                </a:lnTo>
                <a:lnTo>
                  <a:pt x="186" y="383"/>
                </a:lnTo>
                <a:lnTo>
                  <a:pt x="190" y="383"/>
                </a:lnTo>
                <a:lnTo>
                  <a:pt x="196" y="383"/>
                </a:lnTo>
                <a:lnTo>
                  <a:pt x="202" y="384"/>
                </a:lnTo>
                <a:lnTo>
                  <a:pt x="205" y="386"/>
                </a:lnTo>
                <a:lnTo>
                  <a:pt x="209" y="388"/>
                </a:lnTo>
                <a:lnTo>
                  <a:pt x="213" y="386"/>
                </a:lnTo>
                <a:lnTo>
                  <a:pt x="217" y="384"/>
                </a:lnTo>
                <a:lnTo>
                  <a:pt x="219" y="375"/>
                </a:lnTo>
                <a:lnTo>
                  <a:pt x="223" y="365"/>
                </a:lnTo>
                <a:lnTo>
                  <a:pt x="188" y="375"/>
                </a:lnTo>
                <a:lnTo>
                  <a:pt x="154" y="386"/>
                </a:lnTo>
                <a:lnTo>
                  <a:pt x="160" y="392"/>
                </a:lnTo>
                <a:lnTo>
                  <a:pt x="162" y="392"/>
                </a:lnTo>
                <a:lnTo>
                  <a:pt x="162" y="390"/>
                </a:lnTo>
                <a:lnTo>
                  <a:pt x="162" y="390"/>
                </a:lnTo>
                <a:lnTo>
                  <a:pt x="160" y="388"/>
                </a:lnTo>
                <a:lnTo>
                  <a:pt x="162" y="386"/>
                </a:lnTo>
                <a:lnTo>
                  <a:pt x="162" y="384"/>
                </a:lnTo>
                <a:lnTo>
                  <a:pt x="164" y="386"/>
                </a:lnTo>
                <a:lnTo>
                  <a:pt x="171" y="392"/>
                </a:lnTo>
                <a:lnTo>
                  <a:pt x="179" y="398"/>
                </a:lnTo>
                <a:close/>
                <a:moveTo>
                  <a:pt x="249" y="245"/>
                </a:moveTo>
                <a:lnTo>
                  <a:pt x="230" y="270"/>
                </a:lnTo>
                <a:lnTo>
                  <a:pt x="211" y="295"/>
                </a:lnTo>
                <a:lnTo>
                  <a:pt x="207" y="301"/>
                </a:lnTo>
                <a:lnTo>
                  <a:pt x="205" y="306"/>
                </a:lnTo>
                <a:lnTo>
                  <a:pt x="211" y="312"/>
                </a:lnTo>
                <a:lnTo>
                  <a:pt x="215" y="318"/>
                </a:lnTo>
                <a:lnTo>
                  <a:pt x="230" y="299"/>
                </a:lnTo>
                <a:lnTo>
                  <a:pt x="232" y="282"/>
                </a:lnTo>
                <a:lnTo>
                  <a:pt x="234" y="264"/>
                </a:lnTo>
                <a:lnTo>
                  <a:pt x="240" y="264"/>
                </a:lnTo>
                <a:lnTo>
                  <a:pt x="245" y="264"/>
                </a:lnTo>
                <a:lnTo>
                  <a:pt x="247" y="266"/>
                </a:lnTo>
                <a:lnTo>
                  <a:pt x="249" y="261"/>
                </a:lnTo>
                <a:lnTo>
                  <a:pt x="251" y="257"/>
                </a:lnTo>
                <a:lnTo>
                  <a:pt x="251" y="249"/>
                </a:lnTo>
                <a:lnTo>
                  <a:pt x="251" y="249"/>
                </a:lnTo>
                <a:lnTo>
                  <a:pt x="251" y="247"/>
                </a:lnTo>
                <a:lnTo>
                  <a:pt x="249" y="245"/>
                </a:lnTo>
                <a:lnTo>
                  <a:pt x="249" y="245"/>
                </a:lnTo>
                <a:close/>
                <a:moveTo>
                  <a:pt x="65" y="297"/>
                </a:moveTo>
                <a:lnTo>
                  <a:pt x="65" y="295"/>
                </a:lnTo>
                <a:lnTo>
                  <a:pt x="63" y="293"/>
                </a:lnTo>
                <a:lnTo>
                  <a:pt x="61" y="293"/>
                </a:lnTo>
                <a:lnTo>
                  <a:pt x="59" y="291"/>
                </a:lnTo>
                <a:lnTo>
                  <a:pt x="57" y="289"/>
                </a:lnTo>
                <a:lnTo>
                  <a:pt x="55" y="289"/>
                </a:lnTo>
                <a:lnTo>
                  <a:pt x="51" y="289"/>
                </a:lnTo>
                <a:lnTo>
                  <a:pt x="51" y="287"/>
                </a:lnTo>
                <a:lnTo>
                  <a:pt x="49" y="285"/>
                </a:lnTo>
                <a:lnTo>
                  <a:pt x="47" y="285"/>
                </a:lnTo>
                <a:lnTo>
                  <a:pt x="47" y="287"/>
                </a:lnTo>
                <a:lnTo>
                  <a:pt x="47" y="289"/>
                </a:lnTo>
                <a:lnTo>
                  <a:pt x="45" y="289"/>
                </a:lnTo>
                <a:lnTo>
                  <a:pt x="47" y="289"/>
                </a:lnTo>
                <a:lnTo>
                  <a:pt x="47" y="291"/>
                </a:lnTo>
                <a:lnTo>
                  <a:pt x="80" y="320"/>
                </a:lnTo>
                <a:lnTo>
                  <a:pt x="116" y="344"/>
                </a:lnTo>
                <a:lnTo>
                  <a:pt x="116" y="346"/>
                </a:lnTo>
                <a:lnTo>
                  <a:pt x="118" y="346"/>
                </a:lnTo>
                <a:lnTo>
                  <a:pt x="118" y="348"/>
                </a:lnTo>
                <a:lnTo>
                  <a:pt x="120" y="348"/>
                </a:lnTo>
                <a:lnTo>
                  <a:pt x="122" y="348"/>
                </a:lnTo>
                <a:lnTo>
                  <a:pt x="124" y="350"/>
                </a:lnTo>
                <a:lnTo>
                  <a:pt x="124" y="350"/>
                </a:lnTo>
                <a:lnTo>
                  <a:pt x="125" y="352"/>
                </a:lnTo>
                <a:lnTo>
                  <a:pt x="125" y="352"/>
                </a:lnTo>
                <a:lnTo>
                  <a:pt x="127" y="354"/>
                </a:lnTo>
                <a:lnTo>
                  <a:pt x="129" y="354"/>
                </a:lnTo>
                <a:lnTo>
                  <a:pt x="129" y="354"/>
                </a:lnTo>
                <a:lnTo>
                  <a:pt x="131" y="356"/>
                </a:lnTo>
                <a:lnTo>
                  <a:pt x="133" y="356"/>
                </a:lnTo>
                <a:lnTo>
                  <a:pt x="135" y="356"/>
                </a:lnTo>
                <a:lnTo>
                  <a:pt x="135" y="356"/>
                </a:lnTo>
                <a:lnTo>
                  <a:pt x="135" y="358"/>
                </a:lnTo>
                <a:lnTo>
                  <a:pt x="135" y="358"/>
                </a:lnTo>
                <a:lnTo>
                  <a:pt x="137" y="358"/>
                </a:lnTo>
                <a:lnTo>
                  <a:pt x="139" y="358"/>
                </a:lnTo>
                <a:lnTo>
                  <a:pt x="139" y="360"/>
                </a:lnTo>
                <a:lnTo>
                  <a:pt x="139" y="360"/>
                </a:lnTo>
                <a:lnTo>
                  <a:pt x="139" y="360"/>
                </a:lnTo>
                <a:lnTo>
                  <a:pt x="141" y="362"/>
                </a:lnTo>
                <a:lnTo>
                  <a:pt x="141" y="362"/>
                </a:lnTo>
                <a:lnTo>
                  <a:pt x="145" y="363"/>
                </a:lnTo>
                <a:lnTo>
                  <a:pt x="150" y="365"/>
                </a:lnTo>
                <a:lnTo>
                  <a:pt x="154" y="363"/>
                </a:lnTo>
                <a:lnTo>
                  <a:pt x="160" y="362"/>
                </a:lnTo>
                <a:lnTo>
                  <a:pt x="110" y="331"/>
                </a:lnTo>
                <a:lnTo>
                  <a:pt x="65" y="299"/>
                </a:lnTo>
                <a:lnTo>
                  <a:pt x="63" y="297"/>
                </a:lnTo>
                <a:lnTo>
                  <a:pt x="65" y="297"/>
                </a:lnTo>
                <a:close/>
                <a:moveTo>
                  <a:pt x="105" y="320"/>
                </a:moveTo>
                <a:lnTo>
                  <a:pt x="105" y="320"/>
                </a:lnTo>
                <a:lnTo>
                  <a:pt x="103" y="318"/>
                </a:lnTo>
                <a:lnTo>
                  <a:pt x="103" y="318"/>
                </a:lnTo>
                <a:lnTo>
                  <a:pt x="103" y="316"/>
                </a:lnTo>
                <a:lnTo>
                  <a:pt x="103" y="316"/>
                </a:lnTo>
                <a:lnTo>
                  <a:pt x="103" y="316"/>
                </a:lnTo>
                <a:lnTo>
                  <a:pt x="101" y="316"/>
                </a:lnTo>
                <a:lnTo>
                  <a:pt x="99" y="314"/>
                </a:lnTo>
                <a:lnTo>
                  <a:pt x="99" y="312"/>
                </a:lnTo>
                <a:lnTo>
                  <a:pt x="97" y="312"/>
                </a:lnTo>
                <a:lnTo>
                  <a:pt x="97" y="312"/>
                </a:lnTo>
                <a:lnTo>
                  <a:pt x="95" y="312"/>
                </a:lnTo>
                <a:lnTo>
                  <a:pt x="93" y="310"/>
                </a:lnTo>
                <a:lnTo>
                  <a:pt x="93" y="308"/>
                </a:lnTo>
                <a:lnTo>
                  <a:pt x="91" y="306"/>
                </a:lnTo>
                <a:lnTo>
                  <a:pt x="91" y="304"/>
                </a:lnTo>
                <a:lnTo>
                  <a:pt x="89" y="304"/>
                </a:lnTo>
                <a:lnTo>
                  <a:pt x="85" y="301"/>
                </a:lnTo>
                <a:lnTo>
                  <a:pt x="82" y="297"/>
                </a:lnTo>
                <a:lnTo>
                  <a:pt x="78" y="293"/>
                </a:lnTo>
                <a:lnTo>
                  <a:pt x="76" y="293"/>
                </a:lnTo>
                <a:lnTo>
                  <a:pt x="76" y="289"/>
                </a:lnTo>
                <a:lnTo>
                  <a:pt x="74" y="289"/>
                </a:lnTo>
                <a:lnTo>
                  <a:pt x="74" y="289"/>
                </a:lnTo>
                <a:lnTo>
                  <a:pt x="72" y="287"/>
                </a:lnTo>
                <a:lnTo>
                  <a:pt x="68" y="284"/>
                </a:lnTo>
                <a:lnTo>
                  <a:pt x="65" y="278"/>
                </a:lnTo>
                <a:lnTo>
                  <a:pt x="61" y="272"/>
                </a:lnTo>
                <a:lnTo>
                  <a:pt x="61" y="272"/>
                </a:lnTo>
                <a:lnTo>
                  <a:pt x="59" y="270"/>
                </a:lnTo>
                <a:lnTo>
                  <a:pt x="59" y="270"/>
                </a:lnTo>
                <a:lnTo>
                  <a:pt x="55" y="266"/>
                </a:lnTo>
                <a:lnTo>
                  <a:pt x="51" y="261"/>
                </a:lnTo>
                <a:lnTo>
                  <a:pt x="51" y="259"/>
                </a:lnTo>
                <a:lnTo>
                  <a:pt x="53" y="259"/>
                </a:lnTo>
                <a:lnTo>
                  <a:pt x="55" y="259"/>
                </a:lnTo>
                <a:lnTo>
                  <a:pt x="116" y="301"/>
                </a:lnTo>
                <a:lnTo>
                  <a:pt x="118" y="301"/>
                </a:lnTo>
                <a:lnTo>
                  <a:pt x="116" y="301"/>
                </a:lnTo>
                <a:lnTo>
                  <a:pt x="116" y="299"/>
                </a:lnTo>
                <a:lnTo>
                  <a:pt x="116" y="299"/>
                </a:lnTo>
                <a:lnTo>
                  <a:pt x="99" y="284"/>
                </a:lnTo>
                <a:lnTo>
                  <a:pt x="87" y="264"/>
                </a:lnTo>
                <a:lnTo>
                  <a:pt x="87" y="264"/>
                </a:lnTo>
                <a:lnTo>
                  <a:pt x="89" y="263"/>
                </a:lnTo>
                <a:lnTo>
                  <a:pt x="91" y="263"/>
                </a:lnTo>
                <a:lnTo>
                  <a:pt x="95" y="264"/>
                </a:lnTo>
                <a:lnTo>
                  <a:pt x="116" y="272"/>
                </a:lnTo>
                <a:lnTo>
                  <a:pt x="137" y="282"/>
                </a:lnTo>
                <a:lnTo>
                  <a:pt x="158" y="293"/>
                </a:lnTo>
                <a:lnTo>
                  <a:pt x="154" y="289"/>
                </a:lnTo>
                <a:lnTo>
                  <a:pt x="154" y="287"/>
                </a:lnTo>
                <a:lnTo>
                  <a:pt x="152" y="285"/>
                </a:lnTo>
                <a:lnTo>
                  <a:pt x="150" y="285"/>
                </a:lnTo>
                <a:lnTo>
                  <a:pt x="146" y="284"/>
                </a:lnTo>
                <a:lnTo>
                  <a:pt x="146" y="282"/>
                </a:lnTo>
                <a:lnTo>
                  <a:pt x="146" y="282"/>
                </a:lnTo>
                <a:lnTo>
                  <a:pt x="148" y="284"/>
                </a:lnTo>
                <a:lnTo>
                  <a:pt x="150" y="284"/>
                </a:lnTo>
                <a:lnTo>
                  <a:pt x="146" y="280"/>
                </a:lnTo>
                <a:lnTo>
                  <a:pt x="146" y="280"/>
                </a:lnTo>
                <a:lnTo>
                  <a:pt x="146" y="282"/>
                </a:lnTo>
                <a:lnTo>
                  <a:pt x="145" y="282"/>
                </a:lnTo>
                <a:lnTo>
                  <a:pt x="145" y="282"/>
                </a:lnTo>
                <a:lnTo>
                  <a:pt x="143" y="280"/>
                </a:lnTo>
                <a:lnTo>
                  <a:pt x="139" y="276"/>
                </a:lnTo>
                <a:lnTo>
                  <a:pt x="139" y="274"/>
                </a:lnTo>
                <a:lnTo>
                  <a:pt x="137" y="274"/>
                </a:lnTo>
                <a:lnTo>
                  <a:pt x="137" y="274"/>
                </a:lnTo>
                <a:lnTo>
                  <a:pt x="137" y="274"/>
                </a:lnTo>
                <a:lnTo>
                  <a:pt x="137" y="272"/>
                </a:lnTo>
                <a:lnTo>
                  <a:pt x="135" y="272"/>
                </a:lnTo>
                <a:lnTo>
                  <a:pt x="131" y="268"/>
                </a:lnTo>
                <a:lnTo>
                  <a:pt x="127" y="263"/>
                </a:lnTo>
                <a:lnTo>
                  <a:pt x="127" y="261"/>
                </a:lnTo>
                <a:lnTo>
                  <a:pt x="129" y="261"/>
                </a:lnTo>
                <a:lnTo>
                  <a:pt x="131" y="261"/>
                </a:lnTo>
                <a:lnTo>
                  <a:pt x="137" y="261"/>
                </a:lnTo>
                <a:lnTo>
                  <a:pt x="143" y="263"/>
                </a:lnTo>
                <a:lnTo>
                  <a:pt x="145" y="263"/>
                </a:lnTo>
                <a:lnTo>
                  <a:pt x="145" y="263"/>
                </a:lnTo>
                <a:lnTo>
                  <a:pt x="146" y="263"/>
                </a:lnTo>
                <a:lnTo>
                  <a:pt x="146" y="263"/>
                </a:lnTo>
                <a:lnTo>
                  <a:pt x="146" y="263"/>
                </a:lnTo>
                <a:lnTo>
                  <a:pt x="145" y="261"/>
                </a:lnTo>
                <a:lnTo>
                  <a:pt x="145" y="259"/>
                </a:lnTo>
                <a:lnTo>
                  <a:pt x="146" y="259"/>
                </a:lnTo>
                <a:lnTo>
                  <a:pt x="150" y="257"/>
                </a:lnTo>
                <a:lnTo>
                  <a:pt x="152" y="255"/>
                </a:lnTo>
                <a:lnTo>
                  <a:pt x="154" y="251"/>
                </a:lnTo>
                <a:lnTo>
                  <a:pt x="158" y="249"/>
                </a:lnTo>
                <a:lnTo>
                  <a:pt x="160" y="244"/>
                </a:lnTo>
                <a:lnTo>
                  <a:pt x="162" y="238"/>
                </a:lnTo>
                <a:lnTo>
                  <a:pt x="164" y="232"/>
                </a:lnTo>
                <a:lnTo>
                  <a:pt x="165" y="226"/>
                </a:lnTo>
                <a:lnTo>
                  <a:pt x="165" y="219"/>
                </a:lnTo>
                <a:lnTo>
                  <a:pt x="169" y="213"/>
                </a:lnTo>
                <a:lnTo>
                  <a:pt x="169" y="211"/>
                </a:lnTo>
                <a:lnTo>
                  <a:pt x="169" y="209"/>
                </a:lnTo>
                <a:lnTo>
                  <a:pt x="171" y="207"/>
                </a:lnTo>
                <a:lnTo>
                  <a:pt x="171" y="207"/>
                </a:lnTo>
                <a:lnTo>
                  <a:pt x="171" y="207"/>
                </a:lnTo>
                <a:lnTo>
                  <a:pt x="171" y="205"/>
                </a:lnTo>
                <a:lnTo>
                  <a:pt x="171" y="204"/>
                </a:lnTo>
                <a:lnTo>
                  <a:pt x="173" y="200"/>
                </a:lnTo>
                <a:lnTo>
                  <a:pt x="173" y="198"/>
                </a:lnTo>
                <a:lnTo>
                  <a:pt x="175" y="198"/>
                </a:lnTo>
                <a:lnTo>
                  <a:pt x="177" y="196"/>
                </a:lnTo>
                <a:lnTo>
                  <a:pt x="175" y="205"/>
                </a:lnTo>
                <a:lnTo>
                  <a:pt x="171" y="215"/>
                </a:lnTo>
                <a:lnTo>
                  <a:pt x="169" y="223"/>
                </a:lnTo>
                <a:lnTo>
                  <a:pt x="165" y="238"/>
                </a:lnTo>
                <a:lnTo>
                  <a:pt x="160" y="251"/>
                </a:lnTo>
                <a:lnTo>
                  <a:pt x="152" y="263"/>
                </a:lnTo>
                <a:lnTo>
                  <a:pt x="152" y="264"/>
                </a:lnTo>
                <a:lnTo>
                  <a:pt x="152" y="266"/>
                </a:lnTo>
                <a:lnTo>
                  <a:pt x="150" y="266"/>
                </a:lnTo>
                <a:lnTo>
                  <a:pt x="145" y="266"/>
                </a:lnTo>
                <a:lnTo>
                  <a:pt x="139" y="264"/>
                </a:lnTo>
                <a:lnTo>
                  <a:pt x="133" y="264"/>
                </a:lnTo>
                <a:lnTo>
                  <a:pt x="146" y="278"/>
                </a:lnTo>
                <a:lnTo>
                  <a:pt x="160" y="291"/>
                </a:lnTo>
                <a:lnTo>
                  <a:pt x="162" y="293"/>
                </a:lnTo>
                <a:lnTo>
                  <a:pt x="162" y="293"/>
                </a:lnTo>
                <a:lnTo>
                  <a:pt x="162" y="295"/>
                </a:lnTo>
                <a:lnTo>
                  <a:pt x="160" y="297"/>
                </a:lnTo>
                <a:lnTo>
                  <a:pt x="158" y="297"/>
                </a:lnTo>
                <a:lnTo>
                  <a:pt x="141" y="291"/>
                </a:lnTo>
                <a:lnTo>
                  <a:pt x="125" y="282"/>
                </a:lnTo>
                <a:lnTo>
                  <a:pt x="125" y="280"/>
                </a:lnTo>
                <a:lnTo>
                  <a:pt x="125" y="280"/>
                </a:lnTo>
                <a:lnTo>
                  <a:pt x="124" y="280"/>
                </a:lnTo>
                <a:lnTo>
                  <a:pt x="122" y="278"/>
                </a:lnTo>
                <a:lnTo>
                  <a:pt x="118" y="276"/>
                </a:lnTo>
                <a:lnTo>
                  <a:pt x="116" y="274"/>
                </a:lnTo>
                <a:lnTo>
                  <a:pt x="112" y="272"/>
                </a:lnTo>
                <a:lnTo>
                  <a:pt x="106" y="270"/>
                </a:lnTo>
                <a:lnTo>
                  <a:pt x="103" y="270"/>
                </a:lnTo>
                <a:lnTo>
                  <a:pt x="97" y="268"/>
                </a:lnTo>
                <a:lnTo>
                  <a:pt x="93" y="268"/>
                </a:lnTo>
                <a:lnTo>
                  <a:pt x="114" y="291"/>
                </a:lnTo>
                <a:lnTo>
                  <a:pt x="137" y="310"/>
                </a:lnTo>
                <a:lnTo>
                  <a:pt x="162" y="327"/>
                </a:lnTo>
                <a:lnTo>
                  <a:pt x="165" y="329"/>
                </a:lnTo>
                <a:lnTo>
                  <a:pt x="167" y="333"/>
                </a:lnTo>
                <a:lnTo>
                  <a:pt x="169" y="335"/>
                </a:lnTo>
                <a:lnTo>
                  <a:pt x="167" y="337"/>
                </a:lnTo>
                <a:lnTo>
                  <a:pt x="164" y="337"/>
                </a:lnTo>
                <a:lnTo>
                  <a:pt x="162" y="335"/>
                </a:lnTo>
                <a:lnTo>
                  <a:pt x="118" y="308"/>
                </a:lnTo>
                <a:lnTo>
                  <a:pt x="76" y="278"/>
                </a:lnTo>
                <a:lnTo>
                  <a:pt x="78" y="278"/>
                </a:lnTo>
                <a:lnTo>
                  <a:pt x="78" y="278"/>
                </a:lnTo>
                <a:lnTo>
                  <a:pt x="80" y="278"/>
                </a:lnTo>
                <a:lnTo>
                  <a:pt x="78" y="276"/>
                </a:lnTo>
                <a:lnTo>
                  <a:pt x="76" y="274"/>
                </a:lnTo>
                <a:lnTo>
                  <a:pt x="74" y="272"/>
                </a:lnTo>
                <a:lnTo>
                  <a:pt x="74" y="274"/>
                </a:lnTo>
                <a:lnTo>
                  <a:pt x="72" y="274"/>
                </a:lnTo>
                <a:lnTo>
                  <a:pt x="68" y="270"/>
                </a:lnTo>
                <a:lnTo>
                  <a:pt x="65" y="266"/>
                </a:lnTo>
                <a:lnTo>
                  <a:pt x="59" y="264"/>
                </a:lnTo>
                <a:lnTo>
                  <a:pt x="61" y="266"/>
                </a:lnTo>
                <a:lnTo>
                  <a:pt x="61" y="266"/>
                </a:lnTo>
                <a:lnTo>
                  <a:pt x="95" y="304"/>
                </a:lnTo>
                <a:lnTo>
                  <a:pt x="135" y="339"/>
                </a:lnTo>
                <a:lnTo>
                  <a:pt x="135" y="337"/>
                </a:lnTo>
                <a:lnTo>
                  <a:pt x="135" y="339"/>
                </a:lnTo>
                <a:lnTo>
                  <a:pt x="137" y="339"/>
                </a:lnTo>
                <a:lnTo>
                  <a:pt x="135" y="339"/>
                </a:lnTo>
                <a:lnTo>
                  <a:pt x="137" y="339"/>
                </a:lnTo>
                <a:lnTo>
                  <a:pt x="137" y="341"/>
                </a:lnTo>
                <a:lnTo>
                  <a:pt x="139" y="343"/>
                </a:lnTo>
                <a:lnTo>
                  <a:pt x="167" y="360"/>
                </a:lnTo>
                <a:lnTo>
                  <a:pt x="192" y="352"/>
                </a:lnTo>
                <a:lnTo>
                  <a:pt x="221" y="346"/>
                </a:lnTo>
                <a:lnTo>
                  <a:pt x="223" y="346"/>
                </a:lnTo>
                <a:lnTo>
                  <a:pt x="223" y="346"/>
                </a:lnTo>
                <a:lnTo>
                  <a:pt x="224" y="346"/>
                </a:lnTo>
                <a:lnTo>
                  <a:pt x="224" y="344"/>
                </a:lnTo>
                <a:lnTo>
                  <a:pt x="207" y="327"/>
                </a:lnTo>
                <a:lnTo>
                  <a:pt x="192" y="310"/>
                </a:lnTo>
                <a:lnTo>
                  <a:pt x="190" y="306"/>
                </a:lnTo>
                <a:lnTo>
                  <a:pt x="190" y="304"/>
                </a:lnTo>
                <a:lnTo>
                  <a:pt x="192" y="295"/>
                </a:lnTo>
                <a:lnTo>
                  <a:pt x="196" y="287"/>
                </a:lnTo>
                <a:lnTo>
                  <a:pt x="200" y="282"/>
                </a:lnTo>
                <a:lnTo>
                  <a:pt x="213" y="261"/>
                </a:lnTo>
                <a:lnTo>
                  <a:pt x="228" y="242"/>
                </a:lnTo>
                <a:lnTo>
                  <a:pt x="253" y="215"/>
                </a:lnTo>
                <a:lnTo>
                  <a:pt x="282" y="192"/>
                </a:lnTo>
                <a:lnTo>
                  <a:pt x="301" y="177"/>
                </a:lnTo>
                <a:lnTo>
                  <a:pt x="322" y="164"/>
                </a:lnTo>
                <a:lnTo>
                  <a:pt x="343" y="148"/>
                </a:lnTo>
                <a:lnTo>
                  <a:pt x="365" y="139"/>
                </a:lnTo>
                <a:lnTo>
                  <a:pt x="394" y="133"/>
                </a:lnTo>
                <a:lnTo>
                  <a:pt x="426" y="133"/>
                </a:lnTo>
                <a:lnTo>
                  <a:pt x="430" y="133"/>
                </a:lnTo>
                <a:lnTo>
                  <a:pt x="434" y="133"/>
                </a:lnTo>
                <a:lnTo>
                  <a:pt x="438" y="133"/>
                </a:lnTo>
                <a:lnTo>
                  <a:pt x="442" y="133"/>
                </a:lnTo>
                <a:lnTo>
                  <a:pt x="443" y="133"/>
                </a:lnTo>
                <a:lnTo>
                  <a:pt x="443" y="135"/>
                </a:lnTo>
                <a:lnTo>
                  <a:pt x="453" y="135"/>
                </a:lnTo>
                <a:lnTo>
                  <a:pt x="455" y="133"/>
                </a:lnTo>
                <a:lnTo>
                  <a:pt x="455" y="131"/>
                </a:lnTo>
                <a:lnTo>
                  <a:pt x="457" y="131"/>
                </a:lnTo>
                <a:lnTo>
                  <a:pt x="459" y="133"/>
                </a:lnTo>
                <a:lnTo>
                  <a:pt x="459" y="135"/>
                </a:lnTo>
                <a:lnTo>
                  <a:pt x="461" y="135"/>
                </a:lnTo>
                <a:lnTo>
                  <a:pt x="478" y="139"/>
                </a:lnTo>
                <a:lnTo>
                  <a:pt x="491" y="145"/>
                </a:lnTo>
                <a:lnTo>
                  <a:pt x="493" y="143"/>
                </a:lnTo>
                <a:lnTo>
                  <a:pt x="493" y="141"/>
                </a:lnTo>
                <a:lnTo>
                  <a:pt x="495" y="141"/>
                </a:lnTo>
                <a:lnTo>
                  <a:pt x="497" y="141"/>
                </a:lnTo>
                <a:lnTo>
                  <a:pt x="497" y="141"/>
                </a:lnTo>
                <a:lnTo>
                  <a:pt x="497" y="143"/>
                </a:lnTo>
                <a:lnTo>
                  <a:pt x="497" y="145"/>
                </a:lnTo>
                <a:lnTo>
                  <a:pt x="497" y="146"/>
                </a:lnTo>
                <a:lnTo>
                  <a:pt x="499" y="146"/>
                </a:lnTo>
                <a:lnTo>
                  <a:pt x="499" y="145"/>
                </a:lnTo>
                <a:lnTo>
                  <a:pt x="497" y="143"/>
                </a:lnTo>
                <a:lnTo>
                  <a:pt x="501" y="110"/>
                </a:lnTo>
                <a:lnTo>
                  <a:pt x="499" y="118"/>
                </a:lnTo>
                <a:lnTo>
                  <a:pt x="495" y="125"/>
                </a:lnTo>
                <a:lnTo>
                  <a:pt x="493" y="125"/>
                </a:lnTo>
                <a:lnTo>
                  <a:pt x="491" y="125"/>
                </a:lnTo>
                <a:lnTo>
                  <a:pt x="491" y="124"/>
                </a:lnTo>
                <a:lnTo>
                  <a:pt x="491" y="101"/>
                </a:lnTo>
                <a:lnTo>
                  <a:pt x="493" y="80"/>
                </a:lnTo>
                <a:lnTo>
                  <a:pt x="491" y="82"/>
                </a:lnTo>
                <a:lnTo>
                  <a:pt x="491" y="84"/>
                </a:lnTo>
                <a:lnTo>
                  <a:pt x="491" y="84"/>
                </a:lnTo>
                <a:lnTo>
                  <a:pt x="489" y="86"/>
                </a:lnTo>
                <a:lnTo>
                  <a:pt x="489" y="86"/>
                </a:lnTo>
                <a:lnTo>
                  <a:pt x="491" y="86"/>
                </a:lnTo>
                <a:lnTo>
                  <a:pt x="483" y="105"/>
                </a:lnTo>
                <a:lnTo>
                  <a:pt x="476" y="122"/>
                </a:lnTo>
                <a:lnTo>
                  <a:pt x="474" y="122"/>
                </a:lnTo>
                <a:lnTo>
                  <a:pt x="472" y="124"/>
                </a:lnTo>
                <a:lnTo>
                  <a:pt x="470" y="122"/>
                </a:lnTo>
                <a:lnTo>
                  <a:pt x="470" y="120"/>
                </a:lnTo>
                <a:lnTo>
                  <a:pt x="470" y="116"/>
                </a:lnTo>
                <a:lnTo>
                  <a:pt x="468" y="87"/>
                </a:lnTo>
                <a:lnTo>
                  <a:pt x="470" y="55"/>
                </a:lnTo>
                <a:lnTo>
                  <a:pt x="468" y="61"/>
                </a:lnTo>
                <a:lnTo>
                  <a:pt x="468" y="66"/>
                </a:lnTo>
                <a:lnTo>
                  <a:pt x="468" y="70"/>
                </a:lnTo>
                <a:lnTo>
                  <a:pt x="466" y="72"/>
                </a:lnTo>
                <a:lnTo>
                  <a:pt x="466" y="72"/>
                </a:lnTo>
                <a:lnTo>
                  <a:pt x="464" y="82"/>
                </a:lnTo>
                <a:lnTo>
                  <a:pt x="463" y="91"/>
                </a:lnTo>
                <a:lnTo>
                  <a:pt x="457" y="101"/>
                </a:lnTo>
                <a:lnTo>
                  <a:pt x="457" y="103"/>
                </a:lnTo>
                <a:lnTo>
                  <a:pt x="455" y="106"/>
                </a:lnTo>
                <a:lnTo>
                  <a:pt x="451" y="106"/>
                </a:lnTo>
                <a:lnTo>
                  <a:pt x="447" y="103"/>
                </a:lnTo>
                <a:lnTo>
                  <a:pt x="443" y="97"/>
                </a:lnTo>
                <a:lnTo>
                  <a:pt x="442" y="93"/>
                </a:lnTo>
                <a:lnTo>
                  <a:pt x="426" y="46"/>
                </a:lnTo>
                <a:lnTo>
                  <a:pt x="424" y="49"/>
                </a:lnTo>
                <a:lnTo>
                  <a:pt x="423" y="53"/>
                </a:lnTo>
                <a:lnTo>
                  <a:pt x="423" y="57"/>
                </a:lnTo>
                <a:lnTo>
                  <a:pt x="421" y="66"/>
                </a:lnTo>
                <a:lnTo>
                  <a:pt x="419" y="72"/>
                </a:lnTo>
                <a:lnTo>
                  <a:pt x="415" y="80"/>
                </a:lnTo>
                <a:lnTo>
                  <a:pt x="411" y="86"/>
                </a:lnTo>
                <a:lnTo>
                  <a:pt x="409" y="87"/>
                </a:lnTo>
                <a:lnTo>
                  <a:pt x="407" y="87"/>
                </a:lnTo>
                <a:lnTo>
                  <a:pt x="407" y="86"/>
                </a:lnTo>
                <a:lnTo>
                  <a:pt x="398" y="72"/>
                </a:lnTo>
                <a:lnTo>
                  <a:pt x="388" y="59"/>
                </a:lnTo>
                <a:lnTo>
                  <a:pt x="388" y="65"/>
                </a:lnTo>
                <a:lnTo>
                  <a:pt x="386" y="70"/>
                </a:lnTo>
                <a:lnTo>
                  <a:pt x="386" y="74"/>
                </a:lnTo>
                <a:lnTo>
                  <a:pt x="384" y="78"/>
                </a:lnTo>
                <a:lnTo>
                  <a:pt x="384" y="82"/>
                </a:lnTo>
                <a:lnTo>
                  <a:pt x="381" y="84"/>
                </a:lnTo>
                <a:lnTo>
                  <a:pt x="379" y="84"/>
                </a:lnTo>
                <a:lnTo>
                  <a:pt x="373" y="80"/>
                </a:lnTo>
                <a:lnTo>
                  <a:pt x="369" y="76"/>
                </a:lnTo>
                <a:lnTo>
                  <a:pt x="363" y="72"/>
                </a:lnTo>
                <a:lnTo>
                  <a:pt x="362" y="72"/>
                </a:lnTo>
                <a:lnTo>
                  <a:pt x="362" y="74"/>
                </a:lnTo>
                <a:lnTo>
                  <a:pt x="360" y="76"/>
                </a:lnTo>
                <a:lnTo>
                  <a:pt x="358" y="76"/>
                </a:lnTo>
                <a:lnTo>
                  <a:pt x="358" y="76"/>
                </a:lnTo>
                <a:lnTo>
                  <a:pt x="346" y="76"/>
                </a:lnTo>
                <a:lnTo>
                  <a:pt x="339" y="78"/>
                </a:lnTo>
                <a:lnTo>
                  <a:pt x="331" y="80"/>
                </a:lnTo>
                <a:lnTo>
                  <a:pt x="327" y="84"/>
                </a:lnTo>
                <a:lnTo>
                  <a:pt x="322" y="87"/>
                </a:lnTo>
                <a:lnTo>
                  <a:pt x="314" y="89"/>
                </a:lnTo>
                <a:lnTo>
                  <a:pt x="325" y="80"/>
                </a:lnTo>
                <a:lnTo>
                  <a:pt x="341" y="72"/>
                </a:lnTo>
                <a:lnTo>
                  <a:pt x="358" y="70"/>
                </a:lnTo>
                <a:lnTo>
                  <a:pt x="358" y="68"/>
                </a:lnTo>
                <a:lnTo>
                  <a:pt x="360" y="68"/>
                </a:lnTo>
                <a:lnTo>
                  <a:pt x="360" y="66"/>
                </a:lnTo>
                <a:lnTo>
                  <a:pt x="365" y="68"/>
                </a:lnTo>
                <a:lnTo>
                  <a:pt x="369" y="70"/>
                </a:lnTo>
                <a:lnTo>
                  <a:pt x="373" y="72"/>
                </a:lnTo>
                <a:lnTo>
                  <a:pt x="375" y="76"/>
                </a:lnTo>
                <a:lnTo>
                  <a:pt x="377" y="76"/>
                </a:lnTo>
                <a:lnTo>
                  <a:pt x="377" y="78"/>
                </a:lnTo>
                <a:lnTo>
                  <a:pt x="379" y="78"/>
                </a:lnTo>
                <a:lnTo>
                  <a:pt x="379" y="78"/>
                </a:lnTo>
                <a:lnTo>
                  <a:pt x="383" y="70"/>
                </a:lnTo>
                <a:lnTo>
                  <a:pt x="384" y="63"/>
                </a:lnTo>
                <a:lnTo>
                  <a:pt x="386" y="53"/>
                </a:lnTo>
                <a:lnTo>
                  <a:pt x="386" y="53"/>
                </a:lnTo>
                <a:lnTo>
                  <a:pt x="388" y="51"/>
                </a:lnTo>
                <a:lnTo>
                  <a:pt x="390" y="53"/>
                </a:lnTo>
                <a:lnTo>
                  <a:pt x="394" y="57"/>
                </a:lnTo>
                <a:lnTo>
                  <a:pt x="396" y="61"/>
                </a:lnTo>
                <a:lnTo>
                  <a:pt x="398" y="63"/>
                </a:lnTo>
                <a:lnTo>
                  <a:pt x="396" y="65"/>
                </a:lnTo>
                <a:lnTo>
                  <a:pt x="396" y="66"/>
                </a:lnTo>
                <a:lnTo>
                  <a:pt x="398" y="65"/>
                </a:lnTo>
                <a:lnTo>
                  <a:pt x="398" y="65"/>
                </a:lnTo>
                <a:lnTo>
                  <a:pt x="398" y="66"/>
                </a:lnTo>
                <a:lnTo>
                  <a:pt x="403" y="72"/>
                </a:lnTo>
                <a:lnTo>
                  <a:pt x="407" y="80"/>
                </a:lnTo>
                <a:lnTo>
                  <a:pt x="409" y="82"/>
                </a:lnTo>
                <a:lnTo>
                  <a:pt x="409" y="80"/>
                </a:lnTo>
                <a:lnTo>
                  <a:pt x="417" y="61"/>
                </a:lnTo>
                <a:lnTo>
                  <a:pt x="424" y="42"/>
                </a:lnTo>
                <a:lnTo>
                  <a:pt x="424" y="40"/>
                </a:lnTo>
                <a:lnTo>
                  <a:pt x="426" y="40"/>
                </a:lnTo>
                <a:lnTo>
                  <a:pt x="428" y="42"/>
                </a:lnTo>
                <a:lnTo>
                  <a:pt x="430" y="42"/>
                </a:lnTo>
                <a:lnTo>
                  <a:pt x="432" y="44"/>
                </a:lnTo>
                <a:lnTo>
                  <a:pt x="436" y="61"/>
                </a:lnTo>
                <a:lnTo>
                  <a:pt x="442" y="78"/>
                </a:lnTo>
                <a:lnTo>
                  <a:pt x="442" y="80"/>
                </a:lnTo>
                <a:lnTo>
                  <a:pt x="442" y="80"/>
                </a:lnTo>
                <a:lnTo>
                  <a:pt x="443" y="80"/>
                </a:lnTo>
                <a:lnTo>
                  <a:pt x="442" y="82"/>
                </a:lnTo>
                <a:lnTo>
                  <a:pt x="442" y="82"/>
                </a:lnTo>
                <a:lnTo>
                  <a:pt x="443" y="84"/>
                </a:lnTo>
                <a:lnTo>
                  <a:pt x="443" y="86"/>
                </a:lnTo>
                <a:lnTo>
                  <a:pt x="447" y="93"/>
                </a:lnTo>
                <a:lnTo>
                  <a:pt x="451" y="101"/>
                </a:lnTo>
                <a:lnTo>
                  <a:pt x="459" y="89"/>
                </a:lnTo>
                <a:lnTo>
                  <a:pt x="464" y="66"/>
                </a:lnTo>
                <a:lnTo>
                  <a:pt x="468" y="42"/>
                </a:lnTo>
                <a:lnTo>
                  <a:pt x="472" y="42"/>
                </a:lnTo>
                <a:lnTo>
                  <a:pt x="474" y="42"/>
                </a:lnTo>
                <a:lnTo>
                  <a:pt x="474" y="44"/>
                </a:lnTo>
                <a:lnTo>
                  <a:pt x="474" y="70"/>
                </a:lnTo>
                <a:lnTo>
                  <a:pt x="474" y="99"/>
                </a:lnTo>
                <a:lnTo>
                  <a:pt x="474" y="103"/>
                </a:lnTo>
                <a:lnTo>
                  <a:pt x="472" y="106"/>
                </a:lnTo>
                <a:lnTo>
                  <a:pt x="472" y="106"/>
                </a:lnTo>
                <a:lnTo>
                  <a:pt x="472" y="108"/>
                </a:lnTo>
                <a:lnTo>
                  <a:pt x="472" y="110"/>
                </a:lnTo>
                <a:lnTo>
                  <a:pt x="474" y="112"/>
                </a:lnTo>
                <a:lnTo>
                  <a:pt x="474" y="112"/>
                </a:lnTo>
                <a:lnTo>
                  <a:pt x="474" y="114"/>
                </a:lnTo>
                <a:lnTo>
                  <a:pt x="474" y="114"/>
                </a:lnTo>
                <a:lnTo>
                  <a:pt x="483" y="91"/>
                </a:lnTo>
                <a:lnTo>
                  <a:pt x="491" y="66"/>
                </a:lnTo>
                <a:lnTo>
                  <a:pt x="495" y="47"/>
                </a:lnTo>
                <a:lnTo>
                  <a:pt x="497" y="28"/>
                </a:lnTo>
                <a:lnTo>
                  <a:pt x="499" y="28"/>
                </a:lnTo>
                <a:lnTo>
                  <a:pt x="501" y="30"/>
                </a:lnTo>
                <a:lnTo>
                  <a:pt x="503" y="32"/>
                </a:lnTo>
                <a:lnTo>
                  <a:pt x="499" y="65"/>
                </a:lnTo>
                <a:lnTo>
                  <a:pt x="497" y="99"/>
                </a:lnTo>
                <a:lnTo>
                  <a:pt x="497" y="103"/>
                </a:lnTo>
                <a:lnTo>
                  <a:pt x="495" y="106"/>
                </a:lnTo>
                <a:lnTo>
                  <a:pt x="493" y="108"/>
                </a:lnTo>
                <a:lnTo>
                  <a:pt x="493" y="110"/>
                </a:lnTo>
                <a:lnTo>
                  <a:pt x="493" y="112"/>
                </a:lnTo>
                <a:lnTo>
                  <a:pt x="495" y="114"/>
                </a:lnTo>
                <a:lnTo>
                  <a:pt x="495" y="114"/>
                </a:lnTo>
                <a:lnTo>
                  <a:pt x="495" y="112"/>
                </a:lnTo>
                <a:lnTo>
                  <a:pt x="497" y="110"/>
                </a:lnTo>
                <a:lnTo>
                  <a:pt x="497" y="110"/>
                </a:lnTo>
                <a:lnTo>
                  <a:pt x="504" y="78"/>
                </a:lnTo>
                <a:lnTo>
                  <a:pt x="508" y="40"/>
                </a:lnTo>
                <a:lnTo>
                  <a:pt x="508" y="38"/>
                </a:lnTo>
                <a:lnTo>
                  <a:pt x="508" y="34"/>
                </a:lnTo>
                <a:lnTo>
                  <a:pt x="510" y="30"/>
                </a:lnTo>
                <a:lnTo>
                  <a:pt x="510" y="28"/>
                </a:lnTo>
                <a:lnTo>
                  <a:pt x="512" y="28"/>
                </a:lnTo>
                <a:lnTo>
                  <a:pt x="514" y="28"/>
                </a:lnTo>
                <a:lnTo>
                  <a:pt x="514" y="30"/>
                </a:lnTo>
                <a:lnTo>
                  <a:pt x="514" y="32"/>
                </a:lnTo>
                <a:lnTo>
                  <a:pt x="514" y="38"/>
                </a:lnTo>
                <a:lnTo>
                  <a:pt x="514" y="46"/>
                </a:lnTo>
                <a:lnTo>
                  <a:pt x="510" y="72"/>
                </a:lnTo>
                <a:lnTo>
                  <a:pt x="506" y="101"/>
                </a:lnTo>
                <a:lnTo>
                  <a:pt x="506" y="110"/>
                </a:lnTo>
                <a:lnTo>
                  <a:pt x="506" y="120"/>
                </a:lnTo>
                <a:lnTo>
                  <a:pt x="504" y="127"/>
                </a:lnTo>
                <a:lnTo>
                  <a:pt x="504" y="129"/>
                </a:lnTo>
                <a:lnTo>
                  <a:pt x="503" y="131"/>
                </a:lnTo>
                <a:lnTo>
                  <a:pt x="503" y="131"/>
                </a:lnTo>
                <a:lnTo>
                  <a:pt x="504" y="133"/>
                </a:lnTo>
                <a:lnTo>
                  <a:pt x="510" y="105"/>
                </a:lnTo>
                <a:lnTo>
                  <a:pt x="516" y="76"/>
                </a:lnTo>
                <a:lnTo>
                  <a:pt x="518" y="44"/>
                </a:lnTo>
                <a:lnTo>
                  <a:pt x="520" y="44"/>
                </a:lnTo>
                <a:lnTo>
                  <a:pt x="522" y="44"/>
                </a:lnTo>
                <a:lnTo>
                  <a:pt x="523" y="44"/>
                </a:lnTo>
                <a:lnTo>
                  <a:pt x="523" y="44"/>
                </a:lnTo>
                <a:lnTo>
                  <a:pt x="525" y="36"/>
                </a:lnTo>
                <a:lnTo>
                  <a:pt x="527" y="30"/>
                </a:lnTo>
                <a:lnTo>
                  <a:pt x="516" y="25"/>
                </a:lnTo>
                <a:lnTo>
                  <a:pt x="503" y="21"/>
                </a:lnTo>
                <a:lnTo>
                  <a:pt x="501" y="21"/>
                </a:lnTo>
                <a:lnTo>
                  <a:pt x="499" y="19"/>
                </a:lnTo>
                <a:lnTo>
                  <a:pt x="497" y="19"/>
                </a:lnTo>
                <a:lnTo>
                  <a:pt x="495" y="19"/>
                </a:lnTo>
                <a:lnTo>
                  <a:pt x="495" y="19"/>
                </a:lnTo>
                <a:lnTo>
                  <a:pt x="495" y="19"/>
                </a:lnTo>
                <a:lnTo>
                  <a:pt x="495" y="19"/>
                </a:lnTo>
                <a:lnTo>
                  <a:pt x="493" y="17"/>
                </a:lnTo>
                <a:lnTo>
                  <a:pt x="489" y="17"/>
                </a:lnTo>
                <a:lnTo>
                  <a:pt x="482" y="17"/>
                </a:lnTo>
                <a:lnTo>
                  <a:pt x="482" y="17"/>
                </a:lnTo>
                <a:lnTo>
                  <a:pt x="480" y="17"/>
                </a:lnTo>
                <a:lnTo>
                  <a:pt x="478" y="15"/>
                </a:lnTo>
                <a:lnTo>
                  <a:pt x="478" y="15"/>
                </a:lnTo>
                <a:lnTo>
                  <a:pt x="476" y="15"/>
                </a:lnTo>
                <a:lnTo>
                  <a:pt x="440" y="11"/>
                </a:lnTo>
                <a:lnTo>
                  <a:pt x="440" y="11"/>
                </a:lnTo>
                <a:lnTo>
                  <a:pt x="438" y="11"/>
                </a:lnTo>
                <a:lnTo>
                  <a:pt x="438" y="11"/>
                </a:lnTo>
                <a:lnTo>
                  <a:pt x="438" y="13"/>
                </a:lnTo>
                <a:lnTo>
                  <a:pt x="434" y="13"/>
                </a:lnTo>
                <a:lnTo>
                  <a:pt x="430" y="11"/>
                </a:lnTo>
                <a:lnTo>
                  <a:pt x="426" y="11"/>
                </a:lnTo>
                <a:lnTo>
                  <a:pt x="423" y="13"/>
                </a:lnTo>
                <a:lnTo>
                  <a:pt x="423" y="13"/>
                </a:lnTo>
                <a:lnTo>
                  <a:pt x="423" y="13"/>
                </a:lnTo>
                <a:lnTo>
                  <a:pt x="423" y="11"/>
                </a:lnTo>
                <a:lnTo>
                  <a:pt x="423" y="11"/>
                </a:lnTo>
                <a:lnTo>
                  <a:pt x="421" y="11"/>
                </a:lnTo>
                <a:lnTo>
                  <a:pt x="419" y="11"/>
                </a:lnTo>
                <a:lnTo>
                  <a:pt x="417" y="13"/>
                </a:lnTo>
                <a:lnTo>
                  <a:pt x="417" y="11"/>
                </a:lnTo>
                <a:lnTo>
                  <a:pt x="417" y="11"/>
                </a:lnTo>
                <a:lnTo>
                  <a:pt x="417" y="9"/>
                </a:lnTo>
                <a:lnTo>
                  <a:pt x="415" y="9"/>
                </a:lnTo>
                <a:lnTo>
                  <a:pt x="415" y="11"/>
                </a:lnTo>
                <a:lnTo>
                  <a:pt x="415" y="9"/>
                </a:lnTo>
                <a:lnTo>
                  <a:pt x="409" y="9"/>
                </a:lnTo>
                <a:lnTo>
                  <a:pt x="403" y="11"/>
                </a:lnTo>
                <a:lnTo>
                  <a:pt x="402" y="11"/>
                </a:lnTo>
                <a:lnTo>
                  <a:pt x="398" y="11"/>
                </a:lnTo>
                <a:lnTo>
                  <a:pt x="394" y="11"/>
                </a:lnTo>
                <a:lnTo>
                  <a:pt x="396" y="11"/>
                </a:lnTo>
                <a:lnTo>
                  <a:pt x="398" y="13"/>
                </a:lnTo>
                <a:lnTo>
                  <a:pt x="384" y="15"/>
                </a:lnTo>
                <a:lnTo>
                  <a:pt x="371" y="17"/>
                </a:lnTo>
                <a:lnTo>
                  <a:pt x="375" y="15"/>
                </a:lnTo>
                <a:lnTo>
                  <a:pt x="371" y="15"/>
                </a:lnTo>
                <a:lnTo>
                  <a:pt x="369" y="17"/>
                </a:lnTo>
                <a:lnTo>
                  <a:pt x="367" y="17"/>
                </a:lnTo>
                <a:lnTo>
                  <a:pt x="367" y="17"/>
                </a:lnTo>
                <a:lnTo>
                  <a:pt x="365" y="15"/>
                </a:lnTo>
                <a:lnTo>
                  <a:pt x="327" y="26"/>
                </a:lnTo>
                <a:lnTo>
                  <a:pt x="293" y="40"/>
                </a:lnTo>
                <a:lnTo>
                  <a:pt x="261" y="57"/>
                </a:lnTo>
                <a:lnTo>
                  <a:pt x="255" y="61"/>
                </a:lnTo>
                <a:lnTo>
                  <a:pt x="251" y="65"/>
                </a:lnTo>
                <a:lnTo>
                  <a:pt x="230" y="80"/>
                </a:lnTo>
                <a:lnTo>
                  <a:pt x="209" y="97"/>
                </a:lnTo>
                <a:lnTo>
                  <a:pt x="204" y="103"/>
                </a:lnTo>
                <a:lnTo>
                  <a:pt x="196" y="106"/>
                </a:lnTo>
                <a:lnTo>
                  <a:pt x="190" y="112"/>
                </a:lnTo>
                <a:lnTo>
                  <a:pt x="122" y="192"/>
                </a:lnTo>
                <a:lnTo>
                  <a:pt x="112" y="209"/>
                </a:lnTo>
                <a:lnTo>
                  <a:pt x="103" y="230"/>
                </a:lnTo>
                <a:lnTo>
                  <a:pt x="93" y="228"/>
                </a:lnTo>
                <a:lnTo>
                  <a:pt x="84" y="226"/>
                </a:lnTo>
                <a:lnTo>
                  <a:pt x="78" y="221"/>
                </a:lnTo>
                <a:lnTo>
                  <a:pt x="70" y="217"/>
                </a:lnTo>
                <a:lnTo>
                  <a:pt x="63" y="213"/>
                </a:lnTo>
                <a:lnTo>
                  <a:pt x="55" y="209"/>
                </a:lnTo>
                <a:lnTo>
                  <a:pt x="51" y="245"/>
                </a:lnTo>
                <a:lnTo>
                  <a:pt x="47" y="282"/>
                </a:lnTo>
                <a:lnTo>
                  <a:pt x="78" y="301"/>
                </a:lnTo>
                <a:lnTo>
                  <a:pt x="105" y="320"/>
                </a:lnTo>
                <a:close/>
                <a:moveTo>
                  <a:pt x="379" y="0"/>
                </a:moveTo>
                <a:lnTo>
                  <a:pt x="423" y="0"/>
                </a:lnTo>
                <a:lnTo>
                  <a:pt x="466" y="2"/>
                </a:lnTo>
                <a:lnTo>
                  <a:pt x="508" y="9"/>
                </a:lnTo>
                <a:lnTo>
                  <a:pt x="542" y="21"/>
                </a:lnTo>
                <a:lnTo>
                  <a:pt x="544" y="17"/>
                </a:lnTo>
                <a:lnTo>
                  <a:pt x="546" y="13"/>
                </a:lnTo>
                <a:lnTo>
                  <a:pt x="548" y="13"/>
                </a:lnTo>
                <a:lnTo>
                  <a:pt x="552" y="13"/>
                </a:lnTo>
                <a:lnTo>
                  <a:pt x="552" y="13"/>
                </a:lnTo>
                <a:lnTo>
                  <a:pt x="556" y="17"/>
                </a:lnTo>
                <a:lnTo>
                  <a:pt x="558" y="23"/>
                </a:lnTo>
                <a:lnTo>
                  <a:pt x="556" y="26"/>
                </a:lnTo>
                <a:lnTo>
                  <a:pt x="554" y="30"/>
                </a:lnTo>
                <a:lnTo>
                  <a:pt x="554" y="34"/>
                </a:lnTo>
                <a:lnTo>
                  <a:pt x="554" y="40"/>
                </a:lnTo>
                <a:lnTo>
                  <a:pt x="552" y="38"/>
                </a:lnTo>
                <a:lnTo>
                  <a:pt x="552" y="40"/>
                </a:lnTo>
                <a:lnTo>
                  <a:pt x="550" y="42"/>
                </a:lnTo>
                <a:lnTo>
                  <a:pt x="539" y="89"/>
                </a:lnTo>
                <a:lnTo>
                  <a:pt x="525" y="135"/>
                </a:lnTo>
                <a:lnTo>
                  <a:pt x="525" y="141"/>
                </a:lnTo>
                <a:lnTo>
                  <a:pt x="523" y="146"/>
                </a:lnTo>
                <a:lnTo>
                  <a:pt x="520" y="152"/>
                </a:lnTo>
                <a:lnTo>
                  <a:pt x="522" y="150"/>
                </a:lnTo>
                <a:lnTo>
                  <a:pt x="525" y="150"/>
                </a:lnTo>
                <a:lnTo>
                  <a:pt x="527" y="150"/>
                </a:lnTo>
                <a:lnTo>
                  <a:pt x="531" y="148"/>
                </a:lnTo>
                <a:lnTo>
                  <a:pt x="537" y="146"/>
                </a:lnTo>
                <a:lnTo>
                  <a:pt x="541" y="146"/>
                </a:lnTo>
                <a:lnTo>
                  <a:pt x="544" y="148"/>
                </a:lnTo>
                <a:lnTo>
                  <a:pt x="546" y="152"/>
                </a:lnTo>
                <a:lnTo>
                  <a:pt x="544" y="152"/>
                </a:lnTo>
                <a:lnTo>
                  <a:pt x="529" y="162"/>
                </a:lnTo>
                <a:lnTo>
                  <a:pt x="514" y="169"/>
                </a:lnTo>
                <a:lnTo>
                  <a:pt x="514" y="171"/>
                </a:lnTo>
                <a:lnTo>
                  <a:pt x="512" y="173"/>
                </a:lnTo>
                <a:lnTo>
                  <a:pt x="512" y="175"/>
                </a:lnTo>
                <a:lnTo>
                  <a:pt x="510" y="177"/>
                </a:lnTo>
                <a:lnTo>
                  <a:pt x="508" y="175"/>
                </a:lnTo>
                <a:lnTo>
                  <a:pt x="504" y="175"/>
                </a:lnTo>
                <a:lnTo>
                  <a:pt x="503" y="175"/>
                </a:lnTo>
                <a:lnTo>
                  <a:pt x="499" y="177"/>
                </a:lnTo>
                <a:lnTo>
                  <a:pt x="493" y="179"/>
                </a:lnTo>
                <a:lnTo>
                  <a:pt x="489" y="183"/>
                </a:lnTo>
                <a:lnTo>
                  <a:pt x="482" y="185"/>
                </a:lnTo>
                <a:lnTo>
                  <a:pt x="476" y="190"/>
                </a:lnTo>
                <a:lnTo>
                  <a:pt x="476" y="190"/>
                </a:lnTo>
                <a:lnTo>
                  <a:pt x="476" y="190"/>
                </a:lnTo>
                <a:lnTo>
                  <a:pt x="474" y="190"/>
                </a:lnTo>
                <a:lnTo>
                  <a:pt x="470" y="194"/>
                </a:lnTo>
                <a:lnTo>
                  <a:pt x="466" y="198"/>
                </a:lnTo>
                <a:lnTo>
                  <a:pt x="457" y="200"/>
                </a:lnTo>
                <a:lnTo>
                  <a:pt x="455" y="198"/>
                </a:lnTo>
                <a:lnTo>
                  <a:pt x="453" y="198"/>
                </a:lnTo>
                <a:lnTo>
                  <a:pt x="451" y="194"/>
                </a:lnTo>
                <a:lnTo>
                  <a:pt x="447" y="188"/>
                </a:lnTo>
                <a:lnTo>
                  <a:pt x="447" y="188"/>
                </a:lnTo>
                <a:lnTo>
                  <a:pt x="443" y="188"/>
                </a:lnTo>
                <a:lnTo>
                  <a:pt x="442" y="188"/>
                </a:lnTo>
                <a:lnTo>
                  <a:pt x="438" y="188"/>
                </a:lnTo>
                <a:lnTo>
                  <a:pt x="432" y="186"/>
                </a:lnTo>
                <a:lnTo>
                  <a:pt x="426" y="186"/>
                </a:lnTo>
                <a:lnTo>
                  <a:pt x="424" y="185"/>
                </a:lnTo>
                <a:lnTo>
                  <a:pt x="424" y="185"/>
                </a:lnTo>
                <a:lnTo>
                  <a:pt x="423" y="183"/>
                </a:lnTo>
                <a:lnTo>
                  <a:pt x="421" y="185"/>
                </a:lnTo>
                <a:lnTo>
                  <a:pt x="421" y="185"/>
                </a:lnTo>
                <a:lnTo>
                  <a:pt x="419" y="186"/>
                </a:lnTo>
                <a:lnTo>
                  <a:pt x="417" y="186"/>
                </a:lnTo>
                <a:lnTo>
                  <a:pt x="417" y="186"/>
                </a:lnTo>
                <a:lnTo>
                  <a:pt x="415" y="185"/>
                </a:lnTo>
                <a:lnTo>
                  <a:pt x="411" y="185"/>
                </a:lnTo>
                <a:lnTo>
                  <a:pt x="407" y="185"/>
                </a:lnTo>
                <a:lnTo>
                  <a:pt x="407" y="188"/>
                </a:lnTo>
                <a:lnTo>
                  <a:pt x="403" y="192"/>
                </a:lnTo>
                <a:lnTo>
                  <a:pt x="403" y="190"/>
                </a:lnTo>
                <a:lnTo>
                  <a:pt x="402" y="190"/>
                </a:lnTo>
                <a:lnTo>
                  <a:pt x="402" y="188"/>
                </a:lnTo>
                <a:lnTo>
                  <a:pt x="402" y="185"/>
                </a:lnTo>
                <a:lnTo>
                  <a:pt x="398" y="185"/>
                </a:lnTo>
                <a:lnTo>
                  <a:pt x="394" y="186"/>
                </a:lnTo>
                <a:lnTo>
                  <a:pt x="392" y="186"/>
                </a:lnTo>
                <a:lnTo>
                  <a:pt x="392" y="188"/>
                </a:lnTo>
                <a:lnTo>
                  <a:pt x="392" y="188"/>
                </a:lnTo>
                <a:lnTo>
                  <a:pt x="390" y="186"/>
                </a:lnTo>
                <a:lnTo>
                  <a:pt x="384" y="188"/>
                </a:lnTo>
                <a:lnTo>
                  <a:pt x="381" y="190"/>
                </a:lnTo>
                <a:lnTo>
                  <a:pt x="381" y="192"/>
                </a:lnTo>
                <a:lnTo>
                  <a:pt x="379" y="192"/>
                </a:lnTo>
                <a:lnTo>
                  <a:pt x="377" y="194"/>
                </a:lnTo>
                <a:lnTo>
                  <a:pt x="375" y="194"/>
                </a:lnTo>
                <a:lnTo>
                  <a:pt x="375" y="194"/>
                </a:lnTo>
                <a:lnTo>
                  <a:pt x="375" y="192"/>
                </a:lnTo>
                <a:lnTo>
                  <a:pt x="373" y="190"/>
                </a:lnTo>
                <a:lnTo>
                  <a:pt x="343" y="204"/>
                </a:lnTo>
                <a:lnTo>
                  <a:pt x="316" y="219"/>
                </a:lnTo>
                <a:lnTo>
                  <a:pt x="287" y="245"/>
                </a:lnTo>
                <a:lnTo>
                  <a:pt x="261" y="276"/>
                </a:lnTo>
                <a:lnTo>
                  <a:pt x="238" y="306"/>
                </a:lnTo>
                <a:lnTo>
                  <a:pt x="232" y="314"/>
                </a:lnTo>
                <a:lnTo>
                  <a:pt x="226" y="322"/>
                </a:lnTo>
                <a:lnTo>
                  <a:pt x="230" y="323"/>
                </a:lnTo>
                <a:lnTo>
                  <a:pt x="234" y="325"/>
                </a:lnTo>
                <a:lnTo>
                  <a:pt x="238" y="325"/>
                </a:lnTo>
                <a:lnTo>
                  <a:pt x="238" y="323"/>
                </a:lnTo>
                <a:lnTo>
                  <a:pt x="240" y="322"/>
                </a:lnTo>
                <a:lnTo>
                  <a:pt x="242" y="320"/>
                </a:lnTo>
                <a:lnTo>
                  <a:pt x="242" y="316"/>
                </a:lnTo>
                <a:lnTo>
                  <a:pt x="244" y="314"/>
                </a:lnTo>
                <a:lnTo>
                  <a:pt x="245" y="301"/>
                </a:lnTo>
                <a:lnTo>
                  <a:pt x="247" y="299"/>
                </a:lnTo>
                <a:lnTo>
                  <a:pt x="249" y="299"/>
                </a:lnTo>
                <a:lnTo>
                  <a:pt x="251" y="299"/>
                </a:lnTo>
                <a:lnTo>
                  <a:pt x="251" y="301"/>
                </a:lnTo>
                <a:lnTo>
                  <a:pt x="251" y="303"/>
                </a:lnTo>
                <a:lnTo>
                  <a:pt x="249" y="306"/>
                </a:lnTo>
                <a:lnTo>
                  <a:pt x="249" y="310"/>
                </a:lnTo>
                <a:lnTo>
                  <a:pt x="247" y="314"/>
                </a:lnTo>
                <a:lnTo>
                  <a:pt x="247" y="322"/>
                </a:lnTo>
                <a:lnTo>
                  <a:pt x="245" y="331"/>
                </a:lnTo>
                <a:lnTo>
                  <a:pt x="244" y="337"/>
                </a:lnTo>
                <a:lnTo>
                  <a:pt x="244" y="339"/>
                </a:lnTo>
                <a:lnTo>
                  <a:pt x="244" y="341"/>
                </a:lnTo>
                <a:lnTo>
                  <a:pt x="245" y="343"/>
                </a:lnTo>
                <a:lnTo>
                  <a:pt x="245" y="344"/>
                </a:lnTo>
                <a:lnTo>
                  <a:pt x="245" y="344"/>
                </a:lnTo>
                <a:lnTo>
                  <a:pt x="245" y="346"/>
                </a:lnTo>
                <a:lnTo>
                  <a:pt x="245" y="348"/>
                </a:lnTo>
                <a:lnTo>
                  <a:pt x="255" y="356"/>
                </a:lnTo>
                <a:lnTo>
                  <a:pt x="264" y="363"/>
                </a:lnTo>
                <a:lnTo>
                  <a:pt x="264" y="365"/>
                </a:lnTo>
                <a:lnTo>
                  <a:pt x="263" y="367"/>
                </a:lnTo>
                <a:lnTo>
                  <a:pt x="261" y="367"/>
                </a:lnTo>
                <a:lnTo>
                  <a:pt x="255" y="363"/>
                </a:lnTo>
                <a:lnTo>
                  <a:pt x="251" y="360"/>
                </a:lnTo>
                <a:lnTo>
                  <a:pt x="244" y="356"/>
                </a:lnTo>
                <a:lnTo>
                  <a:pt x="234" y="400"/>
                </a:lnTo>
                <a:lnTo>
                  <a:pt x="230" y="402"/>
                </a:lnTo>
                <a:lnTo>
                  <a:pt x="228" y="403"/>
                </a:lnTo>
                <a:lnTo>
                  <a:pt x="224" y="405"/>
                </a:lnTo>
                <a:lnTo>
                  <a:pt x="224" y="405"/>
                </a:lnTo>
                <a:lnTo>
                  <a:pt x="223" y="403"/>
                </a:lnTo>
                <a:lnTo>
                  <a:pt x="223" y="402"/>
                </a:lnTo>
                <a:lnTo>
                  <a:pt x="223" y="400"/>
                </a:lnTo>
                <a:lnTo>
                  <a:pt x="221" y="398"/>
                </a:lnTo>
                <a:lnTo>
                  <a:pt x="221" y="398"/>
                </a:lnTo>
                <a:lnTo>
                  <a:pt x="219" y="398"/>
                </a:lnTo>
                <a:lnTo>
                  <a:pt x="217" y="398"/>
                </a:lnTo>
                <a:lnTo>
                  <a:pt x="186" y="407"/>
                </a:lnTo>
                <a:lnTo>
                  <a:pt x="156" y="419"/>
                </a:lnTo>
                <a:lnTo>
                  <a:pt x="156" y="421"/>
                </a:lnTo>
                <a:lnTo>
                  <a:pt x="156" y="423"/>
                </a:lnTo>
                <a:lnTo>
                  <a:pt x="154" y="424"/>
                </a:lnTo>
                <a:lnTo>
                  <a:pt x="152" y="423"/>
                </a:lnTo>
                <a:lnTo>
                  <a:pt x="150" y="423"/>
                </a:lnTo>
                <a:lnTo>
                  <a:pt x="148" y="421"/>
                </a:lnTo>
                <a:lnTo>
                  <a:pt x="148" y="423"/>
                </a:lnTo>
                <a:lnTo>
                  <a:pt x="146" y="424"/>
                </a:lnTo>
                <a:lnTo>
                  <a:pt x="146" y="426"/>
                </a:lnTo>
                <a:lnTo>
                  <a:pt x="146" y="428"/>
                </a:lnTo>
                <a:lnTo>
                  <a:pt x="146" y="430"/>
                </a:lnTo>
                <a:lnTo>
                  <a:pt x="143" y="430"/>
                </a:lnTo>
                <a:lnTo>
                  <a:pt x="141" y="428"/>
                </a:lnTo>
                <a:lnTo>
                  <a:pt x="139" y="426"/>
                </a:lnTo>
                <a:lnTo>
                  <a:pt x="127" y="430"/>
                </a:lnTo>
                <a:lnTo>
                  <a:pt x="118" y="432"/>
                </a:lnTo>
                <a:lnTo>
                  <a:pt x="118" y="434"/>
                </a:lnTo>
                <a:lnTo>
                  <a:pt x="118" y="436"/>
                </a:lnTo>
                <a:lnTo>
                  <a:pt x="116" y="436"/>
                </a:lnTo>
                <a:lnTo>
                  <a:pt x="114" y="438"/>
                </a:lnTo>
                <a:lnTo>
                  <a:pt x="112" y="436"/>
                </a:lnTo>
                <a:lnTo>
                  <a:pt x="110" y="436"/>
                </a:lnTo>
                <a:lnTo>
                  <a:pt x="108" y="436"/>
                </a:lnTo>
                <a:lnTo>
                  <a:pt x="80" y="445"/>
                </a:lnTo>
                <a:lnTo>
                  <a:pt x="84" y="449"/>
                </a:lnTo>
                <a:lnTo>
                  <a:pt x="85" y="453"/>
                </a:lnTo>
                <a:lnTo>
                  <a:pt x="89" y="457"/>
                </a:lnTo>
                <a:lnTo>
                  <a:pt x="87" y="457"/>
                </a:lnTo>
                <a:lnTo>
                  <a:pt x="85" y="457"/>
                </a:lnTo>
                <a:lnTo>
                  <a:pt x="85" y="455"/>
                </a:lnTo>
                <a:lnTo>
                  <a:pt x="84" y="455"/>
                </a:lnTo>
                <a:lnTo>
                  <a:pt x="84" y="457"/>
                </a:lnTo>
                <a:lnTo>
                  <a:pt x="84" y="457"/>
                </a:lnTo>
                <a:lnTo>
                  <a:pt x="84" y="457"/>
                </a:lnTo>
                <a:lnTo>
                  <a:pt x="82" y="455"/>
                </a:lnTo>
                <a:lnTo>
                  <a:pt x="80" y="455"/>
                </a:lnTo>
                <a:lnTo>
                  <a:pt x="80" y="453"/>
                </a:lnTo>
                <a:lnTo>
                  <a:pt x="80" y="451"/>
                </a:lnTo>
                <a:lnTo>
                  <a:pt x="78" y="451"/>
                </a:lnTo>
                <a:lnTo>
                  <a:pt x="76" y="453"/>
                </a:lnTo>
                <a:lnTo>
                  <a:pt x="74" y="453"/>
                </a:lnTo>
                <a:lnTo>
                  <a:pt x="72" y="453"/>
                </a:lnTo>
                <a:lnTo>
                  <a:pt x="68" y="451"/>
                </a:lnTo>
                <a:lnTo>
                  <a:pt x="66" y="449"/>
                </a:lnTo>
                <a:lnTo>
                  <a:pt x="63" y="449"/>
                </a:lnTo>
                <a:lnTo>
                  <a:pt x="59" y="451"/>
                </a:lnTo>
                <a:lnTo>
                  <a:pt x="57" y="449"/>
                </a:lnTo>
                <a:lnTo>
                  <a:pt x="55" y="447"/>
                </a:lnTo>
                <a:lnTo>
                  <a:pt x="53" y="445"/>
                </a:lnTo>
                <a:lnTo>
                  <a:pt x="51" y="445"/>
                </a:lnTo>
                <a:lnTo>
                  <a:pt x="49" y="445"/>
                </a:lnTo>
                <a:lnTo>
                  <a:pt x="47" y="443"/>
                </a:lnTo>
                <a:lnTo>
                  <a:pt x="47" y="442"/>
                </a:lnTo>
                <a:lnTo>
                  <a:pt x="47" y="440"/>
                </a:lnTo>
                <a:lnTo>
                  <a:pt x="47" y="440"/>
                </a:lnTo>
                <a:lnTo>
                  <a:pt x="32" y="430"/>
                </a:lnTo>
                <a:lnTo>
                  <a:pt x="32" y="434"/>
                </a:lnTo>
                <a:lnTo>
                  <a:pt x="32" y="438"/>
                </a:lnTo>
                <a:lnTo>
                  <a:pt x="30" y="442"/>
                </a:lnTo>
                <a:lnTo>
                  <a:pt x="28" y="443"/>
                </a:lnTo>
                <a:lnTo>
                  <a:pt x="26" y="442"/>
                </a:lnTo>
                <a:lnTo>
                  <a:pt x="26" y="440"/>
                </a:lnTo>
                <a:lnTo>
                  <a:pt x="25" y="438"/>
                </a:lnTo>
                <a:lnTo>
                  <a:pt x="25" y="434"/>
                </a:lnTo>
                <a:lnTo>
                  <a:pt x="25" y="434"/>
                </a:lnTo>
                <a:lnTo>
                  <a:pt x="23" y="426"/>
                </a:lnTo>
                <a:lnTo>
                  <a:pt x="21" y="421"/>
                </a:lnTo>
                <a:lnTo>
                  <a:pt x="19" y="413"/>
                </a:lnTo>
                <a:lnTo>
                  <a:pt x="17" y="409"/>
                </a:lnTo>
                <a:lnTo>
                  <a:pt x="15" y="405"/>
                </a:lnTo>
                <a:lnTo>
                  <a:pt x="11" y="402"/>
                </a:lnTo>
                <a:lnTo>
                  <a:pt x="7" y="398"/>
                </a:lnTo>
                <a:lnTo>
                  <a:pt x="4" y="396"/>
                </a:lnTo>
                <a:lnTo>
                  <a:pt x="2" y="394"/>
                </a:lnTo>
                <a:lnTo>
                  <a:pt x="0" y="392"/>
                </a:lnTo>
                <a:lnTo>
                  <a:pt x="0" y="390"/>
                </a:lnTo>
                <a:lnTo>
                  <a:pt x="0" y="388"/>
                </a:lnTo>
                <a:lnTo>
                  <a:pt x="2" y="388"/>
                </a:lnTo>
                <a:lnTo>
                  <a:pt x="5" y="388"/>
                </a:lnTo>
                <a:lnTo>
                  <a:pt x="9" y="388"/>
                </a:lnTo>
                <a:lnTo>
                  <a:pt x="11" y="388"/>
                </a:lnTo>
                <a:lnTo>
                  <a:pt x="15" y="390"/>
                </a:lnTo>
                <a:lnTo>
                  <a:pt x="19" y="392"/>
                </a:lnTo>
                <a:lnTo>
                  <a:pt x="17" y="367"/>
                </a:lnTo>
                <a:lnTo>
                  <a:pt x="15" y="341"/>
                </a:lnTo>
                <a:lnTo>
                  <a:pt x="15" y="339"/>
                </a:lnTo>
                <a:lnTo>
                  <a:pt x="13" y="337"/>
                </a:lnTo>
                <a:lnTo>
                  <a:pt x="11" y="335"/>
                </a:lnTo>
                <a:lnTo>
                  <a:pt x="11" y="333"/>
                </a:lnTo>
                <a:lnTo>
                  <a:pt x="13" y="331"/>
                </a:lnTo>
                <a:lnTo>
                  <a:pt x="15" y="331"/>
                </a:lnTo>
                <a:lnTo>
                  <a:pt x="17" y="333"/>
                </a:lnTo>
                <a:lnTo>
                  <a:pt x="17" y="327"/>
                </a:lnTo>
                <a:lnTo>
                  <a:pt x="17" y="322"/>
                </a:lnTo>
                <a:lnTo>
                  <a:pt x="17" y="322"/>
                </a:lnTo>
                <a:lnTo>
                  <a:pt x="15" y="320"/>
                </a:lnTo>
                <a:lnTo>
                  <a:pt x="15" y="318"/>
                </a:lnTo>
                <a:lnTo>
                  <a:pt x="15" y="316"/>
                </a:lnTo>
                <a:lnTo>
                  <a:pt x="17" y="316"/>
                </a:lnTo>
                <a:lnTo>
                  <a:pt x="19" y="291"/>
                </a:lnTo>
                <a:lnTo>
                  <a:pt x="19" y="289"/>
                </a:lnTo>
                <a:lnTo>
                  <a:pt x="19" y="289"/>
                </a:lnTo>
                <a:lnTo>
                  <a:pt x="19" y="289"/>
                </a:lnTo>
                <a:lnTo>
                  <a:pt x="23" y="245"/>
                </a:lnTo>
                <a:lnTo>
                  <a:pt x="23" y="202"/>
                </a:lnTo>
                <a:lnTo>
                  <a:pt x="23" y="200"/>
                </a:lnTo>
                <a:lnTo>
                  <a:pt x="25" y="198"/>
                </a:lnTo>
                <a:lnTo>
                  <a:pt x="26" y="198"/>
                </a:lnTo>
                <a:lnTo>
                  <a:pt x="28" y="198"/>
                </a:lnTo>
                <a:lnTo>
                  <a:pt x="30" y="200"/>
                </a:lnTo>
                <a:lnTo>
                  <a:pt x="30" y="198"/>
                </a:lnTo>
                <a:lnTo>
                  <a:pt x="32" y="196"/>
                </a:lnTo>
                <a:lnTo>
                  <a:pt x="34" y="194"/>
                </a:lnTo>
                <a:lnTo>
                  <a:pt x="34" y="192"/>
                </a:lnTo>
                <a:lnTo>
                  <a:pt x="34" y="190"/>
                </a:lnTo>
                <a:lnTo>
                  <a:pt x="34" y="186"/>
                </a:lnTo>
                <a:lnTo>
                  <a:pt x="34" y="185"/>
                </a:lnTo>
                <a:lnTo>
                  <a:pt x="34" y="181"/>
                </a:lnTo>
                <a:lnTo>
                  <a:pt x="36" y="175"/>
                </a:lnTo>
                <a:lnTo>
                  <a:pt x="36" y="167"/>
                </a:lnTo>
                <a:lnTo>
                  <a:pt x="38" y="162"/>
                </a:lnTo>
                <a:lnTo>
                  <a:pt x="38" y="162"/>
                </a:lnTo>
                <a:lnTo>
                  <a:pt x="38" y="162"/>
                </a:lnTo>
                <a:lnTo>
                  <a:pt x="40" y="162"/>
                </a:lnTo>
                <a:lnTo>
                  <a:pt x="42" y="162"/>
                </a:lnTo>
                <a:lnTo>
                  <a:pt x="44" y="148"/>
                </a:lnTo>
                <a:lnTo>
                  <a:pt x="47" y="137"/>
                </a:lnTo>
                <a:lnTo>
                  <a:pt x="47" y="137"/>
                </a:lnTo>
                <a:lnTo>
                  <a:pt x="49" y="137"/>
                </a:lnTo>
                <a:lnTo>
                  <a:pt x="49" y="139"/>
                </a:lnTo>
                <a:lnTo>
                  <a:pt x="49" y="145"/>
                </a:lnTo>
                <a:lnTo>
                  <a:pt x="51" y="148"/>
                </a:lnTo>
                <a:lnTo>
                  <a:pt x="51" y="150"/>
                </a:lnTo>
                <a:lnTo>
                  <a:pt x="51" y="152"/>
                </a:lnTo>
                <a:lnTo>
                  <a:pt x="51" y="156"/>
                </a:lnTo>
                <a:lnTo>
                  <a:pt x="51" y="162"/>
                </a:lnTo>
                <a:lnTo>
                  <a:pt x="51" y="165"/>
                </a:lnTo>
                <a:lnTo>
                  <a:pt x="57" y="150"/>
                </a:lnTo>
                <a:lnTo>
                  <a:pt x="59" y="133"/>
                </a:lnTo>
                <a:lnTo>
                  <a:pt x="61" y="131"/>
                </a:lnTo>
                <a:lnTo>
                  <a:pt x="61" y="131"/>
                </a:lnTo>
                <a:lnTo>
                  <a:pt x="63" y="131"/>
                </a:lnTo>
                <a:lnTo>
                  <a:pt x="63" y="133"/>
                </a:lnTo>
                <a:lnTo>
                  <a:pt x="63" y="141"/>
                </a:lnTo>
                <a:lnTo>
                  <a:pt x="63" y="148"/>
                </a:lnTo>
                <a:lnTo>
                  <a:pt x="61" y="156"/>
                </a:lnTo>
                <a:lnTo>
                  <a:pt x="59" y="194"/>
                </a:lnTo>
                <a:lnTo>
                  <a:pt x="59" y="196"/>
                </a:lnTo>
                <a:lnTo>
                  <a:pt x="59" y="196"/>
                </a:lnTo>
                <a:lnTo>
                  <a:pt x="59" y="198"/>
                </a:lnTo>
                <a:lnTo>
                  <a:pt x="72" y="205"/>
                </a:lnTo>
                <a:lnTo>
                  <a:pt x="85" y="215"/>
                </a:lnTo>
                <a:lnTo>
                  <a:pt x="87" y="215"/>
                </a:lnTo>
                <a:lnTo>
                  <a:pt x="87" y="213"/>
                </a:lnTo>
                <a:lnTo>
                  <a:pt x="89" y="211"/>
                </a:lnTo>
                <a:lnTo>
                  <a:pt x="89" y="209"/>
                </a:lnTo>
                <a:lnTo>
                  <a:pt x="106" y="188"/>
                </a:lnTo>
                <a:lnTo>
                  <a:pt x="106" y="188"/>
                </a:lnTo>
                <a:lnTo>
                  <a:pt x="108" y="186"/>
                </a:lnTo>
                <a:lnTo>
                  <a:pt x="108" y="186"/>
                </a:lnTo>
                <a:lnTo>
                  <a:pt x="118" y="177"/>
                </a:lnTo>
                <a:lnTo>
                  <a:pt x="127" y="165"/>
                </a:lnTo>
                <a:lnTo>
                  <a:pt x="127" y="164"/>
                </a:lnTo>
                <a:lnTo>
                  <a:pt x="127" y="164"/>
                </a:lnTo>
                <a:lnTo>
                  <a:pt x="129" y="164"/>
                </a:lnTo>
                <a:lnTo>
                  <a:pt x="146" y="139"/>
                </a:lnTo>
                <a:lnTo>
                  <a:pt x="165" y="116"/>
                </a:lnTo>
                <a:lnTo>
                  <a:pt x="194" y="86"/>
                </a:lnTo>
                <a:lnTo>
                  <a:pt x="194" y="84"/>
                </a:lnTo>
                <a:lnTo>
                  <a:pt x="196" y="84"/>
                </a:lnTo>
                <a:lnTo>
                  <a:pt x="196" y="84"/>
                </a:lnTo>
                <a:lnTo>
                  <a:pt x="219" y="63"/>
                </a:lnTo>
                <a:lnTo>
                  <a:pt x="242" y="46"/>
                </a:lnTo>
                <a:lnTo>
                  <a:pt x="270" y="30"/>
                </a:lnTo>
                <a:lnTo>
                  <a:pt x="303" y="15"/>
                </a:lnTo>
                <a:lnTo>
                  <a:pt x="337" y="6"/>
                </a:lnTo>
                <a:lnTo>
                  <a:pt x="375" y="0"/>
                </a:lnTo>
                <a:lnTo>
                  <a:pt x="377" y="0"/>
                </a:lnTo>
                <a:lnTo>
                  <a:pt x="379" y="0"/>
                </a:lnTo>
                <a:close/>
              </a:path>
            </a:pathLst>
          </a:custGeom>
          <a:solidFill>
            <a:srgbClr val="FF0000"/>
          </a:solidFill>
          <a:ln w="0">
            <a:noFill/>
            <a:prstDash val="solid"/>
            <a:round/>
            <a:headEnd/>
            <a:tailEnd/>
          </a:ln>
        </p:spPr>
        <p:txBody>
          <a:bodyPr vert="horz" wrap="square" lIns="91412" tIns="45706" rIns="91412" bIns="45706" numCol="1" anchor="t" anchorCtr="0" compatLnSpc="1">
            <a:prstTxWarp prst="textNoShape">
              <a:avLst/>
            </a:prstTxWarp>
          </a:bodyPr>
          <a:lstStyle/>
          <a:p>
            <a:endParaRPr lang="zh-CN" altLang="en-US" sz="2399">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endParaRPr>
          </a:p>
        </p:txBody>
      </p:sp>
      <p:pic>
        <p:nvPicPr>
          <p:cNvPr id="6" name="圖片 5" descr="一張含有 文字, 螢幕擷取畫面, 字型 的圖片&#10;&#10;AI 產生的內容可能不正確。">
            <a:extLst>
              <a:ext uri="{FF2B5EF4-FFF2-40B4-BE49-F238E27FC236}">
                <a16:creationId xmlns:a16="http://schemas.microsoft.com/office/drawing/2014/main" id="{FB7462F5-169C-9186-EDA3-3663A76B8D0D}"/>
              </a:ext>
            </a:extLst>
          </p:cNvPr>
          <p:cNvPicPr>
            <a:picLocks noChangeAspect="1"/>
          </p:cNvPicPr>
          <p:nvPr/>
        </p:nvPicPr>
        <p:blipFill>
          <a:blip r:embed="rId4">
            <a:extLst>
              <a:ext uri="{28A0092B-C50C-407E-A947-70E740481C1C}">
                <a14:useLocalDpi xmlns:a14="http://schemas.microsoft.com/office/drawing/2010/main" val="0"/>
              </a:ext>
            </a:extLst>
          </a:blip>
          <a:srcRect l="235" t="835"/>
          <a:stretch/>
        </p:blipFill>
        <p:spPr>
          <a:xfrm>
            <a:off x="882732" y="5052254"/>
            <a:ext cx="5341194" cy="1511491"/>
          </a:xfrm>
          <a:prstGeom prst="rect">
            <a:avLst/>
          </a:prstGeom>
          <a:ln w="12700">
            <a:solidFill>
              <a:schemeClr val="tx1"/>
            </a:solidFill>
          </a:ln>
        </p:spPr>
      </p:pic>
      <p:sp>
        <p:nvSpPr>
          <p:cNvPr id="27" name="矩形 26"/>
          <p:cNvSpPr/>
          <p:nvPr/>
        </p:nvSpPr>
        <p:spPr>
          <a:xfrm>
            <a:off x="3822621" y="6321107"/>
            <a:ext cx="617195" cy="242638"/>
          </a:xfrm>
          <a:prstGeom prst="rect">
            <a:avLst/>
          </a:prstGeom>
          <a:solidFill>
            <a:srgbClr val="FFC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投影片編號版面配置區 8">
            <a:extLst>
              <a:ext uri="{FF2B5EF4-FFF2-40B4-BE49-F238E27FC236}">
                <a16:creationId xmlns:a16="http://schemas.microsoft.com/office/drawing/2014/main" id="{7C03BB29-0172-3294-D7C9-5DDAE967C092}"/>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15</a:t>
            </a:fld>
            <a:endParaRPr lang="zh-TW" altLang="en-US" sz="2600"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90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13BAF388-D2F3-470A-9C68-C03E8AF823D7}"/>
              </a:ext>
            </a:extLst>
          </p:cNvPr>
          <p:cNvPicPr>
            <a:picLocks noChangeAspect="1"/>
          </p:cNvPicPr>
          <p:nvPr/>
        </p:nvPicPr>
        <p:blipFill>
          <a:blip r:embed="rId2"/>
          <a:stretch>
            <a:fillRect/>
          </a:stretch>
        </p:blipFill>
        <p:spPr>
          <a:xfrm>
            <a:off x="7240439" y="3711947"/>
            <a:ext cx="4472185" cy="2752735"/>
          </a:xfrm>
          <a:prstGeom prst="rect">
            <a:avLst/>
          </a:prstGeom>
          <a:ln>
            <a:solidFill>
              <a:schemeClr val="tx1"/>
            </a:solidFill>
          </a:ln>
        </p:spPr>
      </p:pic>
      <p:sp>
        <p:nvSpPr>
          <p:cNvPr id="16387" name="標題 1"/>
          <p:cNvSpPr txBox="1">
            <a:spLocks/>
          </p:cNvSpPr>
          <p:nvPr/>
        </p:nvSpPr>
        <p:spPr bwMode="auto">
          <a:xfrm>
            <a:off x="310780" y="148171"/>
            <a:ext cx="78867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参</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、報名資料載入 </a:t>
            </a:r>
            <a:r>
              <a:rPr lang="en-US" altLang="zh-TW" sz="3600" b="1" dirty="0">
                <a:solidFill>
                  <a:srgbClr val="002060"/>
                </a:solidFill>
                <a:latin typeface="微軟正黑體" panose="020B0604030504040204" pitchFamily="34" charset="-120"/>
                <a:ea typeface="微軟正黑體" panose="020B0604030504040204" pitchFamily="34" charset="-120"/>
              </a:rPr>
              <a:t>8/16</a:t>
            </a:r>
            <a:endParaRPr lang="zh-TW" altLang="en-US" sz="3600" b="1" dirty="0">
              <a:solidFill>
                <a:srgbClr val="002060"/>
              </a:solidFill>
              <a:latin typeface="微軟正黑體" panose="020B0604030504040204" pitchFamily="34" charset="-120"/>
              <a:ea typeface="微軟正黑體" panose="020B0604030504040204" pitchFamily="34" charset="-120"/>
            </a:endParaRPr>
          </a:p>
        </p:txBody>
      </p:sp>
      <p:sp>
        <p:nvSpPr>
          <p:cNvPr id="26" name="矩形 25">
            <a:extLst>
              <a:ext uri="{FF2B5EF4-FFF2-40B4-BE49-F238E27FC236}">
                <a16:creationId xmlns:a16="http://schemas.microsoft.com/office/drawing/2014/main" id="{06A61CE4-1E09-4608-BA53-2DD634B27343}"/>
              </a:ext>
            </a:extLst>
          </p:cNvPr>
          <p:cNvSpPr/>
          <p:nvPr/>
        </p:nvSpPr>
        <p:spPr>
          <a:xfrm>
            <a:off x="638495" y="996518"/>
            <a:ext cx="6177585" cy="1699311"/>
          </a:xfrm>
          <a:prstGeom prst="rect">
            <a:avLst/>
          </a:prstGeom>
        </p:spPr>
        <p:txBody>
          <a:bodyPr wrap="square">
            <a:spAutoFit/>
          </a:bodyPr>
          <a:lstStyle/>
          <a:p>
            <a:pPr defTabSz="685800" eaLnBrk="1" fontAlgn="auto" hangingPunct="1">
              <a:lnSpc>
                <a:spcPct val="120000"/>
              </a:lnSpc>
              <a:spcBef>
                <a:spcPts val="750"/>
              </a:spcBef>
              <a:spcAft>
                <a:spcPts val="0"/>
              </a:spcAft>
              <a:defRPr/>
            </a:pPr>
            <a:r>
              <a:rPr lang="en-US" altLang="zh-TW" sz="2800" b="1" dirty="0">
                <a:solidFill>
                  <a:srgbClr val="C00000"/>
                </a:solidFill>
                <a:latin typeface="微軟正黑體" panose="020B0604030504040204" pitchFamily="34" charset="-120"/>
                <a:ea typeface="微軟正黑體" panose="020B0604030504040204" pitchFamily="34" charset="-120"/>
              </a:rPr>
              <a:t>Step2</a:t>
            </a:r>
            <a:r>
              <a:rPr lang="zh-TW" altLang="en-US" sz="2800" b="1" dirty="0">
                <a:solidFill>
                  <a:srgbClr val="C00000"/>
                </a:solidFill>
                <a:latin typeface="微軟正黑體" panose="020B0604030504040204" pitchFamily="34" charset="-120"/>
                <a:ea typeface="微軟正黑體" panose="020B0604030504040204" pitchFamily="34" charset="-120"/>
              </a:rPr>
              <a:t>：</a:t>
            </a:r>
            <a:endParaRPr lang="en-US" altLang="zh-TW" sz="2800" b="1" dirty="0">
              <a:solidFill>
                <a:srgbClr val="C00000"/>
              </a:solidFill>
              <a:latin typeface="微軟正黑體" panose="020B0604030504040204" pitchFamily="34" charset="-120"/>
              <a:ea typeface="微軟正黑體" panose="020B0604030504040204" pitchFamily="34" charset="-120"/>
            </a:endParaRPr>
          </a:p>
          <a:p>
            <a:pPr defTabSz="685800" eaLnBrk="1" fontAlgn="auto" hangingPunct="1">
              <a:lnSpc>
                <a:spcPct val="120000"/>
              </a:lnSpc>
              <a:spcBef>
                <a:spcPts val="750"/>
              </a:spcBef>
              <a:spcAft>
                <a:spcPts val="0"/>
              </a:spcAft>
              <a:defRPr/>
            </a:pPr>
            <a:r>
              <a:rPr lang="zh-TW" altLang="zh-TW" sz="2800" b="1" dirty="0">
                <a:latin typeface="微軟正黑體" panose="020B0604030504040204" pitchFamily="34" charset="-120"/>
                <a:ea typeface="微軟正黑體" panose="020B0604030504040204" pitchFamily="34" charset="-120"/>
              </a:rPr>
              <a:t>查閱「成績錯誤報表」了解</a:t>
            </a:r>
            <a:r>
              <a:rPr lang="zh-TW" altLang="en-US" sz="2800" b="1" dirty="0">
                <a:latin typeface="微軟正黑體" panose="020B0604030504040204" pitchFamily="34" charset="-120"/>
                <a:ea typeface="微軟正黑體" panose="020B0604030504040204" pitchFamily="34" charset="-120"/>
              </a:rPr>
              <a:t>檔案上傳錯誤</a:t>
            </a:r>
            <a:r>
              <a:rPr lang="zh-TW" altLang="zh-TW" sz="2800" b="1" dirty="0">
                <a:latin typeface="微軟正黑體" panose="020B0604030504040204" pitchFamily="34" charset="-120"/>
                <a:ea typeface="微軟正黑體" panose="020B0604030504040204" pitchFamily="34" charset="-120"/>
              </a:rPr>
              <a:t>原</a:t>
            </a:r>
            <a:r>
              <a:rPr lang="zh-TW" altLang="en-US" sz="2800" b="1" dirty="0">
                <a:latin typeface="微軟正黑體" panose="020B0604030504040204" pitchFamily="34" charset="-120"/>
                <a:ea typeface="微軟正黑體" panose="020B0604030504040204" pitchFamily="34" charset="-120"/>
              </a:rPr>
              <a:t>因，以進行修正</a:t>
            </a:r>
            <a:r>
              <a:rPr lang="zh-TW" altLang="zh-TW" sz="2800" b="1" dirty="0">
                <a:latin typeface="微軟正黑體" panose="020B0604030504040204" pitchFamily="34" charset="-120"/>
                <a:ea typeface="微軟正黑體" panose="020B0604030504040204" pitchFamily="34" charset="-120"/>
              </a:rPr>
              <a:t>。</a:t>
            </a:r>
            <a:endParaRPr lang="en-US" altLang="zh-TW" sz="2800" b="1" dirty="0">
              <a:solidFill>
                <a:srgbClr val="0070C0"/>
              </a:solidFill>
              <a:latin typeface="微軟正黑體" panose="020B0604030504040204" pitchFamily="34" charset="-120"/>
              <a:ea typeface="微軟正黑體" panose="020B0604030504040204" pitchFamily="34" charset="-120"/>
            </a:endParaRPr>
          </a:p>
        </p:txBody>
      </p:sp>
      <p:grpSp>
        <p:nvGrpSpPr>
          <p:cNvPr id="2" name="群組 1">
            <a:extLst>
              <a:ext uri="{FF2B5EF4-FFF2-40B4-BE49-F238E27FC236}">
                <a16:creationId xmlns:a16="http://schemas.microsoft.com/office/drawing/2014/main" id="{1521FF24-2519-4166-8BA4-7923CA9377F6}"/>
              </a:ext>
            </a:extLst>
          </p:cNvPr>
          <p:cNvGrpSpPr/>
          <p:nvPr/>
        </p:nvGrpSpPr>
        <p:grpSpPr>
          <a:xfrm>
            <a:off x="638495" y="2777725"/>
            <a:ext cx="5589784" cy="2011091"/>
            <a:chOff x="310780" y="2196751"/>
            <a:chExt cx="5589784" cy="2011091"/>
          </a:xfrm>
        </p:grpSpPr>
        <p:pic>
          <p:nvPicPr>
            <p:cNvPr id="3" name="圖片 2">
              <a:extLst>
                <a:ext uri="{FF2B5EF4-FFF2-40B4-BE49-F238E27FC236}">
                  <a16:creationId xmlns:a16="http://schemas.microsoft.com/office/drawing/2014/main" id="{7E25AF40-E01B-4FA4-B0CB-60B0400F7EAD}"/>
                </a:ext>
              </a:extLst>
            </p:cNvPr>
            <p:cNvPicPr>
              <a:picLocks noChangeAspect="1"/>
            </p:cNvPicPr>
            <p:nvPr/>
          </p:nvPicPr>
          <p:blipFill>
            <a:blip r:embed="rId3"/>
            <a:stretch>
              <a:fillRect/>
            </a:stretch>
          </p:blipFill>
          <p:spPr>
            <a:xfrm>
              <a:off x="1538114" y="2569542"/>
              <a:ext cx="4362450" cy="1638300"/>
            </a:xfrm>
            <a:prstGeom prst="rect">
              <a:avLst/>
            </a:prstGeom>
            <a:ln>
              <a:solidFill>
                <a:schemeClr val="tx1"/>
              </a:solidFill>
            </a:ln>
          </p:spPr>
        </p:pic>
        <p:grpSp>
          <p:nvGrpSpPr>
            <p:cNvPr id="4" name="群組 3">
              <a:extLst>
                <a:ext uri="{FF2B5EF4-FFF2-40B4-BE49-F238E27FC236}">
                  <a16:creationId xmlns:a16="http://schemas.microsoft.com/office/drawing/2014/main" id="{35097836-D818-4D92-AA77-4FE476C8CC3B}"/>
                </a:ext>
              </a:extLst>
            </p:cNvPr>
            <p:cNvGrpSpPr/>
            <p:nvPr/>
          </p:nvGrpSpPr>
          <p:grpSpPr>
            <a:xfrm>
              <a:off x="310780" y="2196751"/>
              <a:ext cx="1787078" cy="1520281"/>
              <a:chOff x="302039" y="2675112"/>
              <a:chExt cx="1787078" cy="1520281"/>
            </a:xfrm>
          </p:grpSpPr>
          <p:sp>
            <p:nvSpPr>
              <p:cNvPr id="28" name="Freeform 5">
                <a:extLst>
                  <a:ext uri="{FF2B5EF4-FFF2-40B4-BE49-F238E27FC236}">
                    <a16:creationId xmlns:a16="http://schemas.microsoft.com/office/drawing/2014/main" id="{733ED088-C8CE-4CB4-831C-B70F517C6AE6}"/>
                  </a:ext>
                </a:extLst>
              </p:cNvPr>
              <p:cNvSpPr>
                <a:spLocks noEditPoints="1"/>
              </p:cNvSpPr>
              <p:nvPr/>
            </p:nvSpPr>
            <p:spPr bwMode="auto">
              <a:xfrm>
                <a:off x="302039" y="2675112"/>
                <a:ext cx="1787078" cy="1520281"/>
              </a:xfrm>
              <a:custGeom>
                <a:avLst/>
                <a:gdLst>
                  <a:gd name="T0" fmla="*/ 421 w 422"/>
                  <a:gd name="T1" fmla="*/ 65 h 358"/>
                  <a:gd name="T2" fmla="*/ 419 w 422"/>
                  <a:gd name="T3" fmla="*/ 134 h 358"/>
                  <a:gd name="T4" fmla="*/ 403 w 422"/>
                  <a:gd name="T5" fmla="*/ 164 h 358"/>
                  <a:gd name="T6" fmla="*/ 354 w 422"/>
                  <a:gd name="T7" fmla="*/ 193 h 358"/>
                  <a:gd name="T8" fmla="*/ 299 w 422"/>
                  <a:gd name="T9" fmla="*/ 220 h 358"/>
                  <a:gd name="T10" fmla="*/ 181 w 422"/>
                  <a:gd name="T11" fmla="*/ 268 h 358"/>
                  <a:gd name="T12" fmla="*/ 295 w 422"/>
                  <a:gd name="T13" fmla="*/ 327 h 358"/>
                  <a:gd name="T14" fmla="*/ 297 w 422"/>
                  <a:gd name="T15" fmla="*/ 334 h 358"/>
                  <a:gd name="T16" fmla="*/ 136 w 422"/>
                  <a:gd name="T17" fmla="*/ 287 h 358"/>
                  <a:gd name="T18" fmla="*/ 28 w 422"/>
                  <a:gd name="T19" fmla="*/ 254 h 358"/>
                  <a:gd name="T20" fmla="*/ 3 w 422"/>
                  <a:gd name="T21" fmla="*/ 137 h 358"/>
                  <a:gd name="T22" fmla="*/ 24 w 422"/>
                  <a:gd name="T23" fmla="*/ 45 h 358"/>
                  <a:gd name="T24" fmla="*/ 106 w 422"/>
                  <a:gd name="T25" fmla="*/ 15 h 358"/>
                  <a:gd name="T26" fmla="*/ 248 w 422"/>
                  <a:gd name="T27" fmla="*/ 6 h 358"/>
                  <a:gd name="T28" fmla="*/ 326 w 422"/>
                  <a:gd name="T29" fmla="*/ 3 h 358"/>
                  <a:gd name="T30" fmla="*/ 381 w 422"/>
                  <a:gd name="T31" fmla="*/ 5 h 358"/>
                  <a:gd name="T32" fmla="*/ 421 w 422"/>
                  <a:gd name="T33" fmla="*/ 65 h 358"/>
                  <a:gd name="T34" fmla="*/ 410 w 422"/>
                  <a:gd name="T35" fmla="*/ 139 h 358"/>
                  <a:gd name="T36" fmla="*/ 413 w 422"/>
                  <a:gd name="T37" fmla="*/ 73 h 358"/>
                  <a:gd name="T38" fmla="*/ 366 w 422"/>
                  <a:gd name="T39" fmla="*/ 11 h 358"/>
                  <a:gd name="T40" fmla="*/ 240 w 422"/>
                  <a:gd name="T41" fmla="*/ 14 h 358"/>
                  <a:gd name="T42" fmla="*/ 111 w 422"/>
                  <a:gd name="T43" fmla="*/ 23 h 358"/>
                  <a:gd name="T44" fmla="*/ 42 w 422"/>
                  <a:gd name="T45" fmla="*/ 38 h 358"/>
                  <a:gd name="T46" fmla="*/ 13 w 422"/>
                  <a:gd name="T47" fmla="*/ 94 h 358"/>
                  <a:gd name="T48" fmla="*/ 17 w 422"/>
                  <a:gd name="T49" fmla="*/ 219 h 358"/>
                  <a:gd name="T50" fmla="*/ 137 w 422"/>
                  <a:gd name="T51" fmla="*/ 281 h 358"/>
                  <a:gd name="T52" fmla="*/ 139 w 422"/>
                  <a:gd name="T53" fmla="*/ 284 h 358"/>
                  <a:gd name="T54" fmla="*/ 279 w 422"/>
                  <a:gd name="T55" fmla="*/ 333 h 358"/>
                  <a:gd name="T56" fmla="*/ 172 w 422"/>
                  <a:gd name="T57" fmla="*/ 268 h 358"/>
                  <a:gd name="T58" fmla="*/ 172 w 422"/>
                  <a:gd name="T59" fmla="*/ 267 h 358"/>
                  <a:gd name="T60" fmla="*/ 175 w 422"/>
                  <a:gd name="T61" fmla="*/ 262 h 358"/>
                  <a:gd name="T62" fmla="*/ 303 w 422"/>
                  <a:gd name="T63" fmla="*/ 209 h 358"/>
                  <a:gd name="T64" fmla="*/ 361 w 422"/>
                  <a:gd name="T65" fmla="*/ 180 h 358"/>
                  <a:gd name="T66" fmla="*/ 410 w 422"/>
                  <a:gd name="T67" fmla="*/ 139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2" h="358">
                    <a:moveTo>
                      <a:pt x="421" y="65"/>
                    </a:moveTo>
                    <a:cubicBezTo>
                      <a:pt x="422" y="87"/>
                      <a:pt x="422" y="112"/>
                      <a:pt x="419" y="134"/>
                    </a:cubicBezTo>
                    <a:cubicBezTo>
                      <a:pt x="417" y="146"/>
                      <a:pt x="413" y="156"/>
                      <a:pt x="403" y="164"/>
                    </a:cubicBezTo>
                    <a:cubicBezTo>
                      <a:pt x="389" y="176"/>
                      <a:pt x="371" y="184"/>
                      <a:pt x="354" y="193"/>
                    </a:cubicBezTo>
                    <a:cubicBezTo>
                      <a:pt x="336" y="202"/>
                      <a:pt x="318" y="211"/>
                      <a:pt x="299" y="220"/>
                    </a:cubicBezTo>
                    <a:cubicBezTo>
                      <a:pt x="260" y="238"/>
                      <a:pt x="221" y="254"/>
                      <a:pt x="181" y="268"/>
                    </a:cubicBezTo>
                    <a:cubicBezTo>
                      <a:pt x="194" y="310"/>
                      <a:pt x="257" y="323"/>
                      <a:pt x="295" y="327"/>
                    </a:cubicBezTo>
                    <a:cubicBezTo>
                      <a:pt x="298" y="328"/>
                      <a:pt x="300" y="333"/>
                      <a:pt x="297" y="334"/>
                    </a:cubicBezTo>
                    <a:cubicBezTo>
                      <a:pt x="247" y="358"/>
                      <a:pt x="162" y="338"/>
                      <a:pt x="136" y="287"/>
                    </a:cubicBezTo>
                    <a:cubicBezTo>
                      <a:pt x="98" y="289"/>
                      <a:pt x="55" y="284"/>
                      <a:pt x="28" y="254"/>
                    </a:cubicBezTo>
                    <a:cubicBezTo>
                      <a:pt x="0" y="223"/>
                      <a:pt x="3" y="176"/>
                      <a:pt x="3" y="137"/>
                    </a:cubicBezTo>
                    <a:cubicBezTo>
                      <a:pt x="3" y="106"/>
                      <a:pt x="4" y="70"/>
                      <a:pt x="24" y="45"/>
                    </a:cubicBezTo>
                    <a:cubicBezTo>
                      <a:pt x="44" y="19"/>
                      <a:pt x="76" y="18"/>
                      <a:pt x="106" y="15"/>
                    </a:cubicBezTo>
                    <a:cubicBezTo>
                      <a:pt x="154" y="11"/>
                      <a:pt x="201" y="8"/>
                      <a:pt x="248" y="6"/>
                    </a:cubicBezTo>
                    <a:cubicBezTo>
                      <a:pt x="274" y="5"/>
                      <a:pt x="300" y="4"/>
                      <a:pt x="326" y="3"/>
                    </a:cubicBezTo>
                    <a:cubicBezTo>
                      <a:pt x="344" y="3"/>
                      <a:pt x="364" y="0"/>
                      <a:pt x="381" y="5"/>
                    </a:cubicBezTo>
                    <a:cubicBezTo>
                      <a:pt x="409" y="12"/>
                      <a:pt x="420" y="38"/>
                      <a:pt x="421" y="65"/>
                    </a:cubicBezTo>
                    <a:moveTo>
                      <a:pt x="410" y="139"/>
                    </a:moveTo>
                    <a:cubicBezTo>
                      <a:pt x="416" y="120"/>
                      <a:pt x="413" y="93"/>
                      <a:pt x="413" y="73"/>
                    </a:cubicBezTo>
                    <a:cubicBezTo>
                      <a:pt x="413" y="41"/>
                      <a:pt x="402" y="13"/>
                      <a:pt x="366" y="11"/>
                    </a:cubicBezTo>
                    <a:cubicBezTo>
                      <a:pt x="325" y="8"/>
                      <a:pt x="281" y="12"/>
                      <a:pt x="240" y="14"/>
                    </a:cubicBezTo>
                    <a:cubicBezTo>
                      <a:pt x="197" y="16"/>
                      <a:pt x="154" y="19"/>
                      <a:pt x="111" y="23"/>
                    </a:cubicBezTo>
                    <a:cubicBezTo>
                      <a:pt x="88" y="25"/>
                      <a:pt x="62" y="24"/>
                      <a:pt x="42" y="38"/>
                    </a:cubicBezTo>
                    <a:cubicBezTo>
                      <a:pt x="24" y="50"/>
                      <a:pt x="16" y="72"/>
                      <a:pt x="13" y="94"/>
                    </a:cubicBezTo>
                    <a:cubicBezTo>
                      <a:pt x="7" y="131"/>
                      <a:pt x="6" y="183"/>
                      <a:pt x="17" y="219"/>
                    </a:cubicBezTo>
                    <a:cubicBezTo>
                      <a:pt x="33" y="272"/>
                      <a:pt x="89" y="282"/>
                      <a:pt x="137" y="281"/>
                    </a:cubicBezTo>
                    <a:cubicBezTo>
                      <a:pt x="138" y="281"/>
                      <a:pt x="139" y="282"/>
                      <a:pt x="139" y="284"/>
                    </a:cubicBezTo>
                    <a:cubicBezTo>
                      <a:pt x="165" y="325"/>
                      <a:pt x="231" y="347"/>
                      <a:pt x="279" y="333"/>
                    </a:cubicBezTo>
                    <a:cubicBezTo>
                      <a:pt x="238" y="327"/>
                      <a:pt x="184" y="311"/>
                      <a:pt x="172" y="268"/>
                    </a:cubicBezTo>
                    <a:cubicBezTo>
                      <a:pt x="172" y="268"/>
                      <a:pt x="172" y="268"/>
                      <a:pt x="172" y="267"/>
                    </a:cubicBezTo>
                    <a:cubicBezTo>
                      <a:pt x="172" y="265"/>
                      <a:pt x="172" y="263"/>
                      <a:pt x="175" y="262"/>
                    </a:cubicBezTo>
                    <a:cubicBezTo>
                      <a:pt x="218" y="246"/>
                      <a:pt x="261" y="229"/>
                      <a:pt x="303" y="209"/>
                    </a:cubicBezTo>
                    <a:cubicBezTo>
                      <a:pt x="322" y="200"/>
                      <a:pt x="342" y="190"/>
                      <a:pt x="361" y="180"/>
                    </a:cubicBezTo>
                    <a:cubicBezTo>
                      <a:pt x="380" y="170"/>
                      <a:pt x="404" y="161"/>
                      <a:pt x="410" y="139"/>
                    </a:cubicBezTo>
                  </a:path>
                </a:pathLst>
              </a:custGeom>
              <a:solidFill>
                <a:srgbClr val="3C3C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endParaRPr>
              </a:p>
            </p:txBody>
          </p:sp>
          <p:sp>
            <p:nvSpPr>
              <p:cNvPr id="29" name="Freeform 13">
                <a:extLst>
                  <a:ext uri="{FF2B5EF4-FFF2-40B4-BE49-F238E27FC236}">
                    <a16:creationId xmlns:a16="http://schemas.microsoft.com/office/drawing/2014/main" id="{41F3A5A6-858C-4146-B24A-132FFD8803DC}"/>
                  </a:ext>
                </a:extLst>
              </p:cNvPr>
              <p:cNvSpPr>
                <a:spLocks/>
              </p:cNvSpPr>
              <p:nvPr/>
            </p:nvSpPr>
            <p:spPr bwMode="auto">
              <a:xfrm>
                <a:off x="338036" y="2698526"/>
                <a:ext cx="1668677" cy="1150867"/>
              </a:xfrm>
              <a:custGeom>
                <a:avLst/>
                <a:gdLst>
                  <a:gd name="T0" fmla="*/ 328 w 394"/>
                  <a:gd name="T1" fmla="*/ 0 h 271"/>
                  <a:gd name="T2" fmla="*/ 328 w 394"/>
                  <a:gd name="T3" fmla="*/ 0 h 271"/>
                  <a:gd name="T4" fmla="*/ 246 w 394"/>
                  <a:gd name="T5" fmla="*/ 3 h 271"/>
                  <a:gd name="T6" fmla="*/ 246 w 394"/>
                  <a:gd name="T7" fmla="*/ 3 h 271"/>
                  <a:gd name="T8" fmla="*/ 245 w 394"/>
                  <a:gd name="T9" fmla="*/ 3 h 271"/>
                  <a:gd name="T10" fmla="*/ 245 w 394"/>
                  <a:gd name="T11" fmla="*/ 4 h 271"/>
                  <a:gd name="T12" fmla="*/ 245 w 394"/>
                  <a:gd name="T13" fmla="*/ 4 h 271"/>
                  <a:gd name="T14" fmla="*/ 243 w 394"/>
                  <a:gd name="T15" fmla="*/ 4 h 271"/>
                  <a:gd name="T16" fmla="*/ 243 w 394"/>
                  <a:gd name="T17" fmla="*/ 4 h 271"/>
                  <a:gd name="T18" fmla="*/ 242 w 394"/>
                  <a:gd name="T19" fmla="*/ 4 h 271"/>
                  <a:gd name="T20" fmla="*/ 240 w 394"/>
                  <a:gd name="T21" fmla="*/ 4 h 271"/>
                  <a:gd name="T22" fmla="*/ 239 w 394"/>
                  <a:gd name="T23" fmla="*/ 4 h 271"/>
                  <a:gd name="T24" fmla="*/ 239 w 394"/>
                  <a:gd name="T25" fmla="*/ 4 h 271"/>
                  <a:gd name="T26" fmla="*/ 238 w 394"/>
                  <a:gd name="T27" fmla="*/ 4 h 271"/>
                  <a:gd name="T28" fmla="*/ 236 w 394"/>
                  <a:gd name="T29" fmla="*/ 4 h 271"/>
                  <a:gd name="T30" fmla="*/ 235 w 394"/>
                  <a:gd name="T31" fmla="*/ 4 h 271"/>
                  <a:gd name="T32" fmla="*/ 234 w 394"/>
                  <a:gd name="T33" fmla="*/ 4 h 271"/>
                  <a:gd name="T34" fmla="*/ 233 w 394"/>
                  <a:gd name="T35" fmla="*/ 4 h 271"/>
                  <a:gd name="T36" fmla="*/ 231 w 394"/>
                  <a:gd name="T37" fmla="*/ 4 h 271"/>
                  <a:gd name="T38" fmla="*/ 231 w 394"/>
                  <a:gd name="T39" fmla="*/ 4 h 271"/>
                  <a:gd name="T40" fmla="*/ 102 w 394"/>
                  <a:gd name="T41" fmla="*/ 13 h 271"/>
                  <a:gd name="T42" fmla="*/ 72 w 394"/>
                  <a:gd name="T43" fmla="*/ 15 h 271"/>
                  <a:gd name="T44" fmla="*/ 25 w 394"/>
                  <a:gd name="T45" fmla="*/ 42 h 271"/>
                  <a:gd name="T46" fmla="*/ 1 w 394"/>
                  <a:gd name="T47" fmla="*/ 124 h 271"/>
                  <a:gd name="T48" fmla="*/ 0 w 394"/>
                  <a:gd name="T49" fmla="*/ 141 h 271"/>
                  <a:gd name="T50" fmla="*/ 8 w 394"/>
                  <a:gd name="T51" fmla="*/ 209 h 271"/>
                  <a:gd name="T52" fmla="*/ 8 w 394"/>
                  <a:gd name="T53" fmla="*/ 210 h 271"/>
                  <a:gd name="T54" fmla="*/ 8 w 394"/>
                  <a:gd name="T55" fmla="*/ 210 h 271"/>
                  <a:gd name="T56" fmla="*/ 9 w 394"/>
                  <a:gd name="T57" fmla="*/ 210 h 271"/>
                  <a:gd name="T58" fmla="*/ 9 w 394"/>
                  <a:gd name="T59" fmla="*/ 211 h 271"/>
                  <a:gd name="T60" fmla="*/ 62 w 394"/>
                  <a:gd name="T61" fmla="*/ 262 h 271"/>
                  <a:gd name="T62" fmla="*/ 123 w 394"/>
                  <a:gd name="T63" fmla="*/ 271 h 271"/>
                  <a:gd name="T64" fmla="*/ 123 w 394"/>
                  <a:gd name="T65" fmla="*/ 271 h 271"/>
                  <a:gd name="T66" fmla="*/ 123 w 394"/>
                  <a:gd name="T67" fmla="*/ 271 h 271"/>
                  <a:gd name="T68" fmla="*/ 123 w 394"/>
                  <a:gd name="T69" fmla="*/ 271 h 271"/>
                  <a:gd name="T70" fmla="*/ 125 w 394"/>
                  <a:gd name="T71" fmla="*/ 271 h 271"/>
                  <a:gd name="T72" fmla="*/ 127 w 394"/>
                  <a:gd name="T73" fmla="*/ 271 h 271"/>
                  <a:gd name="T74" fmla="*/ 127 w 394"/>
                  <a:gd name="T75" fmla="*/ 265 h 271"/>
                  <a:gd name="T76" fmla="*/ 63 w 394"/>
                  <a:gd name="T77" fmla="*/ 245 h 271"/>
                  <a:gd name="T78" fmla="*/ 30 w 394"/>
                  <a:gd name="T79" fmla="*/ 184 h 271"/>
                  <a:gd name="T80" fmla="*/ 34 w 394"/>
                  <a:gd name="T81" fmla="*/ 102 h 271"/>
                  <a:gd name="T82" fmla="*/ 73 w 394"/>
                  <a:gd name="T83" fmla="*/ 44 h 271"/>
                  <a:gd name="T84" fmla="*/ 143 w 394"/>
                  <a:gd name="T85" fmla="*/ 33 h 271"/>
                  <a:gd name="T86" fmla="*/ 222 w 394"/>
                  <a:gd name="T87" fmla="*/ 25 h 271"/>
                  <a:gd name="T88" fmla="*/ 328 w 394"/>
                  <a:gd name="T89" fmla="*/ 18 h 271"/>
                  <a:gd name="T90" fmla="*/ 385 w 394"/>
                  <a:gd name="T91" fmla="*/ 23 h 271"/>
                  <a:gd name="T92" fmla="*/ 387 w 394"/>
                  <a:gd name="T93" fmla="*/ 24 h 271"/>
                  <a:gd name="T94" fmla="*/ 394 w 394"/>
                  <a:gd name="T95" fmla="*/ 21 h 271"/>
                  <a:gd name="T96" fmla="*/ 357 w 394"/>
                  <a:gd name="T97" fmla="*/ 1 h 271"/>
                  <a:gd name="T98" fmla="*/ 357 w 394"/>
                  <a:gd name="T99" fmla="*/ 1 h 271"/>
                  <a:gd name="T100" fmla="*/ 357 w 394"/>
                  <a:gd name="T101" fmla="*/ 1 h 271"/>
                  <a:gd name="T102" fmla="*/ 356 w 394"/>
                  <a:gd name="T103" fmla="*/ 1 h 271"/>
                  <a:gd name="T104" fmla="*/ 356 w 394"/>
                  <a:gd name="T105" fmla="*/ 1 h 271"/>
                  <a:gd name="T106" fmla="*/ 328 w 394"/>
                  <a:gd name="T107" fmla="*/ 0 h 271"/>
                  <a:gd name="T108" fmla="*/ 328 w 394"/>
                  <a:gd name="T109" fmla="*/ 0 h 271"/>
                  <a:gd name="T110" fmla="*/ 328 w 394"/>
                  <a:gd name="T11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4" h="271">
                    <a:moveTo>
                      <a:pt x="328" y="0"/>
                    </a:moveTo>
                    <a:cubicBezTo>
                      <a:pt x="328" y="0"/>
                      <a:pt x="328" y="0"/>
                      <a:pt x="328" y="0"/>
                    </a:cubicBezTo>
                    <a:cubicBezTo>
                      <a:pt x="301" y="0"/>
                      <a:pt x="273" y="2"/>
                      <a:pt x="246" y="3"/>
                    </a:cubicBezTo>
                    <a:cubicBezTo>
                      <a:pt x="246" y="3"/>
                      <a:pt x="246" y="3"/>
                      <a:pt x="246" y="3"/>
                    </a:cubicBezTo>
                    <a:cubicBezTo>
                      <a:pt x="246" y="3"/>
                      <a:pt x="245" y="3"/>
                      <a:pt x="245" y="3"/>
                    </a:cubicBezTo>
                    <a:cubicBezTo>
                      <a:pt x="245" y="4"/>
                      <a:pt x="245" y="4"/>
                      <a:pt x="245" y="4"/>
                    </a:cubicBezTo>
                    <a:cubicBezTo>
                      <a:pt x="245" y="4"/>
                      <a:pt x="245" y="4"/>
                      <a:pt x="245" y="4"/>
                    </a:cubicBezTo>
                    <a:cubicBezTo>
                      <a:pt x="244" y="4"/>
                      <a:pt x="244" y="4"/>
                      <a:pt x="243" y="4"/>
                    </a:cubicBezTo>
                    <a:cubicBezTo>
                      <a:pt x="243" y="4"/>
                      <a:pt x="243" y="4"/>
                      <a:pt x="243" y="4"/>
                    </a:cubicBezTo>
                    <a:cubicBezTo>
                      <a:pt x="243" y="4"/>
                      <a:pt x="242" y="4"/>
                      <a:pt x="242" y="4"/>
                    </a:cubicBezTo>
                    <a:cubicBezTo>
                      <a:pt x="241" y="4"/>
                      <a:pt x="240" y="4"/>
                      <a:pt x="240" y="4"/>
                    </a:cubicBezTo>
                    <a:cubicBezTo>
                      <a:pt x="239" y="4"/>
                      <a:pt x="239" y="4"/>
                      <a:pt x="239" y="4"/>
                    </a:cubicBezTo>
                    <a:cubicBezTo>
                      <a:pt x="239" y="4"/>
                      <a:pt x="239" y="4"/>
                      <a:pt x="239" y="4"/>
                    </a:cubicBezTo>
                    <a:cubicBezTo>
                      <a:pt x="239" y="4"/>
                      <a:pt x="239" y="4"/>
                      <a:pt x="238" y="4"/>
                    </a:cubicBezTo>
                    <a:cubicBezTo>
                      <a:pt x="238" y="4"/>
                      <a:pt x="237" y="4"/>
                      <a:pt x="236" y="4"/>
                    </a:cubicBezTo>
                    <a:cubicBezTo>
                      <a:pt x="236" y="4"/>
                      <a:pt x="235" y="4"/>
                      <a:pt x="235" y="4"/>
                    </a:cubicBezTo>
                    <a:cubicBezTo>
                      <a:pt x="234" y="4"/>
                      <a:pt x="234" y="4"/>
                      <a:pt x="234" y="4"/>
                    </a:cubicBezTo>
                    <a:cubicBezTo>
                      <a:pt x="234" y="4"/>
                      <a:pt x="234" y="4"/>
                      <a:pt x="233" y="4"/>
                    </a:cubicBezTo>
                    <a:cubicBezTo>
                      <a:pt x="233" y="4"/>
                      <a:pt x="232" y="4"/>
                      <a:pt x="231" y="4"/>
                    </a:cubicBezTo>
                    <a:cubicBezTo>
                      <a:pt x="231" y="4"/>
                      <a:pt x="231" y="4"/>
                      <a:pt x="231" y="4"/>
                    </a:cubicBezTo>
                    <a:cubicBezTo>
                      <a:pt x="188" y="6"/>
                      <a:pt x="145" y="9"/>
                      <a:pt x="102" y="13"/>
                    </a:cubicBezTo>
                    <a:cubicBezTo>
                      <a:pt x="92" y="14"/>
                      <a:pt x="82" y="14"/>
                      <a:pt x="72" y="15"/>
                    </a:cubicBezTo>
                    <a:cubicBezTo>
                      <a:pt x="54" y="20"/>
                      <a:pt x="36" y="28"/>
                      <a:pt x="25" y="42"/>
                    </a:cubicBezTo>
                    <a:cubicBezTo>
                      <a:pt x="7" y="64"/>
                      <a:pt x="5" y="97"/>
                      <a:pt x="1" y="124"/>
                    </a:cubicBezTo>
                    <a:cubicBezTo>
                      <a:pt x="1" y="129"/>
                      <a:pt x="0" y="135"/>
                      <a:pt x="0" y="141"/>
                    </a:cubicBezTo>
                    <a:cubicBezTo>
                      <a:pt x="0" y="165"/>
                      <a:pt x="2" y="190"/>
                      <a:pt x="8" y="209"/>
                    </a:cubicBezTo>
                    <a:cubicBezTo>
                      <a:pt x="8" y="210"/>
                      <a:pt x="8" y="210"/>
                      <a:pt x="8" y="210"/>
                    </a:cubicBezTo>
                    <a:cubicBezTo>
                      <a:pt x="8" y="210"/>
                      <a:pt x="8" y="210"/>
                      <a:pt x="8" y="210"/>
                    </a:cubicBezTo>
                    <a:cubicBezTo>
                      <a:pt x="8" y="210"/>
                      <a:pt x="8" y="210"/>
                      <a:pt x="9" y="210"/>
                    </a:cubicBezTo>
                    <a:cubicBezTo>
                      <a:pt x="9" y="210"/>
                      <a:pt x="9" y="211"/>
                      <a:pt x="9" y="211"/>
                    </a:cubicBezTo>
                    <a:cubicBezTo>
                      <a:pt x="18" y="234"/>
                      <a:pt x="38" y="252"/>
                      <a:pt x="62" y="262"/>
                    </a:cubicBezTo>
                    <a:cubicBezTo>
                      <a:pt x="81" y="269"/>
                      <a:pt x="102" y="271"/>
                      <a:pt x="123" y="271"/>
                    </a:cubicBezTo>
                    <a:cubicBezTo>
                      <a:pt x="123" y="271"/>
                      <a:pt x="123" y="271"/>
                      <a:pt x="123" y="271"/>
                    </a:cubicBezTo>
                    <a:cubicBezTo>
                      <a:pt x="123" y="271"/>
                      <a:pt x="123" y="271"/>
                      <a:pt x="123" y="271"/>
                    </a:cubicBezTo>
                    <a:cubicBezTo>
                      <a:pt x="123" y="271"/>
                      <a:pt x="123" y="271"/>
                      <a:pt x="123" y="271"/>
                    </a:cubicBezTo>
                    <a:cubicBezTo>
                      <a:pt x="123" y="271"/>
                      <a:pt x="124" y="271"/>
                      <a:pt x="125" y="271"/>
                    </a:cubicBezTo>
                    <a:cubicBezTo>
                      <a:pt x="126" y="271"/>
                      <a:pt x="126" y="271"/>
                      <a:pt x="127" y="271"/>
                    </a:cubicBezTo>
                    <a:cubicBezTo>
                      <a:pt x="130" y="270"/>
                      <a:pt x="129" y="266"/>
                      <a:pt x="127" y="265"/>
                    </a:cubicBezTo>
                    <a:cubicBezTo>
                      <a:pt x="106" y="257"/>
                      <a:pt x="83" y="258"/>
                      <a:pt x="63" y="245"/>
                    </a:cubicBezTo>
                    <a:cubicBezTo>
                      <a:pt x="43" y="232"/>
                      <a:pt x="34" y="207"/>
                      <a:pt x="30" y="184"/>
                    </a:cubicBezTo>
                    <a:cubicBezTo>
                      <a:pt x="24" y="157"/>
                      <a:pt x="29" y="129"/>
                      <a:pt x="34" y="102"/>
                    </a:cubicBezTo>
                    <a:cubicBezTo>
                      <a:pt x="38" y="75"/>
                      <a:pt x="44" y="53"/>
                      <a:pt x="73" y="44"/>
                    </a:cubicBezTo>
                    <a:cubicBezTo>
                      <a:pt x="96" y="37"/>
                      <a:pt x="120" y="36"/>
                      <a:pt x="143" y="33"/>
                    </a:cubicBezTo>
                    <a:cubicBezTo>
                      <a:pt x="169" y="30"/>
                      <a:pt x="196" y="27"/>
                      <a:pt x="222" y="25"/>
                    </a:cubicBezTo>
                    <a:cubicBezTo>
                      <a:pt x="256" y="23"/>
                      <a:pt x="292" y="18"/>
                      <a:pt x="328" y="18"/>
                    </a:cubicBezTo>
                    <a:cubicBezTo>
                      <a:pt x="347" y="18"/>
                      <a:pt x="366" y="20"/>
                      <a:pt x="385" y="23"/>
                    </a:cubicBezTo>
                    <a:cubicBezTo>
                      <a:pt x="386" y="24"/>
                      <a:pt x="386" y="24"/>
                      <a:pt x="387" y="24"/>
                    </a:cubicBezTo>
                    <a:cubicBezTo>
                      <a:pt x="390" y="24"/>
                      <a:pt x="393" y="23"/>
                      <a:pt x="394" y="21"/>
                    </a:cubicBezTo>
                    <a:cubicBezTo>
                      <a:pt x="387" y="10"/>
                      <a:pt x="376" y="2"/>
                      <a:pt x="357" y="1"/>
                    </a:cubicBezTo>
                    <a:cubicBezTo>
                      <a:pt x="357" y="1"/>
                      <a:pt x="357" y="1"/>
                      <a:pt x="357" y="1"/>
                    </a:cubicBezTo>
                    <a:cubicBezTo>
                      <a:pt x="357" y="1"/>
                      <a:pt x="357" y="1"/>
                      <a:pt x="357" y="1"/>
                    </a:cubicBezTo>
                    <a:cubicBezTo>
                      <a:pt x="356" y="1"/>
                      <a:pt x="356" y="1"/>
                      <a:pt x="356" y="1"/>
                    </a:cubicBezTo>
                    <a:cubicBezTo>
                      <a:pt x="356" y="1"/>
                      <a:pt x="356" y="1"/>
                      <a:pt x="356" y="1"/>
                    </a:cubicBezTo>
                    <a:cubicBezTo>
                      <a:pt x="347" y="0"/>
                      <a:pt x="337" y="0"/>
                      <a:pt x="328" y="0"/>
                    </a:cubicBezTo>
                    <a:cubicBezTo>
                      <a:pt x="328" y="0"/>
                      <a:pt x="328" y="0"/>
                      <a:pt x="328" y="0"/>
                    </a:cubicBezTo>
                    <a:cubicBezTo>
                      <a:pt x="328" y="0"/>
                      <a:pt x="328" y="0"/>
                      <a:pt x="328" y="0"/>
                    </a:cubicBezTo>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endParaRPr>
              </a:p>
            </p:txBody>
          </p:sp>
          <p:sp>
            <p:nvSpPr>
              <p:cNvPr id="30" name="文本框 170">
                <a:extLst>
                  <a:ext uri="{FF2B5EF4-FFF2-40B4-BE49-F238E27FC236}">
                    <a16:creationId xmlns:a16="http://schemas.microsoft.com/office/drawing/2014/main" id="{F5BBA240-5555-4B70-AB1C-CE56C8288218}"/>
                  </a:ext>
                </a:extLst>
              </p:cNvPr>
              <p:cNvSpPr txBox="1"/>
              <p:nvPr/>
            </p:nvSpPr>
            <p:spPr>
              <a:xfrm rot="20915362">
                <a:off x="394267" y="2939226"/>
                <a:ext cx="1587112" cy="707886"/>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zh-TW" altLang="en-US" sz="2000" b="1" dirty="0">
                    <a:solidFill>
                      <a:schemeClr val="bg1"/>
                    </a:solidFill>
                    <a:effectLst>
                      <a:glow rad="101600">
                        <a:srgbClr val="FF0000"/>
                      </a:glow>
                    </a:effectLst>
                    <a:latin typeface="微軟正黑體" panose="020B0604030504040204" pitchFamily="34" charset="-120"/>
                    <a:ea typeface="微軟正黑體" panose="020B0604030504040204" pitchFamily="34" charset="-120"/>
                    <a:sym typeface="站酷快乐体2016修订版" panose="02010600030101010101" pitchFamily="2" charset="-122"/>
                  </a:rPr>
                  <a:t>上傳成功但資料有誤</a:t>
                </a:r>
                <a:endParaRPr lang="zh-CN" altLang="en-US" sz="2000" b="1" dirty="0">
                  <a:solidFill>
                    <a:schemeClr val="bg1"/>
                  </a:solidFill>
                  <a:effectLst>
                    <a:glow rad="101600">
                      <a:srgbClr val="FF0000"/>
                    </a:glow>
                  </a:effectLst>
                  <a:latin typeface="微軟正黑體" panose="020B0604030504040204" pitchFamily="34" charset="-120"/>
                  <a:ea typeface="微軟正黑體" panose="020B0604030504040204" pitchFamily="34" charset="-120"/>
                  <a:sym typeface="站酷快乐体2016修订版" panose="02010600030101010101" pitchFamily="2" charset="-122"/>
                </a:endParaRPr>
              </a:p>
            </p:txBody>
          </p:sp>
        </p:grpSp>
      </p:grpSp>
      <p:sp>
        <p:nvSpPr>
          <p:cNvPr id="31" name="Freeform 72">
            <a:extLst>
              <a:ext uri="{FF2B5EF4-FFF2-40B4-BE49-F238E27FC236}">
                <a16:creationId xmlns:a16="http://schemas.microsoft.com/office/drawing/2014/main" id="{D4B40AB8-CC5D-4C1C-889F-44F1BAE75829}"/>
              </a:ext>
            </a:extLst>
          </p:cNvPr>
          <p:cNvSpPr>
            <a:spLocks noEditPoints="1"/>
          </p:cNvSpPr>
          <p:nvPr/>
        </p:nvSpPr>
        <p:spPr bwMode="auto">
          <a:xfrm rot="11084873">
            <a:off x="6964291" y="5900367"/>
            <a:ext cx="972609" cy="796809"/>
          </a:xfrm>
          <a:custGeom>
            <a:avLst/>
            <a:gdLst>
              <a:gd name="T0" fmla="*/ 327 w 558"/>
              <a:gd name="T1" fmla="*/ 198 h 457"/>
              <a:gd name="T2" fmla="*/ 472 w 558"/>
              <a:gd name="T3" fmla="*/ 158 h 457"/>
              <a:gd name="T4" fmla="*/ 53 w 558"/>
              <a:gd name="T5" fmla="*/ 421 h 457"/>
              <a:gd name="T6" fmla="*/ 45 w 558"/>
              <a:gd name="T7" fmla="*/ 306 h 457"/>
              <a:gd name="T8" fmla="*/ 356 w 558"/>
              <a:gd name="T9" fmla="*/ 186 h 457"/>
              <a:gd name="T10" fmla="*/ 386 w 558"/>
              <a:gd name="T11" fmla="*/ 179 h 457"/>
              <a:gd name="T12" fmla="*/ 453 w 558"/>
              <a:gd name="T13" fmla="*/ 162 h 457"/>
              <a:gd name="T14" fmla="*/ 343 w 558"/>
              <a:gd name="T15" fmla="*/ 192 h 457"/>
              <a:gd name="T16" fmla="*/ 87 w 558"/>
              <a:gd name="T17" fmla="*/ 407 h 457"/>
              <a:gd name="T18" fmla="*/ 165 w 558"/>
              <a:gd name="T19" fmla="*/ 392 h 457"/>
              <a:gd name="T20" fmla="*/ 127 w 558"/>
              <a:gd name="T21" fmla="*/ 413 h 457"/>
              <a:gd name="T22" fmla="*/ 501 w 558"/>
              <a:gd name="T23" fmla="*/ 160 h 457"/>
              <a:gd name="T24" fmla="*/ 464 w 558"/>
              <a:gd name="T25" fmla="*/ 156 h 457"/>
              <a:gd name="T26" fmla="*/ 276 w 558"/>
              <a:gd name="T27" fmla="*/ 217 h 457"/>
              <a:gd name="T28" fmla="*/ 436 w 558"/>
              <a:gd name="T29" fmla="*/ 160 h 457"/>
              <a:gd name="T30" fmla="*/ 164 w 558"/>
              <a:gd name="T31" fmla="*/ 405 h 457"/>
              <a:gd name="T32" fmla="*/ 360 w 558"/>
              <a:gd name="T33" fmla="*/ 185 h 457"/>
              <a:gd name="T34" fmla="*/ 112 w 558"/>
              <a:gd name="T35" fmla="*/ 424 h 457"/>
              <a:gd name="T36" fmla="*/ 247 w 558"/>
              <a:gd name="T37" fmla="*/ 278 h 457"/>
              <a:gd name="T38" fmla="*/ 405 w 558"/>
              <a:gd name="T39" fmla="*/ 158 h 457"/>
              <a:gd name="T40" fmla="*/ 306 w 558"/>
              <a:gd name="T41" fmla="*/ 190 h 457"/>
              <a:gd name="T42" fmla="*/ 80 w 558"/>
              <a:gd name="T43" fmla="*/ 411 h 457"/>
              <a:gd name="T44" fmla="*/ 57 w 558"/>
              <a:gd name="T45" fmla="*/ 388 h 457"/>
              <a:gd name="T46" fmla="*/ 329 w 558"/>
              <a:gd name="T47" fmla="*/ 177 h 457"/>
              <a:gd name="T48" fmla="*/ 379 w 558"/>
              <a:gd name="T49" fmla="*/ 181 h 457"/>
              <a:gd name="T50" fmla="*/ 531 w 558"/>
              <a:gd name="T51" fmla="*/ 44 h 457"/>
              <a:gd name="T52" fmla="*/ 139 w 558"/>
              <a:gd name="T53" fmla="*/ 400 h 457"/>
              <a:gd name="T54" fmla="*/ 259 w 558"/>
              <a:gd name="T55" fmla="*/ 245 h 457"/>
              <a:gd name="T56" fmla="*/ 42 w 558"/>
              <a:gd name="T57" fmla="*/ 339 h 457"/>
              <a:gd name="T58" fmla="*/ 112 w 558"/>
              <a:gd name="T59" fmla="*/ 363 h 457"/>
              <a:gd name="T60" fmla="*/ 183 w 558"/>
              <a:gd name="T61" fmla="*/ 384 h 457"/>
              <a:gd name="T62" fmla="*/ 211 w 558"/>
              <a:gd name="T63" fmla="*/ 312 h 457"/>
              <a:gd name="T64" fmla="*/ 45 w 558"/>
              <a:gd name="T65" fmla="*/ 289 h 457"/>
              <a:gd name="T66" fmla="*/ 141 w 558"/>
              <a:gd name="T67" fmla="*/ 362 h 457"/>
              <a:gd name="T68" fmla="*/ 85 w 558"/>
              <a:gd name="T69" fmla="*/ 301 h 457"/>
              <a:gd name="T70" fmla="*/ 91 w 558"/>
              <a:gd name="T71" fmla="*/ 263 h 457"/>
              <a:gd name="T72" fmla="*/ 127 w 558"/>
              <a:gd name="T73" fmla="*/ 263 h 457"/>
              <a:gd name="T74" fmla="*/ 171 w 558"/>
              <a:gd name="T75" fmla="*/ 207 h 457"/>
              <a:gd name="T76" fmla="*/ 125 w 558"/>
              <a:gd name="T77" fmla="*/ 280 h 457"/>
              <a:gd name="T78" fmla="*/ 74 w 558"/>
              <a:gd name="T79" fmla="*/ 274 h 457"/>
              <a:gd name="T80" fmla="*/ 196 w 558"/>
              <a:gd name="T81" fmla="*/ 287 h 457"/>
              <a:gd name="T82" fmla="*/ 493 w 558"/>
              <a:gd name="T83" fmla="*/ 141 h 457"/>
              <a:gd name="T84" fmla="*/ 470 w 558"/>
              <a:gd name="T85" fmla="*/ 122 h 457"/>
              <a:gd name="T86" fmla="*/ 407 w 558"/>
              <a:gd name="T87" fmla="*/ 87 h 457"/>
              <a:gd name="T88" fmla="*/ 358 w 558"/>
              <a:gd name="T89" fmla="*/ 68 h 457"/>
              <a:gd name="T90" fmla="*/ 409 w 558"/>
              <a:gd name="T91" fmla="*/ 80 h 457"/>
              <a:gd name="T92" fmla="*/ 472 w 558"/>
              <a:gd name="T93" fmla="*/ 106 h 457"/>
              <a:gd name="T94" fmla="*/ 508 w 558"/>
              <a:gd name="T95" fmla="*/ 40 h 457"/>
              <a:gd name="T96" fmla="*/ 527 w 558"/>
              <a:gd name="T97" fmla="*/ 30 h 457"/>
              <a:gd name="T98" fmla="*/ 423 w 558"/>
              <a:gd name="T99" fmla="*/ 13 h 457"/>
              <a:gd name="T100" fmla="*/ 293 w 558"/>
              <a:gd name="T101" fmla="*/ 40 h 457"/>
              <a:gd name="T102" fmla="*/ 546 w 558"/>
              <a:gd name="T103" fmla="*/ 13 h 457"/>
              <a:gd name="T104" fmla="*/ 514 w 558"/>
              <a:gd name="T105" fmla="*/ 169 h 457"/>
              <a:gd name="T106" fmla="*/ 426 w 558"/>
              <a:gd name="T107" fmla="*/ 186 h 457"/>
              <a:gd name="T108" fmla="*/ 377 w 558"/>
              <a:gd name="T109" fmla="*/ 194 h 457"/>
              <a:gd name="T110" fmla="*/ 247 w 558"/>
              <a:gd name="T111" fmla="*/ 314 h 457"/>
              <a:gd name="T112" fmla="*/ 221 w 558"/>
              <a:gd name="T113" fmla="*/ 398 h 457"/>
              <a:gd name="T114" fmla="*/ 80 w 558"/>
              <a:gd name="T115" fmla="*/ 445 h 457"/>
              <a:gd name="T116" fmla="*/ 47 w 558"/>
              <a:gd name="T117" fmla="*/ 443 h 457"/>
              <a:gd name="T118" fmla="*/ 9 w 558"/>
              <a:gd name="T119" fmla="*/ 388 h 457"/>
              <a:gd name="T120" fmla="*/ 26 w 558"/>
              <a:gd name="T121" fmla="*/ 198 h 457"/>
              <a:gd name="T122" fmla="*/ 51 w 558"/>
              <a:gd name="T123" fmla="*/ 162 h 457"/>
              <a:gd name="T124" fmla="*/ 127 w 558"/>
              <a:gd name="T125" fmla="*/ 16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8" h="457">
                <a:moveTo>
                  <a:pt x="493" y="99"/>
                </a:moveTo>
                <a:lnTo>
                  <a:pt x="495" y="97"/>
                </a:lnTo>
                <a:lnTo>
                  <a:pt x="495" y="97"/>
                </a:lnTo>
                <a:lnTo>
                  <a:pt x="495" y="95"/>
                </a:lnTo>
                <a:lnTo>
                  <a:pt x="495" y="95"/>
                </a:lnTo>
                <a:lnTo>
                  <a:pt x="493" y="95"/>
                </a:lnTo>
                <a:lnTo>
                  <a:pt x="493" y="99"/>
                </a:lnTo>
                <a:close/>
                <a:moveTo>
                  <a:pt x="40" y="390"/>
                </a:moveTo>
                <a:lnTo>
                  <a:pt x="42" y="390"/>
                </a:lnTo>
                <a:lnTo>
                  <a:pt x="42" y="392"/>
                </a:lnTo>
                <a:lnTo>
                  <a:pt x="42" y="392"/>
                </a:lnTo>
                <a:lnTo>
                  <a:pt x="44" y="392"/>
                </a:lnTo>
                <a:lnTo>
                  <a:pt x="42" y="392"/>
                </a:lnTo>
                <a:lnTo>
                  <a:pt x="42" y="390"/>
                </a:lnTo>
                <a:lnTo>
                  <a:pt x="40" y="390"/>
                </a:lnTo>
                <a:close/>
                <a:moveTo>
                  <a:pt x="396" y="175"/>
                </a:moveTo>
                <a:lnTo>
                  <a:pt x="398" y="175"/>
                </a:lnTo>
                <a:lnTo>
                  <a:pt x="398" y="175"/>
                </a:lnTo>
                <a:lnTo>
                  <a:pt x="398" y="175"/>
                </a:lnTo>
                <a:lnTo>
                  <a:pt x="398" y="175"/>
                </a:lnTo>
                <a:lnTo>
                  <a:pt x="398" y="173"/>
                </a:lnTo>
                <a:lnTo>
                  <a:pt x="398" y="173"/>
                </a:lnTo>
                <a:lnTo>
                  <a:pt x="398" y="173"/>
                </a:lnTo>
                <a:lnTo>
                  <a:pt x="396" y="173"/>
                </a:lnTo>
                <a:lnTo>
                  <a:pt x="396" y="175"/>
                </a:lnTo>
                <a:lnTo>
                  <a:pt x="396" y="175"/>
                </a:lnTo>
                <a:close/>
                <a:moveTo>
                  <a:pt x="329" y="196"/>
                </a:moveTo>
                <a:lnTo>
                  <a:pt x="327" y="198"/>
                </a:lnTo>
                <a:lnTo>
                  <a:pt x="327" y="198"/>
                </a:lnTo>
                <a:lnTo>
                  <a:pt x="329" y="198"/>
                </a:lnTo>
                <a:lnTo>
                  <a:pt x="331" y="196"/>
                </a:lnTo>
                <a:lnTo>
                  <a:pt x="329" y="196"/>
                </a:lnTo>
                <a:close/>
                <a:moveTo>
                  <a:pt x="63" y="426"/>
                </a:moveTo>
                <a:lnTo>
                  <a:pt x="63" y="424"/>
                </a:lnTo>
                <a:lnTo>
                  <a:pt x="63" y="424"/>
                </a:lnTo>
                <a:lnTo>
                  <a:pt x="61" y="423"/>
                </a:lnTo>
                <a:lnTo>
                  <a:pt x="61" y="424"/>
                </a:lnTo>
                <a:lnTo>
                  <a:pt x="61" y="426"/>
                </a:lnTo>
                <a:lnTo>
                  <a:pt x="63" y="426"/>
                </a:lnTo>
                <a:close/>
                <a:moveTo>
                  <a:pt x="520" y="103"/>
                </a:moveTo>
                <a:lnTo>
                  <a:pt x="518" y="105"/>
                </a:lnTo>
                <a:lnTo>
                  <a:pt x="518" y="106"/>
                </a:lnTo>
                <a:lnTo>
                  <a:pt x="520" y="105"/>
                </a:lnTo>
                <a:lnTo>
                  <a:pt x="520" y="103"/>
                </a:lnTo>
                <a:lnTo>
                  <a:pt x="520" y="99"/>
                </a:lnTo>
                <a:lnTo>
                  <a:pt x="520" y="101"/>
                </a:lnTo>
                <a:lnTo>
                  <a:pt x="520" y="103"/>
                </a:lnTo>
                <a:close/>
                <a:moveTo>
                  <a:pt x="55" y="316"/>
                </a:moveTo>
                <a:lnTo>
                  <a:pt x="53" y="314"/>
                </a:lnTo>
                <a:lnTo>
                  <a:pt x="51" y="312"/>
                </a:lnTo>
                <a:lnTo>
                  <a:pt x="49" y="310"/>
                </a:lnTo>
                <a:lnTo>
                  <a:pt x="51" y="312"/>
                </a:lnTo>
                <a:lnTo>
                  <a:pt x="53" y="314"/>
                </a:lnTo>
                <a:lnTo>
                  <a:pt x="55" y="316"/>
                </a:lnTo>
                <a:close/>
                <a:moveTo>
                  <a:pt x="470" y="162"/>
                </a:moveTo>
                <a:lnTo>
                  <a:pt x="472" y="158"/>
                </a:lnTo>
                <a:lnTo>
                  <a:pt x="470" y="158"/>
                </a:lnTo>
                <a:lnTo>
                  <a:pt x="470" y="158"/>
                </a:lnTo>
                <a:lnTo>
                  <a:pt x="470" y="160"/>
                </a:lnTo>
                <a:lnTo>
                  <a:pt x="468" y="160"/>
                </a:lnTo>
                <a:lnTo>
                  <a:pt x="470" y="162"/>
                </a:lnTo>
                <a:close/>
                <a:moveTo>
                  <a:pt x="423" y="173"/>
                </a:moveTo>
                <a:lnTo>
                  <a:pt x="424" y="173"/>
                </a:lnTo>
                <a:lnTo>
                  <a:pt x="424" y="171"/>
                </a:lnTo>
                <a:lnTo>
                  <a:pt x="424" y="169"/>
                </a:lnTo>
                <a:lnTo>
                  <a:pt x="424" y="167"/>
                </a:lnTo>
                <a:lnTo>
                  <a:pt x="423" y="167"/>
                </a:lnTo>
                <a:lnTo>
                  <a:pt x="423" y="173"/>
                </a:lnTo>
                <a:close/>
                <a:moveTo>
                  <a:pt x="66" y="430"/>
                </a:moveTo>
                <a:lnTo>
                  <a:pt x="66" y="430"/>
                </a:lnTo>
                <a:lnTo>
                  <a:pt x="66" y="430"/>
                </a:lnTo>
                <a:lnTo>
                  <a:pt x="66" y="430"/>
                </a:lnTo>
                <a:lnTo>
                  <a:pt x="68" y="432"/>
                </a:lnTo>
                <a:lnTo>
                  <a:pt x="68" y="432"/>
                </a:lnTo>
                <a:lnTo>
                  <a:pt x="70" y="432"/>
                </a:lnTo>
                <a:lnTo>
                  <a:pt x="70" y="430"/>
                </a:lnTo>
                <a:lnTo>
                  <a:pt x="68" y="430"/>
                </a:lnTo>
                <a:lnTo>
                  <a:pt x="66" y="430"/>
                </a:lnTo>
                <a:close/>
                <a:moveTo>
                  <a:pt x="59" y="424"/>
                </a:moveTo>
                <a:lnTo>
                  <a:pt x="59" y="424"/>
                </a:lnTo>
                <a:lnTo>
                  <a:pt x="57" y="423"/>
                </a:lnTo>
                <a:lnTo>
                  <a:pt x="55" y="421"/>
                </a:lnTo>
                <a:lnTo>
                  <a:pt x="55" y="421"/>
                </a:lnTo>
                <a:lnTo>
                  <a:pt x="53" y="421"/>
                </a:lnTo>
                <a:lnTo>
                  <a:pt x="53" y="421"/>
                </a:lnTo>
                <a:lnTo>
                  <a:pt x="55" y="423"/>
                </a:lnTo>
                <a:lnTo>
                  <a:pt x="57" y="424"/>
                </a:lnTo>
                <a:lnTo>
                  <a:pt x="59" y="424"/>
                </a:lnTo>
                <a:close/>
                <a:moveTo>
                  <a:pt x="463" y="162"/>
                </a:moveTo>
                <a:lnTo>
                  <a:pt x="461" y="164"/>
                </a:lnTo>
                <a:lnTo>
                  <a:pt x="461" y="165"/>
                </a:lnTo>
                <a:lnTo>
                  <a:pt x="461" y="165"/>
                </a:lnTo>
                <a:lnTo>
                  <a:pt x="463" y="164"/>
                </a:lnTo>
                <a:lnTo>
                  <a:pt x="463" y="158"/>
                </a:lnTo>
                <a:lnTo>
                  <a:pt x="463" y="160"/>
                </a:lnTo>
                <a:lnTo>
                  <a:pt x="463" y="160"/>
                </a:lnTo>
                <a:lnTo>
                  <a:pt x="463" y="162"/>
                </a:lnTo>
                <a:close/>
                <a:moveTo>
                  <a:pt x="470" y="95"/>
                </a:moveTo>
                <a:lnTo>
                  <a:pt x="470" y="95"/>
                </a:lnTo>
                <a:lnTo>
                  <a:pt x="470" y="99"/>
                </a:lnTo>
                <a:lnTo>
                  <a:pt x="470" y="101"/>
                </a:lnTo>
                <a:lnTo>
                  <a:pt x="472" y="103"/>
                </a:lnTo>
                <a:lnTo>
                  <a:pt x="472" y="101"/>
                </a:lnTo>
                <a:lnTo>
                  <a:pt x="472" y="97"/>
                </a:lnTo>
                <a:lnTo>
                  <a:pt x="472" y="95"/>
                </a:lnTo>
                <a:lnTo>
                  <a:pt x="472" y="95"/>
                </a:lnTo>
                <a:lnTo>
                  <a:pt x="470" y="95"/>
                </a:lnTo>
                <a:lnTo>
                  <a:pt x="470" y="95"/>
                </a:lnTo>
                <a:close/>
                <a:moveTo>
                  <a:pt x="51" y="310"/>
                </a:moveTo>
                <a:lnTo>
                  <a:pt x="51" y="310"/>
                </a:lnTo>
                <a:lnTo>
                  <a:pt x="53" y="308"/>
                </a:lnTo>
                <a:lnTo>
                  <a:pt x="45" y="306"/>
                </a:lnTo>
                <a:lnTo>
                  <a:pt x="47" y="308"/>
                </a:lnTo>
                <a:lnTo>
                  <a:pt x="49" y="308"/>
                </a:lnTo>
                <a:lnTo>
                  <a:pt x="51" y="310"/>
                </a:lnTo>
                <a:close/>
                <a:moveTo>
                  <a:pt x="259" y="236"/>
                </a:moveTo>
                <a:lnTo>
                  <a:pt x="257" y="236"/>
                </a:lnTo>
                <a:lnTo>
                  <a:pt x="257" y="238"/>
                </a:lnTo>
                <a:lnTo>
                  <a:pt x="257" y="238"/>
                </a:lnTo>
                <a:lnTo>
                  <a:pt x="259" y="240"/>
                </a:lnTo>
                <a:lnTo>
                  <a:pt x="261" y="238"/>
                </a:lnTo>
                <a:lnTo>
                  <a:pt x="261" y="238"/>
                </a:lnTo>
                <a:lnTo>
                  <a:pt x="259" y="236"/>
                </a:lnTo>
                <a:lnTo>
                  <a:pt x="259" y="234"/>
                </a:lnTo>
                <a:lnTo>
                  <a:pt x="259" y="234"/>
                </a:lnTo>
                <a:lnTo>
                  <a:pt x="259" y="236"/>
                </a:lnTo>
                <a:close/>
                <a:moveTo>
                  <a:pt x="118" y="398"/>
                </a:moveTo>
                <a:lnTo>
                  <a:pt x="116" y="398"/>
                </a:lnTo>
                <a:lnTo>
                  <a:pt x="116" y="400"/>
                </a:lnTo>
                <a:lnTo>
                  <a:pt x="120" y="402"/>
                </a:lnTo>
                <a:lnTo>
                  <a:pt x="122" y="405"/>
                </a:lnTo>
                <a:lnTo>
                  <a:pt x="120" y="400"/>
                </a:lnTo>
                <a:lnTo>
                  <a:pt x="120" y="398"/>
                </a:lnTo>
                <a:lnTo>
                  <a:pt x="118" y="398"/>
                </a:lnTo>
                <a:lnTo>
                  <a:pt x="118" y="398"/>
                </a:lnTo>
                <a:close/>
                <a:moveTo>
                  <a:pt x="354" y="183"/>
                </a:moveTo>
                <a:lnTo>
                  <a:pt x="354" y="185"/>
                </a:lnTo>
                <a:lnTo>
                  <a:pt x="354" y="186"/>
                </a:lnTo>
                <a:lnTo>
                  <a:pt x="354" y="186"/>
                </a:lnTo>
                <a:lnTo>
                  <a:pt x="356" y="186"/>
                </a:lnTo>
                <a:lnTo>
                  <a:pt x="358" y="186"/>
                </a:lnTo>
                <a:lnTo>
                  <a:pt x="356" y="185"/>
                </a:lnTo>
                <a:lnTo>
                  <a:pt x="356" y="183"/>
                </a:lnTo>
                <a:lnTo>
                  <a:pt x="354" y="179"/>
                </a:lnTo>
                <a:lnTo>
                  <a:pt x="354" y="181"/>
                </a:lnTo>
                <a:lnTo>
                  <a:pt x="354" y="183"/>
                </a:lnTo>
                <a:close/>
                <a:moveTo>
                  <a:pt x="55" y="356"/>
                </a:moveTo>
                <a:lnTo>
                  <a:pt x="51" y="352"/>
                </a:lnTo>
                <a:lnTo>
                  <a:pt x="45" y="348"/>
                </a:lnTo>
                <a:lnTo>
                  <a:pt x="40" y="344"/>
                </a:lnTo>
                <a:lnTo>
                  <a:pt x="45" y="350"/>
                </a:lnTo>
                <a:lnTo>
                  <a:pt x="49" y="354"/>
                </a:lnTo>
                <a:lnTo>
                  <a:pt x="55" y="356"/>
                </a:lnTo>
                <a:close/>
                <a:moveTo>
                  <a:pt x="105" y="403"/>
                </a:moveTo>
                <a:lnTo>
                  <a:pt x="105" y="403"/>
                </a:lnTo>
                <a:lnTo>
                  <a:pt x="105" y="403"/>
                </a:lnTo>
                <a:lnTo>
                  <a:pt x="106" y="405"/>
                </a:lnTo>
                <a:lnTo>
                  <a:pt x="108" y="409"/>
                </a:lnTo>
                <a:lnTo>
                  <a:pt x="110" y="409"/>
                </a:lnTo>
                <a:lnTo>
                  <a:pt x="108" y="407"/>
                </a:lnTo>
                <a:lnTo>
                  <a:pt x="108" y="405"/>
                </a:lnTo>
                <a:lnTo>
                  <a:pt x="108" y="403"/>
                </a:lnTo>
                <a:lnTo>
                  <a:pt x="106" y="402"/>
                </a:lnTo>
                <a:lnTo>
                  <a:pt x="105" y="402"/>
                </a:lnTo>
                <a:lnTo>
                  <a:pt x="105" y="403"/>
                </a:lnTo>
                <a:close/>
                <a:moveTo>
                  <a:pt x="384" y="169"/>
                </a:moveTo>
                <a:lnTo>
                  <a:pt x="384" y="181"/>
                </a:lnTo>
                <a:lnTo>
                  <a:pt x="386" y="179"/>
                </a:lnTo>
                <a:lnTo>
                  <a:pt x="388" y="179"/>
                </a:lnTo>
                <a:lnTo>
                  <a:pt x="386" y="173"/>
                </a:lnTo>
                <a:lnTo>
                  <a:pt x="384" y="169"/>
                </a:lnTo>
                <a:close/>
                <a:moveTo>
                  <a:pt x="177" y="196"/>
                </a:moveTo>
                <a:lnTo>
                  <a:pt x="175" y="196"/>
                </a:lnTo>
                <a:lnTo>
                  <a:pt x="175" y="194"/>
                </a:lnTo>
                <a:lnTo>
                  <a:pt x="175" y="192"/>
                </a:lnTo>
                <a:lnTo>
                  <a:pt x="177" y="190"/>
                </a:lnTo>
                <a:lnTo>
                  <a:pt x="175" y="190"/>
                </a:lnTo>
                <a:lnTo>
                  <a:pt x="177" y="188"/>
                </a:lnTo>
                <a:lnTo>
                  <a:pt x="177" y="188"/>
                </a:lnTo>
                <a:lnTo>
                  <a:pt x="179" y="188"/>
                </a:lnTo>
                <a:lnTo>
                  <a:pt x="181" y="188"/>
                </a:lnTo>
                <a:lnTo>
                  <a:pt x="179" y="188"/>
                </a:lnTo>
                <a:lnTo>
                  <a:pt x="179" y="188"/>
                </a:lnTo>
                <a:lnTo>
                  <a:pt x="179" y="190"/>
                </a:lnTo>
                <a:lnTo>
                  <a:pt x="179" y="192"/>
                </a:lnTo>
                <a:lnTo>
                  <a:pt x="177" y="194"/>
                </a:lnTo>
                <a:lnTo>
                  <a:pt x="177" y="196"/>
                </a:lnTo>
                <a:close/>
                <a:moveTo>
                  <a:pt x="314" y="198"/>
                </a:moveTo>
                <a:lnTo>
                  <a:pt x="314" y="198"/>
                </a:lnTo>
                <a:lnTo>
                  <a:pt x="314" y="209"/>
                </a:lnTo>
                <a:lnTo>
                  <a:pt x="316" y="207"/>
                </a:lnTo>
                <a:lnTo>
                  <a:pt x="318" y="207"/>
                </a:lnTo>
                <a:lnTo>
                  <a:pt x="318" y="205"/>
                </a:lnTo>
                <a:lnTo>
                  <a:pt x="314" y="198"/>
                </a:lnTo>
                <a:lnTo>
                  <a:pt x="314" y="198"/>
                </a:lnTo>
                <a:close/>
                <a:moveTo>
                  <a:pt x="453" y="162"/>
                </a:moveTo>
                <a:lnTo>
                  <a:pt x="451" y="169"/>
                </a:lnTo>
                <a:lnTo>
                  <a:pt x="449" y="173"/>
                </a:lnTo>
                <a:lnTo>
                  <a:pt x="451" y="175"/>
                </a:lnTo>
                <a:lnTo>
                  <a:pt x="455" y="175"/>
                </a:lnTo>
                <a:lnTo>
                  <a:pt x="453" y="169"/>
                </a:lnTo>
                <a:lnTo>
                  <a:pt x="453" y="162"/>
                </a:lnTo>
                <a:close/>
                <a:moveTo>
                  <a:pt x="299" y="207"/>
                </a:moveTo>
                <a:lnTo>
                  <a:pt x="299" y="207"/>
                </a:lnTo>
                <a:lnTo>
                  <a:pt x="299" y="209"/>
                </a:lnTo>
                <a:lnTo>
                  <a:pt x="297" y="209"/>
                </a:lnTo>
                <a:lnTo>
                  <a:pt x="299" y="209"/>
                </a:lnTo>
                <a:lnTo>
                  <a:pt x="299" y="211"/>
                </a:lnTo>
                <a:lnTo>
                  <a:pt x="299" y="211"/>
                </a:lnTo>
                <a:lnTo>
                  <a:pt x="301" y="211"/>
                </a:lnTo>
                <a:lnTo>
                  <a:pt x="301" y="217"/>
                </a:lnTo>
                <a:lnTo>
                  <a:pt x="303" y="215"/>
                </a:lnTo>
                <a:lnTo>
                  <a:pt x="304" y="215"/>
                </a:lnTo>
                <a:lnTo>
                  <a:pt x="306" y="213"/>
                </a:lnTo>
                <a:lnTo>
                  <a:pt x="303" y="211"/>
                </a:lnTo>
                <a:lnTo>
                  <a:pt x="301" y="209"/>
                </a:lnTo>
                <a:lnTo>
                  <a:pt x="301" y="207"/>
                </a:lnTo>
                <a:lnTo>
                  <a:pt x="299" y="207"/>
                </a:lnTo>
                <a:lnTo>
                  <a:pt x="299" y="205"/>
                </a:lnTo>
                <a:lnTo>
                  <a:pt x="299" y="207"/>
                </a:lnTo>
                <a:close/>
                <a:moveTo>
                  <a:pt x="343" y="185"/>
                </a:moveTo>
                <a:lnTo>
                  <a:pt x="343" y="188"/>
                </a:lnTo>
                <a:lnTo>
                  <a:pt x="343" y="190"/>
                </a:lnTo>
                <a:lnTo>
                  <a:pt x="343" y="192"/>
                </a:lnTo>
                <a:lnTo>
                  <a:pt x="344" y="192"/>
                </a:lnTo>
                <a:lnTo>
                  <a:pt x="346" y="192"/>
                </a:lnTo>
                <a:lnTo>
                  <a:pt x="348" y="190"/>
                </a:lnTo>
                <a:lnTo>
                  <a:pt x="344" y="186"/>
                </a:lnTo>
                <a:lnTo>
                  <a:pt x="343" y="181"/>
                </a:lnTo>
                <a:lnTo>
                  <a:pt x="343" y="183"/>
                </a:lnTo>
                <a:lnTo>
                  <a:pt x="343" y="185"/>
                </a:lnTo>
                <a:close/>
                <a:moveTo>
                  <a:pt x="68" y="415"/>
                </a:moveTo>
                <a:lnTo>
                  <a:pt x="80" y="424"/>
                </a:lnTo>
                <a:lnTo>
                  <a:pt x="89" y="432"/>
                </a:lnTo>
                <a:lnTo>
                  <a:pt x="78" y="421"/>
                </a:lnTo>
                <a:lnTo>
                  <a:pt x="76" y="419"/>
                </a:lnTo>
                <a:lnTo>
                  <a:pt x="72" y="417"/>
                </a:lnTo>
                <a:lnTo>
                  <a:pt x="70" y="415"/>
                </a:lnTo>
                <a:lnTo>
                  <a:pt x="68" y="415"/>
                </a:lnTo>
                <a:close/>
                <a:moveTo>
                  <a:pt x="457" y="156"/>
                </a:moveTo>
                <a:lnTo>
                  <a:pt x="457" y="156"/>
                </a:lnTo>
                <a:lnTo>
                  <a:pt x="455" y="158"/>
                </a:lnTo>
                <a:lnTo>
                  <a:pt x="457" y="160"/>
                </a:lnTo>
                <a:lnTo>
                  <a:pt x="457" y="164"/>
                </a:lnTo>
                <a:lnTo>
                  <a:pt x="457" y="167"/>
                </a:lnTo>
                <a:lnTo>
                  <a:pt x="459" y="162"/>
                </a:lnTo>
                <a:lnTo>
                  <a:pt x="461" y="156"/>
                </a:lnTo>
                <a:lnTo>
                  <a:pt x="459" y="156"/>
                </a:lnTo>
                <a:lnTo>
                  <a:pt x="457" y="156"/>
                </a:lnTo>
                <a:close/>
                <a:moveTo>
                  <a:pt x="91" y="407"/>
                </a:moveTo>
                <a:lnTo>
                  <a:pt x="89" y="407"/>
                </a:lnTo>
                <a:lnTo>
                  <a:pt x="87" y="407"/>
                </a:lnTo>
                <a:lnTo>
                  <a:pt x="97" y="415"/>
                </a:lnTo>
                <a:lnTo>
                  <a:pt x="97" y="417"/>
                </a:lnTo>
                <a:lnTo>
                  <a:pt x="99" y="417"/>
                </a:lnTo>
                <a:lnTo>
                  <a:pt x="101" y="419"/>
                </a:lnTo>
                <a:lnTo>
                  <a:pt x="101" y="419"/>
                </a:lnTo>
                <a:lnTo>
                  <a:pt x="97" y="415"/>
                </a:lnTo>
                <a:lnTo>
                  <a:pt x="95" y="411"/>
                </a:lnTo>
                <a:lnTo>
                  <a:pt x="93" y="407"/>
                </a:lnTo>
                <a:lnTo>
                  <a:pt x="93" y="407"/>
                </a:lnTo>
                <a:lnTo>
                  <a:pt x="91" y="407"/>
                </a:lnTo>
                <a:lnTo>
                  <a:pt x="91" y="407"/>
                </a:lnTo>
                <a:close/>
                <a:moveTo>
                  <a:pt x="419" y="160"/>
                </a:moveTo>
                <a:lnTo>
                  <a:pt x="417" y="164"/>
                </a:lnTo>
                <a:lnTo>
                  <a:pt x="417" y="167"/>
                </a:lnTo>
                <a:lnTo>
                  <a:pt x="417" y="167"/>
                </a:lnTo>
                <a:lnTo>
                  <a:pt x="417" y="169"/>
                </a:lnTo>
                <a:lnTo>
                  <a:pt x="417" y="171"/>
                </a:lnTo>
                <a:lnTo>
                  <a:pt x="417" y="171"/>
                </a:lnTo>
                <a:lnTo>
                  <a:pt x="417" y="171"/>
                </a:lnTo>
                <a:lnTo>
                  <a:pt x="419" y="171"/>
                </a:lnTo>
                <a:lnTo>
                  <a:pt x="419" y="171"/>
                </a:lnTo>
                <a:lnTo>
                  <a:pt x="421" y="165"/>
                </a:lnTo>
                <a:lnTo>
                  <a:pt x="421" y="158"/>
                </a:lnTo>
                <a:lnTo>
                  <a:pt x="421" y="156"/>
                </a:lnTo>
                <a:lnTo>
                  <a:pt x="419" y="156"/>
                </a:lnTo>
                <a:lnTo>
                  <a:pt x="419" y="158"/>
                </a:lnTo>
                <a:lnTo>
                  <a:pt x="419" y="160"/>
                </a:lnTo>
                <a:close/>
                <a:moveTo>
                  <a:pt x="165" y="392"/>
                </a:moveTo>
                <a:lnTo>
                  <a:pt x="169" y="402"/>
                </a:lnTo>
                <a:lnTo>
                  <a:pt x="171" y="402"/>
                </a:lnTo>
                <a:lnTo>
                  <a:pt x="175" y="402"/>
                </a:lnTo>
                <a:lnTo>
                  <a:pt x="173" y="398"/>
                </a:lnTo>
                <a:lnTo>
                  <a:pt x="171" y="398"/>
                </a:lnTo>
                <a:lnTo>
                  <a:pt x="169" y="396"/>
                </a:lnTo>
                <a:lnTo>
                  <a:pt x="169" y="394"/>
                </a:lnTo>
                <a:lnTo>
                  <a:pt x="167" y="392"/>
                </a:lnTo>
                <a:lnTo>
                  <a:pt x="165" y="392"/>
                </a:lnTo>
                <a:lnTo>
                  <a:pt x="165" y="392"/>
                </a:lnTo>
                <a:close/>
                <a:moveTo>
                  <a:pt x="411" y="162"/>
                </a:moveTo>
                <a:lnTo>
                  <a:pt x="409" y="173"/>
                </a:lnTo>
                <a:lnTo>
                  <a:pt x="413" y="173"/>
                </a:lnTo>
                <a:lnTo>
                  <a:pt x="415" y="173"/>
                </a:lnTo>
                <a:lnTo>
                  <a:pt x="413" y="167"/>
                </a:lnTo>
                <a:lnTo>
                  <a:pt x="413" y="162"/>
                </a:lnTo>
                <a:lnTo>
                  <a:pt x="413" y="156"/>
                </a:lnTo>
                <a:lnTo>
                  <a:pt x="411" y="160"/>
                </a:lnTo>
                <a:lnTo>
                  <a:pt x="411" y="162"/>
                </a:lnTo>
                <a:close/>
                <a:moveTo>
                  <a:pt x="129" y="405"/>
                </a:moveTo>
                <a:lnTo>
                  <a:pt x="129" y="405"/>
                </a:lnTo>
                <a:lnTo>
                  <a:pt x="129" y="403"/>
                </a:lnTo>
                <a:lnTo>
                  <a:pt x="127" y="403"/>
                </a:lnTo>
                <a:lnTo>
                  <a:pt x="125" y="402"/>
                </a:lnTo>
                <a:lnTo>
                  <a:pt x="125" y="402"/>
                </a:lnTo>
                <a:lnTo>
                  <a:pt x="124" y="400"/>
                </a:lnTo>
                <a:lnTo>
                  <a:pt x="125" y="407"/>
                </a:lnTo>
                <a:lnTo>
                  <a:pt x="127" y="413"/>
                </a:lnTo>
                <a:lnTo>
                  <a:pt x="131" y="417"/>
                </a:lnTo>
                <a:lnTo>
                  <a:pt x="133" y="417"/>
                </a:lnTo>
                <a:lnTo>
                  <a:pt x="133" y="417"/>
                </a:lnTo>
                <a:lnTo>
                  <a:pt x="131" y="413"/>
                </a:lnTo>
                <a:lnTo>
                  <a:pt x="129" y="409"/>
                </a:lnTo>
                <a:lnTo>
                  <a:pt x="129" y="407"/>
                </a:lnTo>
                <a:lnTo>
                  <a:pt x="129" y="407"/>
                </a:lnTo>
                <a:lnTo>
                  <a:pt x="129" y="405"/>
                </a:lnTo>
                <a:close/>
                <a:moveTo>
                  <a:pt x="226" y="325"/>
                </a:moveTo>
                <a:lnTo>
                  <a:pt x="230" y="331"/>
                </a:lnTo>
                <a:lnTo>
                  <a:pt x="236" y="337"/>
                </a:lnTo>
                <a:lnTo>
                  <a:pt x="236" y="333"/>
                </a:lnTo>
                <a:lnTo>
                  <a:pt x="236" y="329"/>
                </a:lnTo>
                <a:lnTo>
                  <a:pt x="226" y="325"/>
                </a:lnTo>
                <a:close/>
                <a:moveTo>
                  <a:pt x="501" y="160"/>
                </a:moveTo>
                <a:lnTo>
                  <a:pt x="497" y="158"/>
                </a:lnTo>
                <a:lnTo>
                  <a:pt x="495" y="158"/>
                </a:lnTo>
                <a:lnTo>
                  <a:pt x="491" y="158"/>
                </a:lnTo>
                <a:lnTo>
                  <a:pt x="491" y="160"/>
                </a:lnTo>
                <a:lnTo>
                  <a:pt x="491" y="162"/>
                </a:lnTo>
                <a:lnTo>
                  <a:pt x="489" y="164"/>
                </a:lnTo>
                <a:lnTo>
                  <a:pt x="491" y="165"/>
                </a:lnTo>
                <a:lnTo>
                  <a:pt x="491" y="167"/>
                </a:lnTo>
                <a:lnTo>
                  <a:pt x="495" y="165"/>
                </a:lnTo>
                <a:lnTo>
                  <a:pt x="499" y="162"/>
                </a:lnTo>
                <a:lnTo>
                  <a:pt x="501" y="160"/>
                </a:lnTo>
                <a:lnTo>
                  <a:pt x="501" y="160"/>
                </a:lnTo>
                <a:lnTo>
                  <a:pt x="501" y="160"/>
                </a:lnTo>
                <a:lnTo>
                  <a:pt x="501" y="160"/>
                </a:lnTo>
                <a:close/>
                <a:moveTo>
                  <a:pt x="449" y="162"/>
                </a:moveTo>
                <a:lnTo>
                  <a:pt x="449" y="156"/>
                </a:lnTo>
                <a:lnTo>
                  <a:pt x="445" y="156"/>
                </a:lnTo>
                <a:lnTo>
                  <a:pt x="445" y="160"/>
                </a:lnTo>
                <a:lnTo>
                  <a:pt x="445" y="162"/>
                </a:lnTo>
                <a:lnTo>
                  <a:pt x="445" y="164"/>
                </a:lnTo>
                <a:lnTo>
                  <a:pt x="443" y="164"/>
                </a:lnTo>
                <a:lnTo>
                  <a:pt x="443" y="169"/>
                </a:lnTo>
                <a:lnTo>
                  <a:pt x="445" y="173"/>
                </a:lnTo>
                <a:lnTo>
                  <a:pt x="447" y="169"/>
                </a:lnTo>
                <a:lnTo>
                  <a:pt x="447" y="165"/>
                </a:lnTo>
                <a:lnTo>
                  <a:pt x="449" y="162"/>
                </a:lnTo>
                <a:close/>
                <a:moveTo>
                  <a:pt x="464" y="156"/>
                </a:moveTo>
                <a:lnTo>
                  <a:pt x="464" y="158"/>
                </a:lnTo>
                <a:lnTo>
                  <a:pt x="464" y="160"/>
                </a:lnTo>
                <a:lnTo>
                  <a:pt x="463" y="167"/>
                </a:lnTo>
                <a:lnTo>
                  <a:pt x="459" y="177"/>
                </a:lnTo>
                <a:lnTo>
                  <a:pt x="461" y="177"/>
                </a:lnTo>
                <a:lnTo>
                  <a:pt x="463" y="177"/>
                </a:lnTo>
                <a:lnTo>
                  <a:pt x="464" y="177"/>
                </a:lnTo>
                <a:lnTo>
                  <a:pt x="464" y="171"/>
                </a:lnTo>
                <a:lnTo>
                  <a:pt x="464" y="165"/>
                </a:lnTo>
                <a:lnTo>
                  <a:pt x="466" y="160"/>
                </a:lnTo>
                <a:lnTo>
                  <a:pt x="466" y="158"/>
                </a:lnTo>
                <a:lnTo>
                  <a:pt x="466" y="156"/>
                </a:lnTo>
                <a:lnTo>
                  <a:pt x="466" y="156"/>
                </a:lnTo>
                <a:lnTo>
                  <a:pt x="464" y="156"/>
                </a:lnTo>
                <a:close/>
                <a:moveTo>
                  <a:pt x="346" y="167"/>
                </a:moveTo>
                <a:lnTo>
                  <a:pt x="344" y="169"/>
                </a:lnTo>
                <a:lnTo>
                  <a:pt x="344" y="169"/>
                </a:lnTo>
                <a:lnTo>
                  <a:pt x="343" y="171"/>
                </a:lnTo>
                <a:lnTo>
                  <a:pt x="344" y="177"/>
                </a:lnTo>
                <a:lnTo>
                  <a:pt x="348" y="183"/>
                </a:lnTo>
                <a:lnTo>
                  <a:pt x="348" y="183"/>
                </a:lnTo>
                <a:lnTo>
                  <a:pt x="348" y="183"/>
                </a:lnTo>
                <a:lnTo>
                  <a:pt x="350" y="183"/>
                </a:lnTo>
                <a:lnTo>
                  <a:pt x="350" y="183"/>
                </a:lnTo>
                <a:lnTo>
                  <a:pt x="350" y="177"/>
                </a:lnTo>
                <a:lnTo>
                  <a:pt x="348" y="171"/>
                </a:lnTo>
                <a:lnTo>
                  <a:pt x="348" y="171"/>
                </a:lnTo>
                <a:lnTo>
                  <a:pt x="348" y="169"/>
                </a:lnTo>
                <a:lnTo>
                  <a:pt x="348" y="167"/>
                </a:lnTo>
                <a:lnTo>
                  <a:pt x="348" y="167"/>
                </a:lnTo>
                <a:lnTo>
                  <a:pt x="346" y="167"/>
                </a:lnTo>
                <a:close/>
                <a:moveTo>
                  <a:pt x="442" y="171"/>
                </a:moveTo>
                <a:lnTo>
                  <a:pt x="442" y="171"/>
                </a:lnTo>
                <a:lnTo>
                  <a:pt x="442" y="171"/>
                </a:lnTo>
                <a:lnTo>
                  <a:pt x="442" y="164"/>
                </a:lnTo>
                <a:lnTo>
                  <a:pt x="442" y="156"/>
                </a:lnTo>
                <a:lnTo>
                  <a:pt x="440" y="156"/>
                </a:lnTo>
                <a:lnTo>
                  <a:pt x="440" y="156"/>
                </a:lnTo>
                <a:lnTo>
                  <a:pt x="434" y="171"/>
                </a:lnTo>
                <a:lnTo>
                  <a:pt x="438" y="171"/>
                </a:lnTo>
                <a:lnTo>
                  <a:pt x="442" y="171"/>
                </a:lnTo>
                <a:close/>
                <a:moveTo>
                  <a:pt x="276" y="217"/>
                </a:moveTo>
                <a:lnTo>
                  <a:pt x="274" y="221"/>
                </a:lnTo>
                <a:lnTo>
                  <a:pt x="270" y="223"/>
                </a:lnTo>
                <a:lnTo>
                  <a:pt x="268" y="224"/>
                </a:lnTo>
                <a:lnTo>
                  <a:pt x="272" y="226"/>
                </a:lnTo>
                <a:lnTo>
                  <a:pt x="276" y="228"/>
                </a:lnTo>
                <a:lnTo>
                  <a:pt x="278" y="232"/>
                </a:lnTo>
                <a:lnTo>
                  <a:pt x="278" y="224"/>
                </a:lnTo>
                <a:lnTo>
                  <a:pt x="278" y="219"/>
                </a:lnTo>
                <a:lnTo>
                  <a:pt x="278" y="217"/>
                </a:lnTo>
                <a:lnTo>
                  <a:pt x="276" y="217"/>
                </a:lnTo>
                <a:lnTo>
                  <a:pt x="276" y="217"/>
                </a:lnTo>
                <a:close/>
                <a:moveTo>
                  <a:pt x="386" y="160"/>
                </a:moveTo>
                <a:lnTo>
                  <a:pt x="386" y="160"/>
                </a:lnTo>
                <a:lnTo>
                  <a:pt x="386" y="162"/>
                </a:lnTo>
                <a:lnTo>
                  <a:pt x="388" y="165"/>
                </a:lnTo>
                <a:lnTo>
                  <a:pt x="388" y="169"/>
                </a:lnTo>
                <a:lnTo>
                  <a:pt x="390" y="173"/>
                </a:lnTo>
                <a:lnTo>
                  <a:pt x="390" y="175"/>
                </a:lnTo>
                <a:lnTo>
                  <a:pt x="392" y="175"/>
                </a:lnTo>
                <a:lnTo>
                  <a:pt x="392" y="175"/>
                </a:lnTo>
                <a:lnTo>
                  <a:pt x="392" y="173"/>
                </a:lnTo>
                <a:lnTo>
                  <a:pt x="394" y="165"/>
                </a:lnTo>
                <a:lnTo>
                  <a:pt x="394" y="158"/>
                </a:lnTo>
                <a:lnTo>
                  <a:pt x="390" y="158"/>
                </a:lnTo>
                <a:lnTo>
                  <a:pt x="386" y="160"/>
                </a:lnTo>
                <a:close/>
                <a:moveTo>
                  <a:pt x="436" y="162"/>
                </a:moveTo>
                <a:lnTo>
                  <a:pt x="436" y="162"/>
                </a:lnTo>
                <a:lnTo>
                  <a:pt x="436" y="160"/>
                </a:lnTo>
                <a:lnTo>
                  <a:pt x="436" y="158"/>
                </a:lnTo>
                <a:lnTo>
                  <a:pt x="436" y="158"/>
                </a:lnTo>
                <a:lnTo>
                  <a:pt x="434" y="160"/>
                </a:lnTo>
                <a:lnTo>
                  <a:pt x="434" y="158"/>
                </a:lnTo>
                <a:lnTo>
                  <a:pt x="434" y="158"/>
                </a:lnTo>
                <a:lnTo>
                  <a:pt x="436" y="156"/>
                </a:lnTo>
                <a:lnTo>
                  <a:pt x="428" y="156"/>
                </a:lnTo>
                <a:lnTo>
                  <a:pt x="428" y="158"/>
                </a:lnTo>
                <a:lnTo>
                  <a:pt x="428" y="162"/>
                </a:lnTo>
                <a:lnTo>
                  <a:pt x="426" y="164"/>
                </a:lnTo>
                <a:lnTo>
                  <a:pt x="426" y="165"/>
                </a:lnTo>
                <a:lnTo>
                  <a:pt x="426" y="169"/>
                </a:lnTo>
                <a:lnTo>
                  <a:pt x="426" y="171"/>
                </a:lnTo>
                <a:lnTo>
                  <a:pt x="426" y="171"/>
                </a:lnTo>
                <a:lnTo>
                  <a:pt x="428" y="171"/>
                </a:lnTo>
                <a:lnTo>
                  <a:pt x="430" y="171"/>
                </a:lnTo>
                <a:lnTo>
                  <a:pt x="432" y="169"/>
                </a:lnTo>
                <a:lnTo>
                  <a:pt x="432" y="167"/>
                </a:lnTo>
                <a:lnTo>
                  <a:pt x="434" y="165"/>
                </a:lnTo>
                <a:lnTo>
                  <a:pt x="434" y="164"/>
                </a:lnTo>
                <a:lnTo>
                  <a:pt x="434" y="162"/>
                </a:lnTo>
                <a:lnTo>
                  <a:pt x="434" y="160"/>
                </a:lnTo>
                <a:lnTo>
                  <a:pt x="434" y="162"/>
                </a:lnTo>
                <a:lnTo>
                  <a:pt x="436" y="162"/>
                </a:lnTo>
                <a:close/>
                <a:moveTo>
                  <a:pt x="154" y="396"/>
                </a:moveTo>
                <a:lnTo>
                  <a:pt x="154" y="402"/>
                </a:lnTo>
                <a:lnTo>
                  <a:pt x="154" y="409"/>
                </a:lnTo>
                <a:lnTo>
                  <a:pt x="164" y="405"/>
                </a:lnTo>
                <a:lnTo>
                  <a:pt x="162" y="403"/>
                </a:lnTo>
                <a:lnTo>
                  <a:pt x="162" y="402"/>
                </a:lnTo>
                <a:lnTo>
                  <a:pt x="162" y="400"/>
                </a:lnTo>
                <a:lnTo>
                  <a:pt x="160" y="398"/>
                </a:lnTo>
                <a:lnTo>
                  <a:pt x="156" y="394"/>
                </a:lnTo>
                <a:lnTo>
                  <a:pt x="154" y="392"/>
                </a:lnTo>
                <a:lnTo>
                  <a:pt x="154" y="394"/>
                </a:lnTo>
                <a:lnTo>
                  <a:pt x="154" y="396"/>
                </a:lnTo>
                <a:close/>
                <a:moveTo>
                  <a:pt x="282" y="217"/>
                </a:moveTo>
                <a:lnTo>
                  <a:pt x="282" y="219"/>
                </a:lnTo>
                <a:lnTo>
                  <a:pt x="282" y="219"/>
                </a:lnTo>
                <a:lnTo>
                  <a:pt x="284" y="226"/>
                </a:lnTo>
                <a:lnTo>
                  <a:pt x="284" y="232"/>
                </a:lnTo>
                <a:lnTo>
                  <a:pt x="285" y="234"/>
                </a:lnTo>
                <a:lnTo>
                  <a:pt x="285" y="232"/>
                </a:lnTo>
                <a:lnTo>
                  <a:pt x="291" y="228"/>
                </a:lnTo>
                <a:lnTo>
                  <a:pt x="295" y="224"/>
                </a:lnTo>
                <a:lnTo>
                  <a:pt x="282" y="217"/>
                </a:lnTo>
                <a:close/>
                <a:moveTo>
                  <a:pt x="360" y="164"/>
                </a:moveTo>
                <a:lnTo>
                  <a:pt x="356" y="164"/>
                </a:lnTo>
                <a:lnTo>
                  <a:pt x="354" y="165"/>
                </a:lnTo>
                <a:lnTo>
                  <a:pt x="358" y="179"/>
                </a:lnTo>
                <a:lnTo>
                  <a:pt x="360" y="179"/>
                </a:lnTo>
                <a:lnTo>
                  <a:pt x="360" y="179"/>
                </a:lnTo>
                <a:lnTo>
                  <a:pt x="358" y="181"/>
                </a:lnTo>
                <a:lnTo>
                  <a:pt x="360" y="183"/>
                </a:lnTo>
                <a:lnTo>
                  <a:pt x="360" y="183"/>
                </a:lnTo>
                <a:lnTo>
                  <a:pt x="360" y="185"/>
                </a:lnTo>
                <a:lnTo>
                  <a:pt x="362" y="185"/>
                </a:lnTo>
                <a:lnTo>
                  <a:pt x="362" y="175"/>
                </a:lnTo>
                <a:lnTo>
                  <a:pt x="362" y="167"/>
                </a:lnTo>
                <a:lnTo>
                  <a:pt x="362" y="165"/>
                </a:lnTo>
                <a:lnTo>
                  <a:pt x="362" y="164"/>
                </a:lnTo>
                <a:lnTo>
                  <a:pt x="362" y="164"/>
                </a:lnTo>
                <a:lnTo>
                  <a:pt x="360" y="164"/>
                </a:lnTo>
                <a:close/>
                <a:moveTo>
                  <a:pt x="59" y="419"/>
                </a:moveTo>
                <a:lnTo>
                  <a:pt x="59" y="419"/>
                </a:lnTo>
                <a:lnTo>
                  <a:pt x="59" y="419"/>
                </a:lnTo>
                <a:lnTo>
                  <a:pt x="66" y="426"/>
                </a:lnTo>
                <a:lnTo>
                  <a:pt x="74" y="432"/>
                </a:lnTo>
                <a:lnTo>
                  <a:pt x="76" y="436"/>
                </a:lnTo>
                <a:lnTo>
                  <a:pt x="80" y="436"/>
                </a:lnTo>
                <a:lnTo>
                  <a:pt x="82" y="436"/>
                </a:lnTo>
                <a:lnTo>
                  <a:pt x="82" y="434"/>
                </a:lnTo>
                <a:lnTo>
                  <a:pt x="82" y="434"/>
                </a:lnTo>
                <a:lnTo>
                  <a:pt x="72" y="426"/>
                </a:lnTo>
                <a:lnTo>
                  <a:pt x="63" y="419"/>
                </a:lnTo>
                <a:lnTo>
                  <a:pt x="63" y="417"/>
                </a:lnTo>
                <a:lnTo>
                  <a:pt x="61" y="417"/>
                </a:lnTo>
                <a:lnTo>
                  <a:pt x="59" y="419"/>
                </a:lnTo>
                <a:close/>
                <a:moveTo>
                  <a:pt x="97" y="405"/>
                </a:moveTo>
                <a:lnTo>
                  <a:pt x="97" y="405"/>
                </a:lnTo>
                <a:lnTo>
                  <a:pt x="101" y="415"/>
                </a:lnTo>
                <a:lnTo>
                  <a:pt x="108" y="424"/>
                </a:lnTo>
                <a:lnTo>
                  <a:pt x="110" y="424"/>
                </a:lnTo>
                <a:lnTo>
                  <a:pt x="112" y="424"/>
                </a:lnTo>
                <a:lnTo>
                  <a:pt x="114" y="424"/>
                </a:lnTo>
                <a:lnTo>
                  <a:pt x="110" y="419"/>
                </a:lnTo>
                <a:lnTo>
                  <a:pt x="106" y="413"/>
                </a:lnTo>
                <a:lnTo>
                  <a:pt x="103" y="407"/>
                </a:lnTo>
                <a:lnTo>
                  <a:pt x="99" y="405"/>
                </a:lnTo>
                <a:lnTo>
                  <a:pt x="97" y="405"/>
                </a:lnTo>
                <a:close/>
                <a:moveTo>
                  <a:pt x="122" y="415"/>
                </a:moveTo>
                <a:lnTo>
                  <a:pt x="118" y="409"/>
                </a:lnTo>
                <a:lnTo>
                  <a:pt x="116" y="405"/>
                </a:lnTo>
                <a:lnTo>
                  <a:pt x="114" y="400"/>
                </a:lnTo>
                <a:lnTo>
                  <a:pt x="108" y="400"/>
                </a:lnTo>
                <a:lnTo>
                  <a:pt x="114" y="411"/>
                </a:lnTo>
                <a:lnTo>
                  <a:pt x="120" y="423"/>
                </a:lnTo>
                <a:lnTo>
                  <a:pt x="122" y="421"/>
                </a:lnTo>
                <a:lnTo>
                  <a:pt x="124" y="421"/>
                </a:lnTo>
                <a:lnTo>
                  <a:pt x="122" y="415"/>
                </a:lnTo>
                <a:close/>
                <a:moveTo>
                  <a:pt x="249" y="274"/>
                </a:moveTo>
                <a:lnTo>
                  <a:pt x="245" y="272"/>
                </a:lnTo>
                <a:lnTo>
                  <a:pt x="244" y="270"/>
                </a:lnTo>
                <a:lnTo>
                  <a:pt x="240" y="270"/>
                </a:lnTo>
                <a:lnTo>
                  <a:pt x="240" y="278"/>
                </a:lnTo>
                <a:lnTo>
                  <a:pt x="236" y="285"/>
                </a:lnTo>
                <a:lnTo>
                  <a:pt x="234" y="291"/>
                </a:lnTo>
                <a:lnTo>
                  <a:pt x="238" y="289"/>
                </a:lnTo>
                <a:lnTo>
                  <a:pt x="240" y="285"/>
                </a:lnTo>
                <a:lnTo>
                  <a:pt x="242" y="282"/>
                </a:lnTo>
                <a:lnTo>
                  <a:pt x="244" y="280"/>
                </a:lnTo>
                <a:lnTo>
                  <a:pt x="247" y="278"/>
                </a:lnTo>
                <a:lnTo>
                  <a:pt x="249" y="274"/>
                </a:lnTo>
                <a:close/>
                <a:moveTo>
                  <a:pt x="186" y="386"/>
                </a:moveTo>
                <a:lnTo>
                  <a:pt x="184" y="388"/>
                </a:lnTo>
                <a:lnTo>
                  <a:pt x="184" y="390"/>
                </a:lnTo>
                <a:lnTo>
                  <a:pt x="183" y="392"/>
                </a:lnTo>
                <a:lnTo>
                  <a:pt x="183" y="394"/>
                </a:lnTo>
                <a:lnTo>
                  <a:pt x="183" y="396"/>
                </a:lnTo>
                <a:lnTo>
                  <a:pt x="183" y="398"/>
                </a:lnTo>
                <a:lnTo>
                  <a:pt x="204" y="390"/>
                </a:lnTo>
                <a:lnTo>
                  <a:pt x="196" y="388"/>
                </a:lnTo>
                <a:lnTo>
                  <a:pt x="188" y="386"/>
                </a:lnTo>
                <a:lnTo>
                  <a:pt x="186" y="386"/>
                </a:lnTo>
                <a:lnTo>
                  <a:pt x="186" y="386"/>
                </a:lnTo>
                <a:close/>
                <a:moveTo>
                  <a:pt x="402" y="158"/>
                </a:moveTo>
                <a:lnTo>
                  <a:pt x="400" y="158"/>
                </a:lnTo>
                <a:lnTo>
                  <a:pt x="400" y="158"/>
                </a:lnTo>
                <a:lnTo>
                  <a:pt x="400" y="160"/>
                </a:lnTo>
                <a:lnTo>
                  <a:pt x="400" y="162"/>
                </a:lnTo>
                <a:lnTo>
                  <a:pt x="400" y="164"/>
                </a:lnTo>
                <a:lnTo>
                  <a:pt x="402" y="165"/>
                </a:lnTo>
                <a:lnTo>
                  <a:pt x="402" y="171"/>
                </a:lnTo>
                <a:lnTo>
                  <a:pt x="400" y="175"/>
                </a:lnTo>
                <a:lnTo>
                  <a:pt x="402" y="175"/>
                </a:lnTo>
                <a:lnTo>
                  <a:pt x="403" y="175"/>
                </a:lnTo>
                <a:lnTo>
                  <a:pt x="405" y="175"/>
                </a:lnTo>
                <a:lnTo>
                  <a:pt x="407" y="165"/>
                </a:lnTo>
                <a:lnTo>
                  <a:pt x="407" y="156"/>
                </a:lnTo>
                <a:lnTo>
                  <a:pt x="405" y="158"/>
                </a:lnTo>
                <a:lnTo>
                  <a:pt x="402" y="158"/>
                </a:lnTo>
                <a:close/>
                <a:moveTo>
                  <a:pt x="291" y="204"/>
                </a:moveTo>
                <a:lnTo>
                  <a:pt x="285" y="207"/>
                </a:lnTo>
                <a:lnTo>
                  <a:pt x="282" y="211"/>
                </a:lnTo>
                <a:lnTo>
                  <a:pt x="287" y="215"/>
                </a:lnTo>
                <a:lnTo>
                  <a:pt x="295" y="219"/>
                </a:lnTo>
                <a:lnTo>
                  <a:pt x="295" y="213"/>
                </a:lnTo>
                <a:lnTo>
                  <a:pt x="293" y="207"/>
                </a:lnTo>
                <a:lnTo>
                  <a:pt x="293" y="205"/>
                </a:lnTo>
                <a:lnTo>
                  <a:pt x="293" y="204"/>
                </a:lnTo>
                <a:lnTo>
                  <a:pt x="291" y="204"/>
                </a:lnTo>
                <a:close/>
                <a:moveTo>
                  <a:pt x="70" y="318"/>
                </a:moveTo>
                <a:lnTo>
                  <a:pt x="68" y="316"/>
                </a:lnTo>
                <a:lnTo>
                  <a:pt x="68" y="314"/>
                </a:lnTo>
                <a:lnTo>
                  <a:pt x="66" y="314"/>
                </a:lnTo>
                <a:lnTo>
                  <a:pt x="66" y="312"/>
                </a:lnTo>
                <a:lnTo>
                  <a:pt x="65" y="312"/>
                </a:lnTo>
                <a:lnTo>
                  <a:pt x="63" y="310"/>
                </a:lnTo>
                <a:lnTo>
                  <a:pt x="59" y="306"/>
                </a:lnTo>
                <a:lnTo>
                  <a:pt x="57" y="304"/>
                </a:lnTo>
                <a:lnTo>
                  <a:pt x="51" y="301"/>
                </a:lnTo>
                <a:lnTo>
                  <a:pt x="45" y="295"/>
                </a:lnTo>
                <a:lnTo>
                  <a:pt x="45" y="299"/>
                </a:lnTo>
                <a:lnTo>
                  <a:pt x="45" y="301"/>
                </a:lnTo>
                <a:lnTo>
                  <a:pt x="45" y="301"/>
                </a:lnTo>
                <a:lnTo>
                  <a:pt x="57" y="310"/>
                </a:lnTo>
                <a:lnTo>
                  <a:pt x="70" y="318"/>
                </a:lnTo>
                <a:close/>
                <a:moveTo>
                  <a:pt x="306" y="190"/>
                </a:moveTo>
                <a:lnTo>
                  <a:pt x="304" y="192"/>
                </a:lnTo>
                <a:lnTo>
                  <a:pt x="303" y="192"/>
                </a:lnTo>
                <a:lnTo>
                  <a:pt x="301" y="194"/>
                </a:lnTo>
                <a:lnTo>
                  <a:pt x="301" y="196"/>
                </a:lnTo>
                <a:lnTo>
                  <a:pt x="299" y="198"/>
                </a:lnTo>
                <a:lnTo>
                  <a:pt x="299" y="198"/>
                </a:lnTo>
                <a:lnTo>
                  <a:pt x="303" y="204"/>
                </a:lnTo>
                <a:lnTo>
                  <a:pt x="308" y="209"/>
                </a:lnTo>
                <a:lnTo>
                  <a:pt x="310" y="204"/>
                </a:lnTo>
                <a:lnTo>
                  <a:pt x="308" y="196"/>
                </a:lnTo>
                <a:lnTo>
                  <a:pt x="308" y="194"/>
                </a:lnTo>
                <a:lnTo>
                  <a:pt x="308" y="192"/>
                </a:lnTo>
                <a:lnTo>
                  <a:pt x="308" y="190"/>
                </a:lnTo>
                <a:lnTo>
                  <a:pt x="306" y="190"/>
                </a:lnTo>
                <a:close/>
                <a:moveTo>
                  <a:pt x="318" y="183"/>
                </a:moveTo>
                <a:lnTo>
                  <a:pt x="314" y="185"/>
                </a:lnTo>
                <a:lnTo>
                  <a:pt x="312" y="186"/>
                </a:lnTo>
                <a:lnTo>
                  <a:pt x="316" y="192"/>
                </a:lnTo>
                <a:lnTo>
                  <a:pt x="318" y="198"/>
                </a:lnTo>
                <a:lnTo>
                  <a:pt x="322" y="204"/>
                </a:lnTo>
                <a:lnTo>
                  <a:pt x="324" y="202"/>
                </a:lnTo>
                <a:lnTo>
                  <a:pt x="324" y="202"/>
                </a:lnTo>
                <a:lnTo>
                  <a:pt x="324" y="190"/>
                </a:lnTo>
                <a:lnTo>
                  <a:pt x="322" y="181"/>
                </a:lnTo>
                <a:lnTo>
                  <a:pt x="318" y="183"/>
                </a:lnTo>
                <a:close/>
                <a:moveTo>
                  <a:pt x="84" y="409"/>
                </a:moveTo>
                <a:lnTo>
                  <a:pt x="82" y="409"/>
                </a:lnTo>
                <a:lnTo>
                  <a:pt x="80" y="411"/>
                </a:lnTo>
                <a:lnTo>
                  <a:pt x="82" y="413"/>
                </a:lnTo>
                <a:lnTo>
                  <a:pt x="84" y="417"/>
                </a:lnTo>
                <a:lnTo>
                  <a:pt x="85" y="417"/>
                </a:lnTo>
                <a:lnTo>
                  <a:pt x="85" y="419"/>
                </a:lnTo>
                <a:lnTo>
                  <a:pt x="85" y="419"/>
                </a:lnTo>
                <a:lnTo>
                  <a:pt x="91" y="424"/>
                </a:lnTo>
                <a:lnTo>
                  <a:pt x="97" y="430"/>
                </a:lnTo>
                <a:lnTo>
                  <a:pt x="99" y="430"/>
                </a:lnTo>
                <a:lnTo>
                  <a:pt x="103" y="428"/>
                </a:lnTo>
                <a:lnTo>
                  <a:pt x="103" y="428"/>
                </a:lnTo>
                <a:lnTo>
                  <a:pt x="103" y="428"/>
                </a:lnTo>
                <a:lnTo>
                  <a:pt x="89" y="415"/>
                </a:lnTo>
                <a:lnTo>
                  <a:pt x="87" y="415"/>
                </a:lnTo>
                <a:lnTo>
                  <a:pt x="85" y="413"/>
                </a:lnTo>
                <a:lnTo>
                  <a:pt x="85" y="411"/>
                </a:lnTo>
                <a:lnTo>
                  <a:pt x="85" y="409"/>
                </a:lnTo>
                <a:lnTo>
                  <a:pt x="84" y="409"/>
                </a:lnTo>
                <a:close/>
                <a:moveTo>
                  <a:pt x="40" y="379"/>
                </a:moveTo>
                <a:lnTo>
                  <a:pt x="40" y="379"/>
                </a:lnTo>
                <a:lnTo>
                  <a:pt x="40" y="379"/>
                </a:lnTo>
                <a:lnTo>
                  <a:pt x="40" y="381"/>
                </a:lnTo>
                <a:lnTo>
                  <a:pt x="40" y="381"/>
                </a:lnTo>
                <a:lnTo>
                  <a:pt x="42" y="383"/>
                </a:lnTo>
                <a:lnTo>
                  <a:pt x="42" y="381"/>
                </a:lnTo>
                <a:lnTo>
                  <a:pt x="44" y="384"/>
                </a:lnTo>
                <a:lnTo>
                  <a:pt x="47" y="388"/>
                </a:lnTo>
                <a:lnTo>
                  <a:pt x="51" y="390"/>
                </a:lnTo>
                <a:lnTo>
                  <a:pt x="57" y="388"/>
                </a:lnTo>
                <a:lnTo>
                  <a:pt x="61" y="386"/>
                </a:lnTo>
                <a:lnTo>
                  <a:pt x="51" y="381"/>
                </a:lnTo>
                <a:lnTo>
                  <a:pt x="42" y="375"/>
                </a:lnTo>
                <a:lnTo>
                  <a:pt x="40" y="375"/>
                </a:lnTo>
                <a:lnTo>
                  <a:pt x="40" y="377"/>
                </a:lnTo>
                <a:lnTo>
                  <a:pt x="40" y="379"/>
                </a:lnTo>
                <a:close/>
                <a:moveTo>
                  <a:pt x="482" y="167"/>
                </a:moveTo>
                <a:lnTo>
                  <a:pt x="485" y="164"/>
                </a:lnTo>
                <a:lnTo>
                  <a:pt x="489" y="158"/>
                </a:lnTo>
                <a:lnTo>
                  <a:pt x="485" y="158"/>
                </a:lnTo>
                <a:lnTo>
                  <a:pt x="482" y="158"/>
                </a:lnTo>
                <a:lnTo>
                  <a:pt x="476" y="158"/>
                </a:lnTo>
                <a:lnTo>
                  <a:pt x="476" y="162"/>
                </a:lnTo>
                <a:lnTo>
                  <a:pt x="474" y="164"/>
                </a:lnTo>
                <a:lnTo>
                  <a:pt x="474" y="167"/>
                </a:lnTo>
                <a:lnTo>
                  <a:pt x="474" y="167"/>
                </a:lnTo>
                <a:lnTo>
                  <a:pt x="474" y="167"/>
                </a:lnTo>
                <a:lnTo>
                  <a:pt x="472" y="167"/>
                </a:lnTo>
                <a:lnTo>
                  <a:pt x="472" y="169"/>
                </a:lnTo>
                <a:lnTo>
                  <a:pt x="470" y="171"/>
                </a:lnTo>
                <a:lnTo>
                  <a:pt x="470" y="173"/>
                </a:lnTo>
                <a:lnTo>
                  <a:pt x="470" y="175"/>
                </a:lnTo>
                <a:lnTo>
                  <a:pt x="476" y="175"/>
                </a:lnTo>
                <a:lnTo>
                  <a:pt x="480" y="171"/>
                </a:lnTo>
                <a:lnTo>
                  <a:pt x="482" y="167"/>
                </a:lnTo>
                <a:close/>
                <a:moveTo>
                  <a:pt x="335" y="173"/>
                </a:moveTo>
                <a:lnTo>
                  <a:pt x="331" y="175"/>
                </a:lnTo>
                <a:lnTo>
                  <a:pt x="329" y="177"/>
                </a:lnTo>
                <a:lnTo>
                  <a:pt x="325" y="179"/>
                </a:lnTo>
                <a:lnTo>
                  <a:pt x="325" y="181"/>
                </a:lnTo>
                <a:lnTo>
                  <a:pt x="325" y="183"/>
                </a:lnTo>
                <a:lnTo>
                  <a:pt x="327" y="185"/>
                </a:lnTo>
                <a:lnTo>
                  <a:pt x="331" y="188"/>
                </a:lnTo>
                <a:lnTo>
                  <a:pt x="335" y="192"/>
                </a:lnTo>
                <a:lnTo>
                  <a:pt x="335" y="194"/>
                </a:lnTo>
                <a:lnTo>
                  <a:pt x="337" y="194"/>
                </a:lnTo>
                <a:lnTo>
                  <a:pt x="337" y="192"/>
                </a:lnTo>
                <a:lnTo>
                  <a:pt x="339" y="186"/>
                </a:lnTo>
                <a:lnTo>
                  <a:pt x="339" y="181"/>
                </a:lnTo>
                <a:lnTo>
                  <a:pt x="337" y="173"/>
                </a:lnTo>
                <a:lnTo>
                  <a:pt x="337" y="173"/>
                </a:lnTo>
                <a:lnTo>
                  <a:pt x="335" y="173"/>
                </a:lnTo>
                <a:close/>
                <a:moveTo>
                  <a:pt x="371" y="160"/>
                </a:moveTo>
                <a:lnTo>
                  <a:pt x="369" y="162"/>
                </a:lnTo>
                <a:lnTo>
                  <a:pt x="367" y="162"/>
                </a:lnTo>
                <a:lnTo>
                  <a:pt x="369" y="167"/>
                </a:lnTo>
                <a:lnTo>
                  <a:pt x="369" y="173"/>
                </a:lnTo>
                <a:lnTo>
                  <a:pt x="369" y="175"/>
                </a:lnTo>
                <a:lnTo>
                  <a:pt x="369" y="177"/>
                </a:lnTo>
                <a:lnTo>
                  <a:pt x="371" y="177"/>
                </a:lnTo>
                <a:lnTo>
                  <a:pt x="373" y="179"/>
                </a:lnTo>
                <a:lnTo>
                  <a:pt x="373" y="181"/>
                </a:lnTo>
                <a:lnTo>
                  <a:pt x="373" y="181"/>
                </a:lnTo>
                <a:lnTo>
                  <a:pt x="375" y="183"/>
                </a:lnTo>
                <a:lnTo>
                  <a:pt x="377" y="183"/>
                </a:lnTo>
                <a:lnTo>
                  <a:pt x="379" y="181"/>
                </a:lnTo>
                <a:lnTo>
                  <a:pt x="379" y="175"/>
                </a:lnTo>
                <a:lnTo>
                  <a:pt x="381" y="167"/>
                </a:lnTo>
                <a:lnTo>
                  <a:pt x="379" y="160"/>
                </a:lnTo>
                <a:lnTo>
                  <a:pt x="375" y="160"/>
                </a:lnTo>
                <a:lnTo>
                  <a:pt x="371" y="160"/>
                </a:lnTo>
                <a:close/>
                <a:moveTo>
                  <a:pt x="49" y="207"/>
                </a:moveTo>
                <a:lnTo>
                  <a:pt x="44" y="242"/>
                </a:lnTo>
                <a:lnTo>
                  <a:pt x="42" y="278"/>
                </a:lnTo>
                <a:lnTo>
                  <a:pt x="42" y="278"/>
                </a:lnTo>
                <a:lnTo>
                  <a:pt x="42" y="278"/>
                </a:lnTo>
                <a:lnTo>
                  <a:pt x="44" y="278"/>
                </a:lnTo>
                <a:lnTo>
                  <a:pt x="45" y="261"/>
                </a:lnTo>
                <a:lnTo>
                  <a:pt x="47" y="242"/>
                </a:lnTo>
                <a:lnTo>
                  <a:pt x="49" y="240"/>
                </a:lnTo>
                <a:lnTo>
                  <a:pt x="47" y="240"/>
                </a:lnTo>
                <a:lnTo>
                  <a:pt x="51" y="207"/>
                </a:lnTo>
                <a:lnTo>
                  <a:pt x="51" y="207"/>
                </a:lnTo>
                <a:lnTo>
                  <a:pt x="51" y="205"/>
                </a:lnTo>
                <a:lnTo>
                  <a:pt x="49" y="204"/>
                </a:lnTo>
                <a:lnTo>
                  <a:pt x="49" y="205"/>
                </a:lnTo>
                <a:lnTo>
                  <a:pt x="49" y="207"/>
                </a:lnTo>
                <a:close/>
                <a:moveTo>
                  <a:pt x="535" y="32"/>
                </a:moveTo>
                <a:lnTo>
                  <a:pt x="533" y="36"/>
                </a:lnTo>
                <a:lnTo>
                  <a:pt x="533" y="38"/>
                </a:lnTo>
                <a:lnTo>
                  <a:pt x="533" y="40"/>
                </a:lnTo>
                <a:lnTo>
                  <a:pt x="533" y="42"/>
                </a:lnTo>
                <a:lnTo>
                  <a:pt x="531" y="44"/>
                </a:lnTo>
                <a:lnTo>
                  <a:pt x="531" y="44"/>
                </a:lnTo>
                <a:lnTo>
                  <a:pt x="531" y="42"/>
                </a:lnTo>
                <a:lnTo>
                  <a:pt x="529" y="49"/>
                </a:lnTo>
                <a:lnTo>
                  <a:pt x="529" y="55"/>
                </a:lnTo>
                <a:lnTo>
                  <a:pt x="529" y="59"/>
                </a:lnTo>
                <a:lnTo>
                  <a:pt x="527" y="61"/>
                </a:lnTo>
                <a:lnTo>
                  <a:pt x="527" y="63"/>
                </a:lnTo>
                <a:lnTo>
                  <a:pt x="527" y="65"/>
                </a:lnTo>
                <a:lnTo>
                  <a:pt x="527" y="66"/>
                </a:lnTo>
                <a:lnTo>
                  <a:pt x="525" y="76"/>
                </a:lnTo>
                <a:lnTo>
                  <a:pt x="523" y="84"/>
                </a:lnTo>
                <a:lnTo>
                  <a:pt x="522" y="93"/>
                </a:lnTo>
                <a:lnTo>
                  <a:pt x="522" y="95"/>
                </a:lnTo>
                <a:lnTo>
                  <a:pt x="522" y="95"/>
                </a:lnTo>
                <a:lnTo>
                  <a:pt x="522" y="97"/>
                </a:lnTo>
                <a:lnTo>
                  <a:pt x="522" y="97"/>
                </a:lnTo>
                <a:lnTo>
                  <a:pt x="531" y="66"/>
                </a:lnTo>
                <a:lnTo>
                  <a:pt x="539" y="34"/>
                </a:lnTo>
                <a:lnTo>
                  <a:pt x="537" y="34"/>
                </a:lnTo>
                <a:lnTo>
                  <a:pt x="537" y="32"/>
                </a:lnTo>
                <a:lnTo>
                  <a:pt x="535" y="32"/>
                </a:lnTo>
                <a:close/>
                <a:moveTo>
                  <a:pt x="150" y="386"/>
                </a:moveTo>
                <a:lnTo>
                  <a:pt x="148" y="388"/>
                </a:lnTo>
                <a:lnTo>
                  <a:pt x="146" y="388"/>
                </a:lnTo>
                <a:lnTo>
                  <a:pt x="125" y="396"/>
                </a:lnTo>
                <a:lnTo>
                  <a:pt x="133" y="405"/>
                </a:lnTo>
                <a:lnTo>
                  <a:pt x="139" y="415"/>
                </a:lnTo>
                <a:lnTo>
                  <a:pt x="143" y="413"/>
                </a:lnTo>
                <a:lnTo>
                  <a:pt x="139" y="400"/>
                </a:lnTo>
                <a:lnTo>
                  <a:pt x="139" y="398"/>
                </a:lnTo>
                <a:lnTo>
                  <a:pt x="141" y="396"/>
                </a:lnTo>
                <a:lnTo>
                  <a:pt x="143" y="396"/>
                </a:lnTo>
                <a:lnTo>
                  <a:pt x="143" y="398"/>
                </a:lnTo>
                <a:lnTo>
                  <a:pt x="145" y="400"/>
                </a:lnTo>
                <a:lnTo>
                  <a:pt x="145" y="403"/>
                </a:lnTo>
                <a:lnTo>
                  <a:pt x="146" y="407"/>
                </a:lnTo>
                <a:lnTo>
                  <a:pt x="148" y="411"/>
                </a:lnTo>
                <a:lnTo>
                  <a:pt x="150" y="411"/>
                </a:lnTo>
                <a:lnTo>
                  <a:pt x="150" y="409"/>
                </a:lnTo>
                <a:lnTo>
                  <a:pt x="152" y="409"/>
                </a:lnTo>
                <a:lnTo>
                  <a:pt x="152" y="407"/>
                </a:lnTo>
                <a:lnTo>
                  <a:pt x="150" y="405"/>
                </a:lnTo>
                <a:lnTo>
                  <a:pt x="150" y="405"/>
                </a:lnTo>
                <a:lnTo>
                  <a:pt x="150" y="400"/>
                </a:lnTo>
                <a:lnTo>
                  <a:pt x="150" y="392"/>
                </a:lnTo>
                <a:lnTo>
                  <a:pt x="150" y="386"/>
                </a:lnTo>
                <a:close/>
                <a:moveTo>
                  <a:pt x="263" y="230"/>
                </a:moveTo>
                <a:lnTo>
                  <a:pt x="263" y="230"/>
                </a:lnTo>
                <a:lnTo>
                  <a:pt x="263" y="230"/>
                </a:lnTo>
                <a:lnTo>
                  <a:pt x="263" y="234"/>
                </a:lnTo>
                <a:lnTo>
                  <a:pt x="264" y="238"/>
                </a:lnTo>
                <a:lnTo>
                  <a:pt x="264" y="240"/>
                </a:lnTo>
                <a:lnTo>
                  <a:pt x="266" y="244"/>
                </a:lnTo>
                <a:lnTo>
                  <a:pt x="264" y="245"/>
                </a:lnTo>
                <a:lnTo>
                  <a:pt x="263" y="247"/>
                </a:lnTo>
                <a:lnTo>
                  <a:pt x="261" y="247"/>
                </a:lnTo>
                <a:lnTo>
                  <a:pt x="259" y="245"/>
                </a:lnTo>
                <a:lnTo>
                  <a:pt x="257" y="244"/>
                </a:lnTo>
                <a:lnTo>
                  <a:pt x="255" y="244"/>
                </a:lnTo>
                <a:lnTo>
                  <a:pt x="257" y="249"/>
                </a:lnTo>
                <a:lnTo>
                  <a:pt x="257" y="257"/>
                </a:lnTo>
                <a:lnTo>
                  <a:pt x="255" y="263"/>
                </a:lnTo>
                <a:lnTo>
                  <a:pt x="253" y="268"/>
                </a:lnTo>
                <a:lnTo>
                  <a:pt x="266" y="253"/>
                </a:lnTo>
                <a:lnTo>
                  <a:pt x="278" y="240"/>
                </a:lnTo>
                <a:lnTo>
                  <a:pt x="276" y="236"/>
                </a:lnTo>
                <a:lnTo>
                  <a:pt x="272" y="234"/>
                </a:lnTo>
                <a:lnTo>
                  <a:pt x="270" y="232"/>
                </a:lnTo>
                <a:lnTo>
                  <a:pt x="266" y="230"/>
                </a:lnTo>
                <a:lnTo>
                  <a:pt x="266" y="228"/>
                </a:lnTo>
                <a:lnTo>
                  <a:pt x="264" y="228"/>
                </a:lnTo>
                <a:lnTo>
                  <a:pt x="263" y="230"/>
                </a:lnTo>
                <a:close/>
                <a:moveTo>
                  <a:pt x="42" y="354"/>
                </a:moveTo>
                <a:lnTo>
                  <a:pt x="42" y="358"/>
                </a:lnTo>
                <a:lnTo>
                  <a:pt x="42" y="360"/>
                </a:lnTo>
                <a:lnTo>
                  <a:pt x="44" y="362"/>
                </a:lnTo>
                <a:lnTo>
                  <a:pt x="51" y="369"/>
                </a:lnTo>
                <a:lnTo>
                  <a:pt x="61" y="377"/>
                </a:lnTo>
                <a:lnTo>
                  <a:pt x="70" y="384"/>
                </a:lnTo>
                <a:lnTo>
                  <a:pt x="85" y="381"/>
                </a:lnTo>
                <a:lnTo>
                  <a:pt x="55" y="362"/>
                </a:lnTo>
                <a:lnTo>
                  <a:pt x="49" y="358"/>
                </a:lnTo>
                <a:lnTo>
                  <a:pt x="42" y="354"/>
                </a:lnTo>
                <a:close/>
                <a:moveTo>
                  <a:pt x="42" y="339"/>
                </a:moveTo>
                <a:lnTo>
                  <a:pt x="42" y="339"/>
                </a:lnTo>
                <a:lnTo>
                  <a:pt x="42" y="341"/>
                </a:lnTo>
                <a:lnTo>
                  <a:pt x="93" y="377"/>
                </a:lnTo>
                <a:lnTo>
                  <a:pt x="110" y="375"/>
                </a:lnTo>
                <a:lnTo>
                  <a:pt x="42" y="337"/>
                </a:lnTo>
                <a:lnTo>
                  <a:pt x="42" y="337"/>
                </a:lnTo>
                <a:lnTo>
                  <a:pt x="42" y="337"/>
                </a:lnTo>
                <a:lnTo>
                  <a:pt x="42" y="339"/>
                </a:lnTo>
                <a:close/>
                <a:moveTo>
                  <a:pt x="55" y="316"/>
                </a:moveTo>
                <a:lnTo>
                  <a:pt x="61" y="322"/>
                </a:lnTo>
                <a:lnTo>
                  <a:pt x="66" y="327"/>
                </a:lnTo>
                <a:lnTo>
                  <a:pt x="122" y="371"/>
                </a:lnTo>
                <a:lnTo>
                  <a:pt x="127" y="369"/>
                </a:lnTo>
                <a:lnTo>
                  <a:pt x="135" y="369"/>
                </a:lnTo>
                <a:lnTo>
                  <a:pt x="143" y="369"/>
                </a:lnTo>
                <a:lnTo>
                  <a:pt x="103" y="344"/>
                </a:lnTo>
                <a:lnTo>
                  <a:pt x="55" y="316"/>
                </a:lnTo>
                <a:close/>
                <a:moveTo>
                  <a:pt x="44" y="331"/>
                </a:moveTo>
                <a:lnTo>
                  <a:pt x="45" y="331"/>
                </a:lnTo>
                <a:lnTo>
                  <a:pt x="45" y="333"/>
                </a:lnTo>
                <a:lnTo>
                  <a:pt x="47" y="333"/>
                </a:lnTo>
                <a:lnTo>
                  <a:pt x="82" y="352"/>
                </a:lnTo>
                <a:lnTo>
                  <a:pt x="116" y="371"/>
                </a:lnTo>
                <a:lnTo>
                  <a:pt x="118" y="371"/>
                </a:lnTo>
                <a:lnTo>
                  <a:pt x="118" y="371"/>
                </a:lnTo>
                <a:lnTo>
                  <a:pt x="120" y="369"/>
                </a:lnTo>
                <a:lnTo>
                  <a:pt x="118" y="369"/>
                </a:lnTo>
                <a:lnTo>
                  <a:pt x="114" y="365"/>
                </a:lnTo>
                <a:lnTo>
                  <a:pt x="112" y="363"/>
                </a:lnTo>
                <a:lnTo>
                  <a:pt x="110" y="363"/>
                </a:lnTo>
                <a:lnTo>
                  <a:pt x="108" y="363"/>
                </a:lnTo>
                <a:lnTo>
                  <a:pt x="108" y="363"/>
                </a:lnTo>
                <a:lnTo>
                  <a:pt x="108" y="363"/>
                </a:lnTo>
                <a:lnTo>
                  <a:pt x="105" y="362"/>
                </a:lnTo>
                <a:lnTo>
                  <a:pt x="101" y="360"/>
                </a:lnTo>
                <a:lnTo>
                  <a:pt x="99" y="358"/>
                </a:lnTo>
                <a:lnTo>
                  <a:pt x="95" y="354"/>
                </a:lnTo>
                <a:lnTo>
                  <a:pt x="93" y="354"/>
                </a:lnTo>
                <a:lnTo>
                  <a:pt x="93" y="352"/>
                </a:lnTo>
                <a:lnTo>
                  <a:pt x="93" y="350"/>
                </a:lnTo>
                <a:lnTo>
                  <a:pt x="91" y="350"/>
                </a:lnTo>
                <a:lnTo>
                  <a:pt x="89" y="352"/>
                </a:lnTo>
                <a:lnTo>
                  <a:pt x="89" y="350"/>
                </a:lnTo>
                <a:lnTo>
                  <a:pt x="89" y="350"/>
                </a:lnTo>
                <a:lnTo>
                  <a:pt x="87" y="350"/>
                </a:lnTo>
                <a:lnTo>
                  <a:pt x="44" y="312"/>
                </a:lnTo>
                <a:lnTo>
                  <a:pt x="44" y="320"/>
                </a:lnTo>
                <a:lnTo>
                  <a:pt x="42" y="325"/>
                </a:lnTo>
                <a:lnTo>
                  <a:pt x="42" y="329"/>
                </a:lnTo>
                <a:lnTo>
                  <a:pt x="44" y="331"/>
                </a:lnTo>
                <a:close/>
                <a:moveTo>
                  <a:pt x="179" y="398"/>
                </a:moveTo>
                <a:lnTo>
                  <a:pt x="179" y="398"/>
                </a:lnTo>
                <a:lnTo>
                  <a:pt x="181" y="400"/>
                </a:lnTo>
                <a:lnTo>
                  <a:pt x="179" y="394"/>
                </a:lnTo>
                <a:lnTo>
                  <a:pt x="179" y="392"/>
                </a:lnTo>
                <a:lnTo>
                  <a:pt x="181" y="386"/>
                </a:lnTo>
                <a:lnTo>
                  <a:pt x="183" y="384"/>
                </a:lnTo>
                <a:lnTo>
                  <a:pt x="186" y="383"/>
                </a:lnTo>
                <a:lnTo>
                  <a:pt x="190" y="383"/>
                </a:lnTo>
                <a:lnTo>
                  <a:pt x="196" y="383"/>
                </a:lnTo>
                <a:lnTo>
                  <a:pt x="202" y="384"/>
                </a:lnTo>
                <a:lnTo>
                  <a:pt x="205" y="386"/>
                </a:lnTo>
                <a:lnTo>
                  <a:pt x="209" y="388"/>
                </a:lnTo>
                <a:lnTo>
                  <a:pt x="213" y="386"/>
                </a:lnTo>
                <a:lnTo>
                  <a:pt x="217" y="384"/>
                </a:lnTo>
                <a:lnTo>
                  <a:pt x="219" y="375"/>
                </a:lnTo>
                <a:lnTo>
                  <a:pt x="223" y="365"/>
                </a:lnTo>
                <a:lnTo>
                  <a:pt x="188" y="375"/>
                </a:lnTo>
                <a:lnTo>
                  <a:pt x="154" y="386"/>
                </a:lnTo>
                <a:lnTo>
                  <a:pt x="160" y="392"/>
                </a:lnTo>
                <a:lnTo>
                  <a:pt x="162" y="392"/>
                </a:lnTo>
                <a:lnTo>
                  <a:pt x="162" y="390"/>
                </a:lnTo>
                <a:lnTo>
                  <a:pt x="162" y="390"/>
                </a:lnTo>
                <a:lnTo>
                  <a:pt x="160" y="388"/>
                </a:lnTo>
                <a:lnTo>
                  <a:pt x="162" y="386"/>
                </a:lnTo>
                <a:lnTo>
                  <a:pt x="162" y="384"/>
                </a:lnTo>
                <a:lnTo>
                  <a:pt x="164" y="386"/>
                </a:lnTo>
                <a:lnTo>
                  <a:pt x="171" y="392"/>
                </a:lnTo>
                <a:lnTo>
                  <a:pt x="179" y="398"/>
                </a:lnTo>
                <a:close/>
                <a:moveTo>
                  <a:pt x="249" y="245"/>
                </a:moveTo>
                <a:lnTo>
                  <a:pt x="230" y="270"/>
                </a:lnTo>
                <a:lnTo>
                  <a:pt x="211" y="295"/>
                </a:lnTo>
                <a:lnTo>
                  <a:pt x="207" y="301"/>
                </a:lnTo>
                <a:lnTo>
                  <a:pt x="205" y="306"/>
                </a:lnTo>
                <a:lnTo>
                  <a:pt x="211" y="312"/>
                </a:lnTo>
                <a:lnTo>
                  <a:pt x="215" y="318"/>
                </a:lnTo>
                <a:lnTo>
                  <a:pt x="230" y="299"/>
                </a:lnTo>
                <a:lnTo>
                  <a:pt x="232" y="282"/>
                </a:lnTo>
                <a:lnTo>
                  <a:pt x="234" y="264"/>
                </a:lnTo>
                <a:lnTo>
                  <a:pt x="240" y="264"/>
                </a:lnTo>
                <a:lnTo>
                  <a:pt x="245" y="264"/>
                </a:lnTo>
                <a:lnTo>
                  <a:pt x="247" y="266"/>
                </a:lnTo>
                <a:lnTo>
                  <a:pt x="249" y="261"/>
                </a:lnTo>
                <a:lnTo>
                  <a:pt x="251" y="257"/>
                </a:lnTo>
                <a:lnTo>
                  <a:pt x="251" y="249"/>
                </a:lnTo>
                <a:lnTo>
                  <a:pt x="251" y="249"/>
                </a:lnTo>
                <a:lnTo>
                  <a:pt x="251" y="247"/>
                </a:lnTo>
                <a:lnTo>
                  <a:pt x="249" y="245"/>
                </a:lnTo>
                <a:lnTo>
                  <a:pt x="249" y="245"/>
                </a:lnTo>
                <a:close/>
                <a:moveTo>
                  <a:pt x="65" y="297"/>
                </a:moveTo>
                <a:lnTo>
                  <a:pt x="65" y="295"/>
                </a:lnTo>
                <a:lnTo>
                  <a:pt x="63" y="293"/>
                </a:lnTo>
                <a:lnTo>
                  <a:pt x="61" y="293"/>
                </a:lnTo>
                <a:lnTo>
                  <a:pt x="59" y="291"/>
                </a:lnTo>
                <a:lnTo>
                  <a:pt x="57" y="289"/>
                </a:lnTo>
                <a:lnTo>
                  <a:pt x="55" y="289"/>
                </a:lnTo>
                <a:lnTo>
                  <a:pt x="51" y="289"/>
                </a:lnTo>
                <a:lnTo>
                  <a:pt x="51" y="287"/>
                </a:lnTo>
                <a:lnTo>
                  <a:pt x="49" y="285"/>
                </a:lnTo>
                <a:lnTo>
                  <a:pt x="47" y="285"/>
                </a:lnTo>
                <a:lnTo>
                  <a:pt x="47" y="287"/>
                </a:lnTo>
                <a:lnTo>
                  <a:pt x="47" y="289"/>
                </a:lnTo>
                <a:lnTo>
                  <a:pt x="45" y="289"/>
                </a:lnTo>
                <a:lnTo>
                  <a:pt x="47" y="289"/>
                </a:lnTo>
                <a:lnTo>
                  <a:pt x="47" y="291"/>
                </a:lnTo>
                <a:lnTo>
                  <a:pt x="80" y="320"/>
                </a:lnTo>
                <a:lnTo>
                  <a:pt x="116" y="344"/>
                </a:lnTo>
                <a:lnTo>
                  <a:pt x="116" y="346"/>
                </a:lnTo>
                <a:lnTo>
                  <a:pt x="118" y="346"/>
                </a:lnTo>
                <a:lnTo>
                  <a:pt x="118" y="348"/>
                </a:lnTo>
                <a:lnTo>
                  <a:pt x="120" y="348"/>
                </a:lnTo>
                <a:lnTo>
                  <a:pt x="122" y="348"/>
                </a:lnTo>
                <a:lnTo>
                  <a:pt x="124" y="350"/>
                </a:lnTo>
                <a:lnTo>
                  <a:pt x="124" y="350"/>
                </a:lnTo>
                <a:lnTo>
                  <a:pt x="125" y="352"/>
                </a:lnTo>
                <a:lnTo>
                  <a:pt x="125" y="352"/>
                </a:lnTo>
                <a:lnTo>
                  <a:pt x="127" y="354"/>
                </a:lnTo>
                <a:lnTo>
                  <a:pt x="129" y="354"/>
                </a:lnTo>
                <a:lnTo>
                  <a:pt x="129" y="354"/>
                </a:lnTo>
                <a:lnTo>
                  <a:pt x="131" y="356"/>
                </a:lnTo>
                <a:lnTo>
                  <a:pt x="133" y="356"/>
                </a:lnTo>
                <a:lnTo>
                  <a:pt x="135" y="356"/>
                </a:lnTo>
                <a:lnTo>
                  <a:pt x="135" y="356"/>
                </a:lnTo>
                <a:lnTo>
                  <a:pt x="135" y="358"/>
                </a:lnTo>
                <a:lnTo>
                  <a:pt x="135" y="358"/>
                </a:lnTo>
                <a:lnTo>
                  <a:pt x="137" y="358"/>
                </a:lnTo>
                <a:lnTo>
                  <a:pt x="139" y="358"/>
                </a:lnTo>
                <a:lnTo>
                  <a:pt x="139" y="360"/>
                </a:lnTo>
                <a:lnTo>
                  <a:pt x="139" y="360"/>
                </a:lnTo>
                <a:lnTo>
                  <a:pt x="139" y="360"/>
                </a:lnTo>
                <a:lnTo>
                  <a:pt x="141" y="362"/>
                </a:lnTo>
                <a:lnTo>
                  <a:pt x="141" y="362"/>
                </a:lnTo>
                <a:lnTo>
                  <a:pt x="145" y="363"/>
                </a:lnTo>
                <a:lnTo>
                  <a:pt x="150" y="365"/>
                </a:lnTo>
                <a:lnTo>
                  <a:pt x="154" y="363"/>
                </a:lnTo>
                <a:lnTo>
                  <a:pt x="160" y="362"/>
                </a:lnTo>
                <a:lnTo>
                  <a:pt x="110" y="331"/>
                </a:lnTo>
                <a:lnTo>
                  <a:pt x="65" y="299"/>
                </a:lnTo>
                <a:lnTo>
                  <a:pt x="63" y="297"/>
                </a:lnTo>
                <a:lnTo>
                  <a:pt x="65" y="297"/>
                </a:lnTo>
                <a:close/>
                <a:moveTo>
                  <a:pt x="105" y="320"/>
                </a:moveTo>
                <a:lnTo>
                  <a:pt x="105" y="320"/>
                </a:lnTo>
                <a:lnTo>
                  <a:pt x="103" y="318"/>
                </a:lnTo>
                <a:lnTo>
                  <a:pt x="103" y="318"/>
                </a:lnTo>
                <a:lnTo>
                  <a:pt x="103" y="316"/>
                </a:lnTo>
                <a:lnTo>
                  <a:pt x="103" y="316"/>
                </a:lnTo>
                <a:lnTo>
                  <a:pt x="103" y="316"/>
                </a:lnTo>
                <a:lnTo>
                  <a:pt x="101" y="316"/>
                </a:lnTo>
                <a:lnTo>
                  <a:pt x="99" y="314"/>
                </a:lnTo>
                <a:lnTo>
                  <a:pt x="99" y="312"/>
                </a:lnTo>
                <a:lnTo>
                  <a:pt x="97" y="312"/>
                </a:lnTo>
                <a:lnTo>
                  <a:pt x="97" y="312"/>
                </a:lnTo>
                <a:lnTo>
                  <a:pt x="95" y="312"/>
                </a:lnTo>
                <a:lnTo>
                  <a:pt x="93" y="310"/>
                </a:lnTo>
                <a:lnTo>
                  <a:pt x="93" y="308"/>
                </a:lnTo>
                <a:lnTo>
                  <a:pt x="91" y="306"/>
                </a:lnTo>
                <a:lnTo>
                  <a:pt x="91" y="304"/>
                </a:lnTo>
                <a:lnTo>
                  <a:pt x="89" y="304"/>
                </a:lnTo>
                <a:lnTo>
                  <a:pt x="85" y="301"/>
                </a:lnTo>
                <a:lnTo>
                  <a:pt x="82" y="297"/>
                </a:lnTo>
                <a:lnTo>
                  <a:pt x="78" y="293"/>
                </a:lnTo>
                <a:lnTo>
                  <a:pt x="76" y="293"/>
                </a:lnTo>
                <a:lnTo>
                  <a:pt x="76" y="289"/>
                </a:lnTo>
                <a:lnTo>
                  <a:pt x="74" y="289"/>
                </a:lnTo>
                <a:lnTo>
                  <a:pt x="74" y="289"/>
                </a:lnTo>
                <a:lnTo>
                  <a:pt x="72" y="287"/>
                </a:lnTo>
                <a:lnTo>
                  <a:pt x="68" y="284"/>
                </a:lnTo>
                <a:lnTo>
                  <a:pt x="65" y="278"/>
                </a:lnTo>
                <a:lnTo>
                  <a:pt x="61" y="272"/>
                </a:lnTo>
                <a:lnTo>
                  <a:pt x="61" y="272"/>
                </a:lnTo>
                <a:lnTo>
                  <a:pt x="59" y="270"/>
                </a:lnTo>
                <a:lnTo>
                  <a:pt x="59" y="270"/>
                </a:lnTo>
                <a:lnTo>
                  <a:pt x="55" y="266"/>
                </a:lnTo>
                <a:lnTo>
                  <a:pt x="51" y="261"/>
                </a:lnTo>
                <a:lnTo>
                  <a:pt x="51" y="259"/>
                </a:lnTo>
                <a:lnTo>
                  <a:pt x="53" y="259"/>
                </a:lnTo>
                <a:lnTo>
                  <a:pt x="55" y="259"/>
                </a:lnTo>
                <a:lnTo>
                  <a:pt x="116" y="301"/>
                </a:lnTo>
                <a:lnTo>
                  <a:pt x="118" y="301"/>
                </a:lnTo>
                <a:lnTo>
                  <a:pt x="116" y="301"/>
                </a:lnTo>
                <a:lnTo>
                  <a:pt x="116" y="299"/>
                </a:lnTo>
                <a:lnTo>
                  <a:pt x="116" y="299"/>
                </a:lnTo>
                <a:lnTo>
                  <a:pt x="99" y="284"/>
                </a:lnTo>
                <a:lnTo>
                  <a:pt x="87" y="264"/>
                </a:lnTo>
                <a:lnTo>
                  <a:pt x="87" y="264"/>
                </a:lnTo>
                <a:lnTo>
                  <a:pt x="89" y="263"/>
                </a:lnTo>
                <a:lnTo>
                  <a:pt x="91" y="263"/>
                </a:lnTo>
                <a:lnTo>
                  <a:pt x="95" y="264"/>
                </a:lnTo>
                <a:lnTo>
                  <a:pt x="116" y="272"/>
                </a:lnTo>
                <a:lnTo>
                  <a:pt x="137" y="282"/>
                </a:lnTo>
                <a:lnTo>
                  <a:pt x="158" y="293"/>
                </a:lnTo>
                <a:lnTo>
                  <a:pt x="154" y="289"/>
                </a:lnTo>
                <a:lnTo>
                  <a:pt x="154" y="287"/>
                </a:lnTo>
                <a:lnTo>
                  <a:pt x="152" y="285"/>
                </a:lnTo>
                <a:lnTo>
                  <a:pt x="150" y="285"/>
                </a:lnTo>
                <a:lnTo>
                  <a:pt x="146" y="284"/>
                </a:lnTo>
                <a:lnTo>
                  <a:pt x="146" y="282"/>
                </a:lnTo>
                <a:lnTo>
                  <a:pt x="146" y="282"/>
                </a:lnTo>
                <a:lnTo>
                  <a:pt x="148" y="284"/>
                </a:lnTo>
                <a:lnTo>
                  <a:pt x="150" y="284"/>
                </a:lnTo>
                <a:lnTo>
                  <a:pt x="146" y="280"/>
                </a:lnTo>
                <a:lnTo>
                  <a:pt x="146" y="280"/>
                </a:lnTo>
                <a:lnTo>
                  <a:pt x="146" y="282"/>
                </a:lnTo>
                <a:lnTo>
                  <a:pt x="145" y="282"/>
                </a:lnTo>
                <a:lnTo>
                  <a:pt x="145" y="282"/>
                </a:lnTo>
                <a:lnTo>
                  <a:pt x="143" y="280"/>
                </a:lnTo>
                <a:lnTo>
                  <a:pt x="139" y="276"/>
                </a:lnTo>
                <a:lnTo>
                  <a:pt x="139" y="274"/>
                </a:lnTo>
                <a:lnTo>
                  <a:pt x="137" y="274"/>
                </a:lnTo>
                <a:lnTo>
                  <a:pt x="137" y="274"/>
                </a:lnTo>
                <a:lnTo>
                  <a:pt x="137" y="274"/>
                </a:lnTo>
                <a:lnTo>
                  <a:pt x="137" y="272"/>
                </a:lnTo>
                <a:lnTo>
                  <a:pt x="135" y="272"/>
                </a:lnTo>
                <a:lnTo>
                  <a:pt x="131" y="268"/>
                </a:lnTo>
                <a:lnTo>
                  <a:pt x="127" y="263"/>
                </a:lnTo>
                <a:lnTo>
                  <a:pt x="127" y="261"/>
                </a:lnTo>
                <a:lnTo>
                  <a:pt x="129" y="261"/>
                </a:lnTo>
                <a:lnTo>
                  <a:pt x="131" y="261"/>
                </a:lnTo>
                <a:lnTo>
                  <a:pt x="137" y="261"/>
                </a:lnTo>
                <a:lnTo>
                  <a:pt x="143" y="263"/>
                </a:lnTo>
                <a:lnTo>
                  <a:pt x="145" y="263"/>
                </a:lnTo>
                <a:lnTo>
                  <a:pt x="145" y="263"/>
                </a:lnTo>
                <a:lnTo>
                  <a:pt x="146" y="263"/>
                </a:lnTo>
                <a:lnTo>
                  <a:pt x="146" y="263"/>
                </a:lnTo>
                <a:lnTo>
                  <a:pt x="146" y="263"/>
                </a:lnTo>
                <a:lnTo>
                  <a:pt x="145" y="261"/>
                </a:lnTo>
                <a:lnTo>
                  <a:pt x="145" y="259"/>
                </a:lnTo>
                <a:lnTo>
                  <a:pt x="146" y="259"/>
                </a:lnTo>
                <a:lnTo>
                  <a:pt x="150" y="257"/>
                </a:lnTo>
                <a:lnTo>
                  <a:pt x="152" y="255"/>
                </a:lnTo>
                <a:lnTo>
                  <a:pt x="154" y="251"/>
                </a:lnTo>
                <a:lnTo>
                  <a:pt x="158" y="249"/>
                </a:lnTo>
                <a:lnTo>
                  <a:pt x="160" y="244"/>
                </a:lnTo>
                <a:lnTo>
                  <a:pt x="162" y="238"/>
                </a:lnTo>
                <a:lnTo>
                  <a:pt x="164" y="232"/>
                </a:lnTo>
                <a:lnTo>
                  <a:pt x="165" y="226"/>
                </a:lnTo>
                <a:lnTo>
                  <a:pt x="165" y="219"/>
                </a:lnTo>
                <a:lnTo>
                  <a:pt x="169" y="213"/>
                </a:lnTo>
                <a:lnTo>
                  <a:pt x="169" y="211"/>
                </a:lnTo>
                <a:lnTo>
                  <a:pt x="169" y="209"/>
                </a:lnTo>
                <a:lnTo>
                  <a:pt x="171" y="207"/>
                </a:lnTo>
                <a:lnTo>
                  <a:pt x="171" y="207"/>
                </a:lnTo>
                <a:lnTo>
                  <a:pt x="171" y="207"/>
                </a:lnTo>
                <a:lnTo>
                  <a:pt x="171" y="205"/>
                </a:lnTo>
                <a:lnTo>
                  <a:pt x="171" y="204"/>
                </a:lnTo>
                <a:lnTo>
                  <a:pt x="173" y="200"/>
                </a:lnTo>
                <a:lnTo>
                  <a:pt x="173" y="198"/>
                </a:lnTo>
                <a:lnTo>
                  <a:pt x="175" y="198"/>
                </a:lnTo>
                <a:lnTo>
                  <a:pt x="177" y="196"/>
                </a:lnTo>
                <a:lnTo>
                  <a:pt x="175" y="205"/>
                </a:lnTo>
                <a:lnTo>
                  <a:pt x="171" y="215"/>
                </a:lnTo>
                <a:lnTo>
                  <a:pt x="169" y="223"/>
                </a:lnTo>
                <a:lnTo>
                  <a:pt x="165" y="238"/>
                </a:lnTo>
                <a:lnTo>
                  <a:pt x="160" y="251"/>
                </a:lnTo>
                <a:lnTo>
                  <a:pt x="152" y="263"/>
                </a:lnTo>
                <a:lnTo>
                  <a:pt x="152" y="264"/>
                </a:lnTo>
                <a:lnTo>
                  <a:pt x="152" y="266"/>
                </a:lnTo>
                <a:lnTo>
                  <a:pt x="150" y="266"/>
                </a:lnTo>
                <a:lnTo>
                  <a:pt x="145" y="266"/>
                </a:lnTo>
                <a:lnTo>
                  <a:pt x="139" y="264"/>
                </a:lnTo>
                <a:lnTo>
                  <a:pt x="133" y="264"/>
                </a:lnTo>
                <a:lnTo>
                  <a:pt x="146" y="278"/>
                </a:lnTo>
                <a:lnTo>
                  <a:pt x="160" y="291"/>
                </a:lnTo>
                <a:lnTo>
                  <a:pt x="162" y="293"/>
                </a:lnTo>
                <a:lnTo>
                  <a:pt x="162" y="293"/>
                </a:lnTo>
                <a:lnTo>
                  <a:pt x="162" y="295"/>
                </a:lnTo>
                <a:lnTo>
                  <a:pt x="160" y="297"/>
                </a:lnTo>
                <a:lnTo>
                  <a:pt x="158" y="297"/>
                </a:lnTo>
                <a:lnTo>
                  <a:pt x="141" y="291"/>
                </a:lnTo>
                <a:lnTo>
                  <a:pt x="125" y="282"/>
                </a:lnTo>
                <a:lnTo>
                  <a:pt x="125" y="280"/>
                </a:lnTo>
                <a:lnTo>
                  <a:pt x="125" y="280"/>
                </a:lnTo>
                <a:lnTo>
                  <a:pt x="124" y="280"/>
                </a:lnTo>
                <a:lnTo>
                  <a:pt x="122" y="278"/>
                </a:lnTo>
                <a:lnTo>
                  <a:pt x="118" y="276"/>
                </a:lnTo>
                <a:lnTo>
                  <a:pt x="116" y="274"/>
                </a:lnTo>
                <a:lnTo>
                  <a:pt x="112" y="272"/>
                </a:lnTo>
                <a:lnTo>
                  <a:pt x="106" y="270"/>
                </a:lnTo>
                <a:lnTo>
                  <a:pt x="103" y="270"/>
                </a:lnTo>
                <a:lnTo>
                  <a:pt x="97" y="268"/>
                </a:lnTo>
                <a:lnTo>
                  <a:pt x="93" y="268"/>
                </a:lnTo>
                <a:lnTo>
                  <a:pt x="114" y="291"/>
                </a:lnTo>
                <a:lnTo>
                  <a:pt x="137" y="310"/>
                </a:lnTo>
                <a:lnTo>
                  <a:pt x="162" y="327"/>
                </a:lnTo>
                <a:lnTo>
                  <a:pt x="165" y="329"/>
                </a:lnTo>
                <a:lnTo>
                  <a:pt x="167" y="333"/>
                </a:lnTo>
                <a:lnTo>
                  <a:pt x="169" y="335"/>
                </a:lnTo>
                <a:lnTo>
                  <a:pt x="167" y="337"/>
                </a:lnTo>
                <a:lnTo>
                  <a:pt x="164" y="337"/>
                </a:lnTo>
                <a:lnTo>
                  <a:pt x="162" y="335"/>
                </a:lnTo>
                <a:lnTo>
                  <a:pt x="118" y="308"/>
                </a:lnTo>
                <a:lnTo>
                  <a:pt x="76" y="278"/>
                </a:lnTo>
                <a:lnTo>
                  <a:pt x="78" y="278"/>
                </a:lnTo>
                <a:lnTo>
                  <a:pt x="78" y="278"/>
                </a:lnTo>
                <a:lnTo>
                  <a:pt x="80" y="278"/>
                </a:lnTo>
                <a:lnTo>
                  <a:pt x="78" y="276"/>
                </a:lnTo>
                <a:lnTo>
                  <a:pt x="76" y="274"/>
                </a:lnTo>
                <a:lnTo>
                  <a:pt x="74" y="272"/>
                </a:lnTo>
                <a:lnTo>
                  <a:pt x="74" y="274"/>
                </a:lnTo>
                <a:lnTo>
                  <a:pt x="72" y="274"/>
                </a:lnTo>
                <a:lnTo>
                  <a:pt x="68" y="270"/>
                </a:lnTo>
                <a:lnTo>
                  <a:pt x="65" y="266"/>
                </a:lnTo>
                <a:lnTo>
                  <a:pt x="59" y="264"/>
                </a:lnTo>
                <a:lnTo>
                  <a:pt x="61" y="266"/>
                </a:lnTo>
                <a:lnTo>
                  <a:pt x="61" y="266"/>
                </a:lnTo>
                <a:lnTo>
                  <a:pt x="95" y="304"/>
                </a:lnTo>
                <a:lnTo>
                  <a:pt x="135" y="339"/>
                </a:lnTo>
                <a:lnTo>
                  <a:pt x="135" y="337"/>
                </a:lnTo>
                <a:lnTo>
                  <a:pt x="135" y="339"/>
                </a:lnTo>
                <a:lnTo>
                  <a:pt x="137" y="339"/>
                </a:lnTo>
                <a:lnTo>
                  <a:pt x="135" y="339"/>
                </a:lnTo>
                <a:lnTo>
                  <a:pt x="137" y="339"/>
                </a:lnTo>
                <a:lnTo>
                  <a:pt x="137" y="341"/>
                </a:lnTo>
                <a:lnTo>
                  <a:pt x="139" y="343"/>
                </a:lnTo>
                <a:lnTo>
                  <a:pt x="167" y="360"/>
                </a:lnTo>
                <a:lnTo>
                  <a:pt x="192" y="352"/>
                </a:lnTo>
                <a:lnTo>
                  <a:pt x="221" y="346"/>
                </a:lnTo>
                <a:lnTo>
                  <a:pt x="223" y="346"/>
                </a:lnTo>
                <a:lnTo>
                  <a:pt x="223" y="346"/>
                </a:lnTo>
                <a:lnTo>
                  <a:pt x="224" y="346"/>
                </a:lnTo>
                <a:lnTo>
                  <a:pt x="224" y="344"/>
                </a:lnTo>
                <a:lnTo>
                  <a:pt x="207" y="327"/>
                </a:lnTo>
                <a:lnTo>
                  <a:pt x="192" y="310"/>
                </a:lnTo>
                <a:lnTo>
                  <a:pt x="190" y="306"/>
                </a:lnTo>
                <a:lnTo>
                  <a:pt x="190" y="304"/>
                </a:lnTo>
                <a:lnTo>
                  <a:pt x="192" y="295"/>
                </a:lnTo>
                <a:lnTo>
                  <a:pt x="196" y="287"/>
                </a:lnTo>
                <a:lnTo>
                  <a:pt x="200" y="282"/>
                </a:lnTo>
                <a:lnTo>
                  <a:pt x="213" y="261"/>
                </a:lnTo>
                <a:lnTo>
                  <a:pt x="228" y="242"/>
                </a:lnTo>
                <a:lnTo>
                  <a:pt x="253" y="215"/>
                </a:lnTo>
                <a:lnTo>
                  <a:pt x="282" y="192"/>
                </a:lnTo>
                <a:lnTo>
                  <a:pt x="301" y="177"/>
                </a:lnTo>
                <a:lnTo>
                  <a:pt x="322" y="164"/>
                </a:lnTo>
                <a:lnTo>
                  <a:pt x="343" y="148"/>
                </a:lnTo>
                <a:lnTo>
                  <a:pt x="365" y="139"/>
                </a:lnTo>
                <a:lnTo>
                  <a:pt x="394" y="133"/>
                </a:lnTo>
                <a:lnTo>
                  <a:pt x="426" y="133"/>
                </a:lnTo>
                <a:lnTo>
                  <a:pt x="430" y="133"/>
                </a:lnTo>
                <a:lnTo>
                  <a:pt x="434" y="133"/>
                </a:lnTo>
                <a:lnTo>
                  <a:pt x="438" y="133"/>
                </a:lnTo>
                <a:lnTo>
                  <a:pt x="442" y="133"/>
                </a:lnTo>
                <a:lnTo>
                  <a:pt x="443" y="133"/>
                </a:lnTo>
                <a:lnTo>
                  <a:pt x="443" y="135"/>
                </a:lnTo>
                <a:lnTo>
                  <a:pt x="453" y="135"/>
                </a:lnTo>
                <a:lnTo>
                  <a:pt x="455" y="133"/>
                </a:lnTo>
                <a:lnTo>
                  <a:pt x="455" y="131"/>
                </a:lnTo>
                <a:lnTo>
                  <a:pt x="457" y="131"/>
                </a:lnTo>
                <a:lnTo>
                  <a:pt x="459" y="133"/>
                </a:lnTo>
                <a:lnTo>
                  <a:pt x="459" y="135"/>
                </a:lnTo>
                <a:lnTo>
                  <a:pt x="461" y="135"/>
                </a:lnTo>
                <a:lnTo>
                  <a:pt x="478" y="139"/>
                </a:lnTo>
                <a:lnTo>
                  <a:pt x="491" y="145"/>
                </a:lnTo>
                <a:lnTo>
                  <a:pt x="493" y="143"/>
                </a:lnTo>
                <a:lnTo>
                  <a:pt x="493" y="141"/>
                </a:lnTo>
                <a:lnTo>
                  <a:pt x="495" y="141"/>
                </a:lnTo>
                <a:lnTo>
                  <a:pt x="497" y="141"/>
                </a:lnTo>
                <a:lnTo>
                  <a:pt x="497" y="141"/>
                </a:lnTo>
                <a:lnTo>
                  <a:pt x="497" y="143"/>
                </a:lnTo>
                <a:lnTo>
                  <a:pt x="497" y="145"/>
                </a:lnTo>
                <a:lnTo>
                  <a:pt x="497" y="146"/>
                </a:lnTo>
                <a:lnTo>
                  <a:pt x="499" y="146"/>
                </a:lnTo>
                <a:lnTo>
                  <a:pt x="499" y="145"/>
                </a:lnTo>
                <a:lnTo>
                  <a:pt x="497" y="143"/>
                </a:lnTo>
                <a:lnTo>
                  <a:pt x="501" y="110"/>
                </a:lnTo>
                <a:lnTo>
                  <a:pt x="499" y="118"/>
                </a:lnTo>
                <a:lnTo>
                  <a:pt x="495" y="125"/>
                </a:lnTo>
                <a:lnTo>
                  <a:pt x="493" y="125"/>
                </a:lnTo>
                <a:lnTo>
                  <a:pt x="491" y="125"/>
                </a:lnTo>
                <a:lnTo>
                  <a:pt x="491" y="124"/>
                </a:lnTo>
                <a:lnTo>
                  <a:pt x="491" y="101"/>
                </a:lnTo>
                <a:lnTo>
                  <a:pt x="493" y="80"/>
                </a:lnTo>
                <a:lnTo>
                  <a:pt x="491" y="82"/>
                </a:lnTo>
                <a:lnTo>
                  <a:pt x="491" y="84"/>
                </a:lnTo>
                <a:lnTo>
                  <a:pt x="491" y="84"/>
                </a:lnTo>
                <a:lnTo>
                  <a:pt x="489" y="86"/>
                </a:lnTo>
                <a:lnTo>
                  <a:pt x="489" y="86"/>
                </a:lnTo>
                <a:lnTo>
                  <a:pt x="491" y="86"/>
                </a:lnTo>
                <a:lnTo>
                  <a:pt x="483" y="105"/>
                </a:lnTo>
                <a:lnTo>
                  <a:pt x="476" y="122"/>
                </a:lnTo>
                <a:lnTo>
                  <a:pt x="474" y="122"/>
                </a:lnTo>
                <a:lnTo>
                  <a:pt x="472" y="124"/>
                </a:lnTo>
                <a:lnTo>
                  <a:pt x="470" y="122"/>
                </a:lnTo>
                <a:lnTo>
                  <a:pt x="470" y="120"/>
                </a:lnTo>
                <a:lnTo>
                  <a:pt x="470" y="116"/>
                </a:lnTo>
                <a:lnTo>
                  <a:pt x="468" y="87"/>
                </a:lnTo>
                <a:lnTo>
                  <a:pt x="470" y="55"/>
                </a:lnTo>
                <a:lnTo>
                  <a:pt x="468" y="61"/>
                </a:lnTo>
                <a:lnTo>
                  <a:pt x="468" y="66"/>
                </a:lnTo>
                <a:lnTo>
                  <a:pt x="468" y="70"/>
                </a:lnTo>
                <a:lnTo>
                  <a:pt x="466" y="72"/>
                </a:lnTo>
                <a:lnTo>
                  <a:pt x="466" y="72"/>
                </a:lnTo>
                <a:lnTo>
                  <a:pt x="464" y="82"/>
                </a:lnTo>
                <a:lnTo>
                  <a:pt x="463" y="91"/>
                </a:lnTo>
                <a:lnTo>
                  <a:pt x="457" y="101"/>
                </a:lnTo>
                <a:lnTo>
                  <a:pt x="457" y="103"/>
                </a:lnTo>
                <a:lnTo>
                  <a:pt x="455" y="106"/>
                </a:lnTo>
                <a:lnTo>
                  <a:pt x="451" y="106"/>
                </a:lnTo>
                <a:lnTo>
                  <a:pt x="447" y="103"/>
                </a:lnTo>
                <a:lnTo>
                  <a:pt x="443" y="97"/>
                </a:lnTo>
                <a:lnTo>
                  <a:pt x="442" y="93"/>
                </a:lnTo>
                <a:lnTo>
                  <a:pt x="426" y="46"/>
                </a:lnTo>
                <a:lnTo>
                  <a:pt x="424" y="49"/>
                </a:lnTo>
                <a:lnTo>
                  <a:pt x="423" y="53"/>
                </a:lnTo>
                <a:lnTo>
                  <a:pt x="423" y="57"/>
                </a:lnTo>
                <a:lnTo>
                  <a:pt x="421" y="66"/>
                </a:lnTo>
                <a:lnTo>
                  <a:pt x="419" y="72"/>
                </a:lnTo>
                <a:lnTo>
                  <a:pt x="415" y="80"/>
                </a:lnTo>
                <a:lnTo>
                  <a:pt x="411" y="86"/>
                </a:lnTo>
                <a:lnTo>
                  <a:pt x="409" y="87"/>
                </a:lnTo>
                <a:lnTo>
                  <a:pt x="407" y="87"/>
                </a:lnTo>
                <a:lnTo>
                  <a:pt x="407" y="86"/>
                </a:lnTo>
                <a:lnTo>
                  <a:pt x="398" y="72"/>
                </a:lnTo>
                <a:lnTo>
                  <a:pt x="388" y="59"/>
                </a:lnTo>
                <a:lnTo>
                  <a:pt x="388" y="65"/>
                </a:lnTo>
                <a:lnTo>
                  <a:pt x="386" y="70"/>
                </a:lnTo>
                <a:lnTo>
                  <a:pt x="386" y="74"/>
                </a:lnTo>
                <a:lnTo>
                  <a:pt x="384" y="78"/>
                </a:lnTo>
                <a:lnTo>
                  <a:pt x="384" y="82"/>
                </a:lnTo>
                <a:lnTo>
                  <a:pt x="381" y="84"/>
                </a:lnTo>
                <a:lnTo>
                  <a:pt x="379" y="84"/>
                </a:lnTo>
                <a:lnTo>
                  <a:pt x="373" y="80"/>
                </a:lnTo>
                <a:lnTo>
                  <a:pt x="369" y="76"/>
                </a:lnTo>
                <a:lnTo>
                  <a:pt x="363" y="72"/>
                </a:lnTo>
                <a:lnTo>
                  <a:pt x="362" y="72"/>
                </a:lnTo>
                <a:lnTo>
                  <a:pt x="362" y="74"/>
                </a:lnTo>
                <a:lnTo>
                  <a:pt x="360" y="76"/>
                </a:lnTo>
                <a:lnTo>
                  <a:pt x="358" y="76"/>
                </a:lnTo>
                <a:lnTo>
                  <a:pt x="358" y="76"/>
                </a:lnTo>
                <a:lnTo>
                  <a:pt x="346" y="76"/>
                </a:lnTo>
                <a:lnTo>
                  <a:pt x="339" y="78"/>
                </a:lnTo>
                <a:lnTo>
                  <a:pt x="331" y="80"/>
                </a:lnTo>
                <a:lnTo>
                  <a:pt x="327" y="84"/>
                </a:lnTo>
                <a:lnTo>
                  <a:pt x="322" y="87"/>
                </a:lnTo>
                <a:lnTo>
                  <a:pt x="314" y="89"/>
                </a:lnTo>
                <a:lnTo>
                  <a:pt x="325" y="80"/>
                </a:lnTo>
                <a:lnTo>
                  <a:pt x="341" y="72"/>
                </a:lnTo>
                <a:lnTo>
                  <a:pt x="358" y="70"/>
                </a:lnTo>
                <a:lnTo>
                  <a:pt x="358" y="68"/>
                </a:lnTo>
                <a:lnTo>
                  <a:pt x="360" y="68"/>
                </a:lnTo>
                <a:lnTo>
                  <a:pt x="360" y="66"/>
                </a:lnTo>
                <a:lnTo>
                  <a:pt x="365" y="68"/>
                </a:lnTo>
                <a:lnTo>
                  <a:pt x="369" y="70"/>
                </a:lnTo>
                <a:lnTo>
                  <a:pt x="373" y="72"/>
                </a:lnTo>
                <a:lnTo>
                  <a:pt x="375" y="76"/>
                </a:lnTo>
                <a:lnTo>
                  <a:pt x="377" y="76"/>
                </a:lnTo>
                <a:lnTo>
                  <a:pt x="377" y="78"/>
                </a:lnTo>
                <a:lnTo>
                  <a:pt x="379" y="78"/>
                </a:lnTo>
                <a:lnTo>
                  <a:pt x="379" y="78"/>
                </a:lnTo>
                <a:lnTo>
                  <a:pt x="383" y="70"/>
                </a:lnTo>
                <a:lnTo>
                  <a:pt x="384" y="63"/>
                </a:lnTo>
                <a:lnTo>
                  <a:pt x="386" y="53"/>
                </a:lnTo>
                <a:lnTo>
                  <a:pt x="386" y="53"/>
                </a:lnTo>
                <a:lnTo>
                  <a:pt x="388" y="51"/>
                </a:lnTo>
                <a:lnTo>
                  <a:pt x="390" y="53"/>
                </a:lnTo>
                <a:lnTo>
                  <a:pt x="394" y="57"/>
                </a:lnTo>
                <a:lnTo>
                  <a:pt x="396" y="61"/>
                </a:lnTo>
                <a:lnTo>
                  <a:pt x="398" y="63"/>
                </a:lnTo>
                <a:lnTo>
                  <a:pt x="396" y="65"/>
                </a:lnTo>
                <a:lnTo>
                  <a:pt x="396" y="66"/>
                </a:lnTo>
                <a:lnTo>
                  <a:pt x="398" y="65"/>
                </a:lnTo>
                <a:lnTo>
                  <a:pt x="398" y="65"/>
                </a:lnTo>
                <a:lnTo>
                  <a:pt x="398" y="66"/>
                </a:lnTo>
                <a:lnTo>
                  <a:pt x="403" y="72"/>
                </a:lnTo>
                <a:lnTo>
                  <a:pt x="407" y="80"/>
                </a:lnTo>
                <a:lnTo>
                  <a:pt x="409" y="82"/>
                </a:lnTo>
                <a:lnTo>
                  <a:pt x="409" y="80"/>
                </a:lnTo>
                <a:lnTo>
                  <a:pt x="417" y="61"/>
                </a:lnTo>
                <a:lnTo>
                  <a:pt x="424" y="42"/>
                </a:lnTo>
                <a:lnTo>
                  <a:pt x="424" y="40"/>
                </a:lnTo>
                <a:lnTo>
                  <a:pt x="426" y="40"/>
                </a:lnTo>
                <a:lnTo>
                  <a:pt x="428" y="42"/>
                </a:lnTo>
                <a:lnTo>
                  <a:pt x="430" y="42"/>
                </a:lnTo>
                <a:lnTo>
                  <a:pt x="432" y="44"/>
                </a:lnTo>
                <a:lnTo>
                  <a:pt x="436" y="61"/>
                </a:lnTo>
                <a:lnTo>
                  <a:pt x="442" y="78"/>
                </a:lnTo>
                <a:lnTo>
                  <a:pt x="442" y="80"/>
                </a:lnTo>
                <a:lnTo>
                  <a:pt x="442" y="80"/>
                </a:lnTo>
                <a:lnTo>
                  <a:pt x="443" y="80"/>
                </a:lnTo>
                <a:lnTo>
                  <a:pt x="442" y="82"/>
                </a:lnTo>
                <a:lnTo>
                  <a:pt x="442" y="82"/>
                </a:lnTo>
                <a:lnTo>
                  <a:pt x="443" y="84"/>
                </a:lnTo>
                <a:lnTo>
                  <a:pt x="443" y="86"/>
                </a:lnTo>
                <a:lnTo>
                  <a:pt x="447" y="93"/>
                </a:lnTo>
                <a:lnTo>
                  <a:pt x="451" y="101"/>
                </a:lnTo>
                <a:lnTo>
                  <a:pt x="459" y="89"/>
                </a:lnTo>
                <a:lnTo>
                  <a:pt x="464" y="66"/>
                </a:lnTo>
                <a:lnTo>
                  <a:pt x="468" y="42"/>
                </a:lnTo>
                <a:lnTo>
                  <a:pt x="472" y="42"/>
                </a:lnTo>
                <a:lnTo>
                  <a:pt x="474" y="42"/>
                </a:lnTo>
                <a:lnTo>
                  <a:pt x="474" y="44"/>
                </a:lnTo>
                <a:lnTo>
                  <a:pt x="474" y="70"/>
                </a:lnTo>
                <a:lnTo>
                  <a:pt x="474" y="99"/>
                </a:lnTo>
                <a:lnTo>
                  <a:pt x="474" y="103"/>
                </a:lnTo>
                <a:lnTo>
                  <a:pt x="472" y="106"/>
                </a:lnTo>
                <a:lnTo>
                  <a:pt x="472" y="106"/>
                </a:lnTo>
                <a:lnTo>
                  <a:pt x="472" y="108"/>
                </a:lnTo>
                <a:lnTo>
                  <a:pt x="472" y="110"/>
                </a:lnTo>
                <a:lnTo>
                  <a:pt x="474" y="112"/>
                </a:lnTo>
                <a:lnTo>
                  <a:pt x="474" y="112"/>
                </a:lnTo>
                <a:lnTo>
                  <a:pt x="474" y="114"/>
                </a:lnTo>
                <a:lnTo>
                  <a:pt x="474" y="114"/>
                </a:lnTo>
                <a:lnTo>
                  <a:pt x="483" y="91"/>
                </a:lnTo>
                <a:lnTo>
                  <a:pt x="491" y="66"/>
                </a:lnTo>
                <a:lnTo>
                  <a:pt x="495" y="47"/>
                </a:lnTo>
                <a:lnTo>
                  <a:pt x="497" y="28"/>
                </a:lnTo>
                <a:lnTo>
                  <a:pt x="499" y="28"/>
                </a:lnTo>
                <a:lnTo>
                  <a:pt x="501" y="30"/>
                </a:lnTo>
                <a:lnTo>
                  <a:pt x="503" y="32"/>
                </a:lnTo>
                <a:lnTo>
                  <a:pt x="499" y="65"/>
                </a:lnTo>
                <a:lnTo>
                  <a:pt x="497" y="99"/>
                </a:lnTo>
                <a:lnTo>
                  <a:pt x="497" y="103"/>
                </a:lnTo>
                <a:lnTo>
                  <a:pt x="495" y="106"/>
                </a:lnTo>
                <a:lnTo>
                  <a:pt x="493" y="108"/>
                </a:lnTo>
                <a:lnTo>
                  <a:pt x="493" y="110"/>
                </a:lnTo>
                <a:lnTo>
                  <a:pt x="493" y="112"/>
                </a:lnTo>
                <a:lnTo>
                  <a:pt x="495" y="114"/>
                </a:lnTo>
                <a:lnTo>
                  <a:pt x="495" y="114"/>
                </a:lnTo>
                <a:lnTo>
                  <a:pt x="495" y="112"/>
                </a:lnTo>
                <a:lnTo>
                  <a:pt x="497" y="110"/>
                </a:lnTo>
                <a:lnTo>
                  <a:pt x="497" y="110"/>
                </a:lnTo>
                <a:lnTo>
                  <a:pt x="504" y="78"/>
                </a:lnTo>
                <a:lnTo>
                  <a:pt x="508" y="40"/>
                </a:lnTo>
                <a:lnTo>
                  <a:pt x="508" y="38"/>
                </a:lnTo>
                <a:lnTo>
                  <a:pt x="508" y="34"/>
                </a:lnTo>
                <a:lnTo>
                  <a:pt x="510" y="30"/>
                </a:lnTo>
                <a:lnTo>
                  <a:pt x="510" y="28"/>
                </a:lnTo>
                <a:lnTo>
                  <a:pt x="512" y="28"/>
                </a:lnTo>
                <a:lnTo>
                  <a:pt x="514" y="28"/>
                </a:lnTo>
                <a:lnTo>
                  <a:pt x="514" y="30"/>
                </a:lnTo>
                <a:lnTo>
                  <a:pt x="514" y="32"/>
                </a:lnTo>
                <a:lnTo>
                  <a:pt x="514" y="38"/>
                </a:lnTo>
                <a:lnTo>
                  <a:pt x="514" y="46"/>
                </a:lnTo>
                <a:lnTo>
                  <a:pt x="510" y="72"/>
                </a:lnTo>
                <a:lnTo>
                  <a:pt x="506" y="101"/>
                </a:lnTo>
                <a:lnTo>
                  <a:pt x="506" y="110"/>
                </a:lnTo>
                <a:lnTo>
                  <a:pt x="506" y="120"/>
                </a:lnTo>
                <a:lnTo>
                  <a:pt x="504" y="127"/>
                </a:lnTo>
                <a:lnTo>
                  <a:pt x="504" y="129"/>
                </a:lnTo>
                <a:lnTo>
                  <a:pt x="503" y="131"/>
                </a:lnTo>
                <a:lnTo>
                  <a:pt x="503" y="131"/>
                </a:lnTo>
                <a:lnTo>
                  <a:pt x="504" y="133"/>
                </a:lnTo>
                <a:lnTo>
                  <a:pt x="510" y="105"/>
                </a:lnTo>
                <a:lnTo>
                  <a:pt x="516" y="76"/>
                </a:lnTo>
                <a:lnTo>
                  <a:pt x="518" y="44"/>
                </a:lnTo>
                <a:lnTo>
                  <a:pt x="520" y="44"/>
                </a:lnTo>
                <a:lnTo>
                  <a:pt x="522" y="44"/>
                </a:lnTo>
                <a:lnTo>
                  <a:pt x="523" y="44"/>
                </a:lnTo>
                <a:lnTo>
                  <a:pt x="523" y="44"/>
                </a:lnTo>
                <a:lnTo>
                  <a:pt x="525" y="36"/>
                </a:lnTo>
                <a:lnTo>
                  <a:pt x="527" y="30"/>
                </a:lnTo>
                <a:lnTo>
                  <a:pt x="516" y="25"/>
                </a:lnTo>
                <a:lnTo>
                  <a:pt x="503" y="21"/>
                </a:lnTo>
                <a:lnTo>
                  <a:pt x="501" y="21"/>
                </a:lnTo>
                <a:lnTo>
                  <a:pt x="499" y="19"/>
                </a:lnTo>
                <a:lnTo>
                  <a:pt x="497" y="19"/>
                </a:lnTo>
                <a:lnTo>
                  <a:pt x="495" y="19"/>
                </a:lnTo>
                <a:lnTo>
                  <a:pt x="495" y="19"/>
                </a:lnTo>
                <a:lnTo>
                  <a:pt x="495" y="19"/>
                </a:lnTo>
                <a:lnTo>
                  <a:pt x="495" y="19"/>
                </a:lnTo>
                <a:lnTo>
                  <a:pt x="493" y="17"/>
                </a:lnTo>
                <a:lnTo>
                  <a:pt x="489" y="17"/>
                </a:lnTo>
                <a:lnTo>
                  <a:pt x="482" y="17"/>
                </a:lnTo>
                <a:lnTo>
                  <a:pt x="482" y="17"/>
                </a:lnTo>
                <a:lnTo>
                  <a:pt x="480" y="17"/>
                </a:lnTo>
                <a:lnTo>
                  <a:pt x="478" y="15"/>
                </a:lnTo>
                <a:lnTo>
                  <a:pt x="478" y="15"/>
                </a:lnTo>
                <a:lnTo>
                  <a:pt x="476" y="15"/>
                </a:lnTo>
                <a:lnTo>
                  <a:pt x="440" y="11"/>
                </a:lnTo>
                <a:lnTo>
                  <a:pt x="440" y="11"/>
                </a:lnTo>
                <a:lnTo>
                  <a:pt x="438" y="11"/>
                </a:lnTo>
                <a:lnTo>
                  <a:pt x="438" y="11"/>
                </a:lnTo>
                <a:lnTo>
                  <a:pt x="438" y="13"/>
                </a:lnTo>
                <a:lnTo>
                  <a:pt x="434" y="13"/>
                </a:lnTo>
                <a:lnTo>
                  <a:pt x="430" y="11"/>
                </a:lnTo>
                <a:lnTo>
                  <a:pt x="426" y="11"/>
                </a:lnTo>
                <a:lnTo>
                  <a:pt x="423" y="13"/>
                </a:lnTo>
                <a:lnTo>
                  <a:pt x="423" y="13"/>
                </a:lnTo>
                <a:lnTo>
                  <a:pt x="423" y="13"/>
                </a:lnTo>
                <a:lnTo>
                  <a:pt x="423" y="11"/>
                </a:lnTo>
                <a:lnTo>
                  <a:pt x="423" y="11"/>
                </a:lnTo>
                <a:lnTo>
                  <a:pt x="421" y="11"/>
                </a:lnTo>
                <a:lnTo>
                  <a:pt x="419" y="11"/>
                </a:lnTo>
                <a:lnTo>
                  <a:pt x="417" y="13"/>
                </a:lnTo>
                <a:lnTo>
                  <a:pt x="417" y="11"/>
                </a:lnTo>
                <a:lnTo>
                  <a:pt x="417" y="11"/>
                </a:lnTo>
                <a:lnTo>
                  <a:pt x="417" y="9"/>
                </a:lnTo>
                <a:lnTo>
                  <a:pt x="415" y="9"/>
                </a:lnTo>
                <a:lnTo>
                  <a:pt x="415" y="11"/>
                </a:lnTo>
                <a:lnTo>
                  <a:pt x="415" y="9"/>
                </a:lnTo>
                <a:lnTo>
                  <a:pt x="409" y="9"/>
                </a:lnTo>
                <a:lnTo>
                  <a:pt x="403" y="11"/>
                </a:lnTo>
                <a:lnTo>
                  <a:pt x="402" y="11"/>
                </a:lnTo>
                <a:lnTo>
                  <a:pt x="398" y="11"/>
                </a:lnTo>
                <a:lnTo>
                  <a:pt x="394" y="11"/>
                </a:lnTo>
                <a:lnTo>
                  <a:pt x="396" y="11"/>
                </a:lnTo>
                <a:lnTo>
                  <a:pt x="398" y="13"/>
                </a:lnTo>
                <a:lnTo>
                  <a:pt x="384" y="15"/>
                </a:lnTo>
                <a:lnTo>
                  <a:pt x="371" y="17"/>
                </a:lnTo>
                <a:lnTo>
                  <a:pt x="375" y="15"/>
                </a:lnTo>
                <a:lnTo>
                  <a:pt x="371" y="15"/>
                </a:lnTo>
                <a:lnTo>
                  <a:pt x="369" y="17"/>
                </a:lnTo>
                <a:lnTo>
                  <a:pt x="367" y="17"/>
                </a:lnTo>
                <a:lnTo>
                  <a:pt x="367" y="17"/>
                </a:lnTo>
                <a:lnTo>
                  <a:pt x="365" y="15"/>
                </a:lnTo>
                <a:lnTo>
                  <a:pt x="327" y="26"/>
                </a:lnTo>
                <a:lnTo>
                  <a:pt x="293" y="40"/>
                </a:lnTo>
                <a:lnTo>
                  <a:pt x="261" y="57"/>
                </a:lnTo>
                <a:lnTo>
                  <a:pt x="255" y="61"/>
                </a:lnTo>
                <a:lnTo>
                  <a:pt x="251" y="65"/>
                </a:lnTo>
                <a:lnTo>
                  <a:pt x="230" y="80"/>
                </a:lnTo>
                <a:lnTo>
                  <a:pt x="209" y="97"/>
                </a:lnTo>
                <a:lnTo>
                  <a:pt x="204" y="103"/>
                </a:lnTo>
                <a:lnTo>
                  <a:pt x="196" y="106"/>
                </a:lnTo>
                <a:lnTo>
                  <a:pt x="190" y="112"/>
                </a:lnTo>
                <a:lnTo>
                  <a:pt x="122" y="192"/>
                </a:lnTo>
                <a:lnTo>
                  <a:pt x="112" y="209"/>
                </a:lnTo>
                <a:lnTo>
                  <a:pt x="103" y="230"/>
                </a:lnTo>
                <a:lnTo>
                  <a:pt x="93" y="228"/>
                </a:lnTo>
                <a:lnTo>
                  <a:pt x="84" y="226"/>
                </a:lnTo>
                <a:lnTo>
                  <a:pt x="78" y="221"/>
                </a:lnTo>
                <a:lnTo>
                  <a:pt x="70" y="217"/>
                </a:lnTo>
                <a:lnTo>
                  <a:pt x="63" y="213"/>
                </a:lnTo>
                <a:lnTo>
                  <a:pt x="55" y="209"/>
                </a:lnTo>
                <a:lnTo>
                  <a:pt x="51" y="245"/>
                </a:lnTo>
                <a:lnTo>
                  <a:pt x="47" y="282"/>
                </a:lnTo>
                <a:lnTo>
                  <a:pt x="78" y="301"/>
                </a:lnTo>
                <a:lnTo>
                  <a:pt x="105" y="320"/>
                </a:lnTo>
                <a:close/>
                <a:moveTo>
                  <a:pt x="379" y="0"/>
                </a:moveTo>
                <a:lnTo>
                  <a:pt x="423" y="0"/>
                </a:lnTo>
                <a:lnTo>
                  <a:pt x="466" y="2"/>
                </a:lnTo>
                <a:lnTo>
                  <a:pt x="508" y="9"/>
                </a:lnTo>
                <a:lnTo>
                  <a:pt x="542" y="21"/>
                </a:lnTo>
                <a:lnTo>
                  <a:pt x="544" y="17"/>
                </a:lnTo>
                <a:lnTo>
                  <a:pt x="546" y="13"/>
                </a:lnTo>
                <a:lnTo>
                  <a:pt x="548" y="13"/>
                </a:lnTo>
                <a:lnTo>
                  <a:pt x="552" y="13"/>
                </a:lnTo>
                <a:lnTo>
                  <a:pt x="552" y="13"/>
                </a:lnTo>
                <a:lnTo>
                  <a:pt x="556" y="17"/>
                </a:lnTo>
                <a:lnTo>
                  <a:pt x="558" y="23"/>
                </a:lnTo>
                <a:lnTo>
                  <a:pt x="556" y="26"/>
                </a:lnTo>
                <a:lnTo>
                  <a:pt x="554" y="30"/>
                </a:lnTo>
                <a:lnTo>
                  <a:pt x="554" y="34"/>
                </a:lnTo>
                <a:lnTo>
                  <a:pt x="554" y="40"/>
                </a:lnTo>
                <a:lnTo>
                  <a:pt x="552" y="38"/>
                </a:lnTo>
                <a:lnTo>
                  <a:pt x="552" y="40"/>
                </a:lnTo>
                <a:lnTo>
                  <a:pt x="550" y="42"/>
                </a:lnTo>
                <a:lnTo>
                  <a:pt x="539" y="89"/>
                </a:lnTo>
                <a:lnTo>
                  <a:pt x="525" y="135"/>
                </a:lnTo>
                <a:lnTo>
                  <a:pt x="525" y="141"/>
                </a:lnTo>
                <a:lnTo>
                  <a:pt x="523" y="146"/>
                </a:lnTo>
                <a:lnTo>
                  <a:pt x="520" y="152"/>
                </a:lnTo>
                <a:lnTo>
                  <a:pt x="522" y="150"/>
                </a:lnTo>
                <a:lnTo>
                  <a:pt x="525" y="150"/>
                </a:lnTo>
                <a:lnTo>
                  <a:pt x="527" y="150"/>
                </a:lnTo>
                <a:lnTo>
                  <a:pt x="531" y="148"/>
                </a:lnTo>
                <a:lnTo>
                  <a:pt x="537" y="146"/>
                </a:lnTo>
                <a:lnTo>
                  <a:pt x="541" y="146"/>
                </a:lnTo>
                <a:lnTo>
                  <a:pt x="544" y="148"/>
                </a:lnTo>
                <a:lnTo>
                  <a:pt x="546" y="152"/>
                </a:lnTo>
                <a:lnTo>
                  <a:pt x="544" y="152"/>
                </a:lnTo>
                <a:lnTo>
                  <a:pt x="529" y="162"/>
                </a:lnTo>
                <a:lnTo>
                  <a:pt x="514" y="169"/>
                </a:lnTo>
                <a:lnTo>
                  <a:pt x="514" y="171"/>
                </a:lnTo>
                <a:lnTo>
                  <a:pt x="512" y="173"/>
                </a:lnTo>
                <a:lnTo>
                  <a:pt x="512" y="175"/>
                </a:lnTo>
                <a:lnTo>
                  <a:pt x="510" y="177"/>
                </a:lnTo>
                <a:lnTo>
                  <a:pt x="508" y="175"/>
                </a:lnTo>
                <a:lnTo>
                  <a:pt x="504" y="175"/>
                </a:lnTo>
                <a:lnTo>
                  <a:pt x="503" y="175"/>
                </a:lnTo>
                <a:lnTo>
                  <a:pt x="499" y="177"/>
                </a:lnTo>
                <a:lnTo>
                  <a:pt x="493" y="179"/>
                </a:lnTo>
                <a:lnTo>
                  <a:pt x="489" y="183"/>
                </a:lnTo>
                <a:lnTo>
                  <a:pt x="482" y="185"/>
                </a:lnTo>
                <a:lnTo>
                  <a:pt x="476" y="190"/>
                </a:lnTo>
                <a:lnTo>
                  <a:pt x="476" y="190"/>
                </a:lnTo>
                <a:lnTo>
                  <a:pt x="476" y="190"/>
                </a:lnTo>
                <a:lnTo>
                  <a:pt x="474" y="190"/>
                </a:lnTo>
                <a:lnTo>
                  <a:pt x="470" y="194"/>
                </a:lnTo>
                <a:lnTo>
                  <a:pt x="466" y="198"/>
                </a:lnTo>
                <a:lnTo>
                  <a:pt x="457" y="200"/>
                </a:lnTo>
                <a:lnTo>
                  <a:pt x="455" y="198"/>
                </a:lnTo>
                <a:lnTo>
                  <a:pt x="453" y="198"/>
                </a:lnTo>
                <a:lnTo>
                  <a:pt x="451" y="194"/>
                </a:lnTo>
                <a:lnTo>
                  <a:pt x="447" y="188"/>
                </a:lnTo>
                <a:lnTo>
                  <a:pt x="447" y="188"/>
                </a:lnTo>
                <a:lnTo>
                  <a:pt x="443" y="188"/>
                </a:lnTo>
                <a:lnTo>
                  <a:pt x="442" y="188"/>
                </a:lnTo>
                <a:lnTo>
                  <a:pt x="438" y="188"/>
                </a:lnTo>
                <a:lnTo>
                  <a:pt x="432" y="186"/>
                </a:lnTo>
                <a:lnTo>
                  <a:pt x="426" y="186"/>
                </a:lnTo>
                <a:lnTo>
                  <a:pt x="424" y="185"/>
                </a:lnTo>
                <a:lnTo>
                  <a:pt x="424" y="185"/>
                </a:lnTo>
                <a:lnTo>
                  <a:pt x="423" y="183"/>
                </a:lnTo>
                <a:lnTo>
                  <a:pt x="421" y="185"/>
                </a:lnTo>
                <a:lnTo>
                  <a:pt x="421" y="185"/>
                </a:lnTo>
                <a:lnTo>
                  <a:pt x="419" y="186"/>
                </a:lnTo>
                <a:lnTo>
                  <a:pt x="417" y="186"/>
                </a:lnTo>
                <a:lnTo>
                  <a:pt x="417" y="186"/>
                </a:lnTo>
                <a:lnTo>
                  <a:pt x="415" y="185"/>
                </a:lnTo>
                <a:lnTo>
                  <a:pt x="411" y="185"/>
                </a:lnTo>
                <a:lnTo>
                  <a:pt x="407" y="185"/>
                </a:lnTo>
                <a:lnTo>
                  <a:pt x="407" y="188"/>
                </a:lnTo>
                <a:lnTo>
                  <a:pt x="403" y="192"/>
                </a:lnTo>
                <a:lnTo>
                  <a:pt x="403" y="190"/>
                </a:lnTo>
                <a:lnTo>
                  <a:pt x="402" y="190"/>
                </a:lnTo>
                <a:lnTo>
                  <a:pt x="402" y="188"/>
                </a:lnTo>
                <a:lnTo>
                  <a:pt x="402" y="185"/>
                </a:lnTo>
                <a:lnTo>
                  <a:pt x="398" y="185"/>
                </a:lnTo>
                <a:lnTo>
                  <a:pt x="394" y="186"/>
                </a:lnTo>
                <a:lnTo>
                  <a:pt x="392" y="186"/>
                </a:lnTo>
                <a:lnTo>
                  <a:pt x="392" y="188"/>
                </a:lnTo>
                <a:lnTo>
                  <a:pt x="392" y="188"/>
                </a:lnTo>
                <a:lnTo>
                  <a:pt x="390" y="186"/>
                </a:lnTo>
                <a:lnTo>
                  <a:pt x="384" y="188"/>
                </a:lnTo>
                <a:lnTo>
                  <a:pt x="381" y="190"/>
                </a:lnTo>
                <a:lnTo>
                  <a:pt x="381" y="192"/>
                </a:lnTo>
                <a:lnTo>
                  <a:pt x="379" y="192"/>
                </a:lnTo>
                <a:lnTo>
                  <a:pt x="377" y="194"/>
                </a:lnTo>
                <a:lnTo>
                  <a:pt x="375" y="194"/>
                </a:lnTo>
                <a:lnTo>
                  <a:pt x="375" y="194"/>
                </a:lnTo>
                <a:lnTo>
                  <a:pt x="375" y="192"/>
                </a:lnTo>
                <a:lnTo>
                  <a:pt x="373" y="190"/>
                </a:lnTo>
                <a:lnTo>
                  <a:pt x="343" y="204"/>
                </a:lnTo>
                <a:lnTo>
                  <a:pt x="316" y="219"/>
                </a:lnTo>
                <a:lnTo>
                  <a:pt x="287" y="245"/>
                </a:lnTo>
                <a:lnTo>
                  <a:pt x="261" y="276"/>
                </a:lnTo>
                <a:lnTo>
                  <a:pt x="238" y="306"/>
                </a:lnTo>
                <a:lnTo>
                  <a:pt x="232" y="314"/>
                </a:lnTo>
                <a:lnTo>
                  <a:pt x="226" y="322"/>
                </a:lnTo>
                <a:lnTo>
                  <a:pt x="230" y="323"/>
                </a:lnTo>
                <a:lnTo>
                  <a:pt x="234" y="325"/>
                </a:lnTo>
                <a:lnTo>
                  <a:pt x="238" y="325"/>
                </a:lnTo>
                <a:lnTo>
                  <a:pt x="238" y="323"/>
                </a:lnTo>
                <a:lnTo>
                  <a:pt x="240" y="322"/>
                </a:lnTo>
                <a:lnTo>
                  <a:pt x="242" y="320"/>
                </a:lnTo>
                <a:lnTo>
                  <a:pt x="242" y="316"/>
                </a:lnTo>
                <a:lnTo>
                  <a:pt x="244" y="314"/>
                </a:lnTo>
                <a:lnTo>
                  <a:pt x="245" y="301"/>
                </a:lnTo>
                <a:lnTo>
                  <a:pt x="247" y="299"/>
                </a:lnTo>
                <a:lnTo>
                  <a:pt x="249" y="299"/>
                </a:lnTo>
                <a:lnTo>
                  <a:pt x="251" y="299"/>
                </a:lnTo>
                <a:lnTo>
                  <a:pt x="251" y="301"/>
                </a:lnTo>
                <a:lnTo>
                  <a:pt x="251" y="303"/>
                </a:lnTo>
                <a:lnTo>
                  <a:pt x="249" y="306"/>
                </a:lnTo>
                <a:lnTo>
                  <a:pt x="249" y="310"/>
                </a:lnTo>
                <a:lnTo>
                  <a:pt x="247" y="314"/>
                </a:lnTo>
                <a:lnTo>
                  <a:pt x="247" y="322"/>
                </a:lnTo>
                <a:lnTo>
                  <a:pt x="245" y="331"/>
                </a:lnTo>
                <a:lnTo>
                  <a:pt x="244" y="337"/>
                </a:lnTo>
                <a:lnTo>
                  <a:pt x="244" y="339"/>
                </a:lnTo>
                <a:lnTo>
                  <a:pt x="244" y="341"/>
                </a:lnTo>
                <a:lnTo>
                  <a:pt x="245" y="343"/>
                </a:lnTo>
                <a:lnTo>
                  <a:pt x="245" y="344"/>
                </a:lnTo>
                <a:lnTo>
                  <a:pt x="245" y="344"/>
                </a:lnTo>
                <a:lnTo>
                  <a:pt x="245" y="346"/>
                </a:lnTo>
                <a:lnTo>
                  <a:pt x="245" y="348"/>
                </a:lnTo>
                <a:lnTo>
                  <a:pt x="255" y="356"/>
                </a:lnTo>
                <a:lnTo>
                  <a:pt x="264" y="363"/>
                </a:lnTo>
                <a:lnTo>
                  <a:pt x="264" y="365"/>
                </a:lnTo>
                <a:lnTo>
                  <a:pt x="263" y="367"/>
                </a:lnTo>
                <a:lnTo>
                  <a:pt x="261" y="367"/>
                </a:lnTo>
                <a:lnTo>
                  <a:pt x="255" y="363"/>
                </a:lnTo>
                <a:lnTo>
                  <a:pt x="251" y="360"/>
                </a:lnTo>
                <a:lnTo>
                  <a:pt x="244" y="356"/>
                </a:lnTo>
                <a:lnTo>
                  <a:pt x="234" y="400"/>
                </a:lnTo>
                <a:lnTo>
                  <a:pt x="230" y="402"/>
                </a:lnTo>
                <a:lnTo>
                  <a:pt x="228" y="403"/>
                </a:lnTo>
                <a:lnTo>
                  <a:pt x="224" y="405"/>
                </a:lnTo>
                <a:lnTo>
                  <a:pt x="224" y="405"/>
                </a:lnTo>
                <a:lnTo>
                  <a:pt x="223" y="403"/>
                </a:lnTo>
                <a:lnTo>
                  <a:pt x="223" y="402"/>
                </a:lnTo>
                <a:lnTo>
                  <a:pt x="223" y="400"/>
                </a:lnTo>
                <a:lnTo>
                  <a:pt x="221" y="398"/>
                </a:lnTo>
                <a:lnTo>
                  <a:pt x="221" y="398"/>
                </a:lnTo>
                <a:lnTo>
                  <a:pt x="219" y="398"/>
                </a:lnTo>
                <a:lnTo>
                  <a:pt x="217" y="398"/>
                </a:lnTo>
                <a:lnTo>
                  <a:pt x="186" y="407"/>
                </a:lnTo>
                <a:lnTo>
                  <a:pt x="156" y="419"/>
                </a:lnTo>
                <a:lnTo>
                  <a:pt x="156" y="421"/>
                </a:lnTo>
                <a:lnTo>
                  <a:pt x="156" y="423"/>
                </a:lnTo>
                <a:lnTo>
                  <a:pt x="154" y="424"/>
                </a:lnTo>
                <a:lnTo>
                  <a:pt x="152" y="423"/>
                </a:lnTo>
                <a:lnTo>
                  <a:pt x="150" y="423"/>
                </a:lnTo>
                <a:lnTo>
                  <a:pt x="148" y="421"/>
                </a:lnTo>
                <a:lnTo>
                  <a:pt x="148" y="423"/>
                </a:lnTo>
                <a:lnTo>
                  <a:pt x="146" y="424"/>
                </a:lnTo>
                <a:lnTo>
                  <a:pt x="146" y="426"/>
                </a:lnTo>
                <a:lnTo>
                  <a:pt x="146" y="428"/>
                </a:lnTo>
                <a:lnTo>
                  <a:pt x="146" y="430"/>
                </a:lnTo>
                <a:lnTo>
                  <a:pt x="143" y="430"/>
                </a:lnTo>
                <a:lnTo>
                  <a:pt x="141" y="428"/>
                </a:lnTo>
                <a:lnTo>
                  <a:pt x="139" y="426"/>
                </a:lnTo>
                <a:lnTo>
                  <a:pt x="127" y="430"/>
                </a:lnTo>
                <a:lnTo>
                  <a:pt x="118" y="432"/>
                </a:lnTo>
                <a:lnTo>
                  <a:pt x="118" y="434"/>
                </a:lnTo>
                <a:lnTo>
                  <a:pt x="118" y="436"/>
                </a:lnTo>
                <a:lnTo>
                  <a:pt x="116" y="436"/>
                </a:lnTo>
                <a:lnTo>
                  <a:pt x="114" y="438"/>
                </a:lnTo>
                <a:lnTo>
                  <a:pt x="112" y="436"/>
                </a:lnTo>
                <a:lnTo>
                  <a:pt x="110" y="436"/>
                </a:lnTo>
                <a:lnTo>
                  <a:pt x="108" y="436"/>
                </a:lnTo>
                <a:lnTo>
                  <a:pt x="80" y="445"/>
                </a:lnTo>
                <a:lnTo>
                  <a:pt x="84" y="449"/>
                </a:lnTo>
                <a:lnTo>
                  <a:pt x="85" y="453"/>
                </a:lnTo>
                <a:lnTo>
                  <a:pt x="89" y="457"/>
                </a:lnTo>
                <a:lnTo>
                  <a:pt x="87" y="457"/>
                </a:lnTo>
                <a:lnTo>
                  <a:pt x="85" y="457"/>
                </a:lnTo>
                <a:lnTo>
                  <a:pt x="85" y="455"/>
                </a:lnTo>
                <a:lnTo>
                  <a:pt x="84" y="455"/>
                </a:lnTo>
                <a:lnTo>
                  <a:pt x="84" y="457"/>
                </a:lnTo>
                <a:lnTo>
                  <a:pt x="84" y="457"/>
                </a:lnTo>
                <a:lnTo>
                  <a:pt x="84" y="457"/>
                </a:lnTo>
                <a:lnTo>
                  <a:pt x="82" y="455"/>
                </a:lnTo>
                <a:lnTo>
                  <a:pt x="80" y="455"/>
                </a:lnTo>
                <a:lnTo>
                  <a:pt x="80" y="453"/>
                </a:lnTo>
                <a:lnTo>
                  <a:pt x="80" y="451"/>
                </a:lnTo>
                <a:lnTo>
                  <a:pt x="78" y="451"/>
                </a:lnTo>
                <a:lnTo>
                  <a:pt x="76" y="453"/>
                </a:lnTo>
                <a:lnTo>
                  <a:pt x="74" y="453"/>
                </a:lnTo>
                <a:lnTo>
                  <a:pt x="72" y="453"/>
                </a:lnTo>
                <a:lnTo>
                  <a:pt x="68" y="451"/>
                </a:lnTo>
                <a:lnTo>
                  <a:pt x="66" y="449"/>
                </a:lnTo>
                <a:lnTo>
                  <a:pt x="63" y="449"/>
                </a:lnTo>
                <a:lnTo>
                  <a:pt x="59" y="451"/>
                </a:lnTo>
                <a:lnTo>
                  <a:pt x="57" y="449"/>
                </a:lnTo>
                <a:lnTo>
                  <a:pt x="55" y="447"/>
                </a:lnTo>
                <a:lnTo>
                  <a:pt x="53" y="445"/>
                </a:lnTo>
                <a:lnTo>
                  <a:pt x="51" y="445"/>
                </a:lnTo>
                <a:lnTo>
                  <a:pt x="49" y="445"/>
                </a:lnTo>
                <a:lnTo>
                  <a:pt x="47" y="443"/>
                </a:lnTo>
                <a:lnTo>
                  <a:pt x="47" y="442"/>
                </a:lnTo>
                <a:lnTo>
                  <a:pt x="47" y="440"/>
                </a:lnTo>
                <a:lnTo>
                  <a:pt x="47" y="440"/>
                </a:lnTo>
                <a:lnTo>
                  <a:pt x="32" y="430"/>
                </a:lnTo>
                <a:lnTo>
                  <a:pt x="32" y="434"/>
                </a:lnTo>
                <a:lnTo>
                  <a:pt x="32" y="438"/>
                </a:lnTo>
                <a:lnTo>
                  <a:pt x="30" y="442"/>
                </a:lnTo>
                <a:lnTo>
                  <a:pt x="28" y="443"/>
                </a:lnTo>
                <a:lnTo>
                  <a:pt x="26" y="442"/>
                </a:lnTo>
                <a:lnTo>
                  <a:pt x="26" y="440"/>
                </a:lnTo>
                <a:lnTo>
                  <a:pt x="25" y="438"/>
                </a:lnTo>
                <a:lnTo>
                  <a:pt x="25" y="434"/>
                </a:lnTo>
                <a:lnTo>
                  <a:pt x="25" y="434"/>
                </a:lnTo>
                <a:lnTo>
                  <a:pt x="23" y="426"/>
                </a:lnTo>
                <a:lnTo>
                  <a:pt x="21" y="421"/>
                </a:lnTo>
                <a:lnTo>
                  <a:pt x="19" y="413"/>
                </a:lnTo>
                <a:lnTo>
                  <a:pt x="17" y="409"/>
                </a:lnTo>
                <a:lnTo>
                  <a:pt x="15" y="405"/>
                </a:lnTo>
                <a:lnTo>
                  <a:pt x="11" y="402"/>
                </a:lnTo>
                <a:lnTo>
                  <a:pt x="7" y="398"/>
                </a:lnTo>
                <a:lnTo>
                  <a:pt x="4" y="396"/>
                </a:lnTo>
                <a:lnTo>
                  <a:pt x="2" y="394"/>
                </a:lnTo>
                <a:lnTo>
                  <a:pt x="0" y="392"/>
                </a:lnTo>
                <a:lnTo>
                  <a:pt x="0" y="390"/>
                </a:lnTo>
                <a:lnTo>
                  <a:pt x="0" y="388"/>
                </a:lnTo>
                <a:lnTo>
                  <a:pt x="2" y="388"/>
                </a:lnTo>
                <a:lnTo>
                  <a:pt x="5" y="388"/>
                </a:lnTo>
                <a:lnTo>
                  <a:pt x="9" y="388"/>
                </a:lnTo>
                <a:lnTo>
                  <a:pt x="11" y="388"/>
                </a:lnTo>
                <a:lnTo>
                  <a:pt x="15" y="390"/>
                </a:lnTo>
                <a:lnTo>
                  <a:pt x="19" y="392"/>
                </a:lnTo>
                <a:lnTo>
                  <a:pt x="17" y="367"/>
                </a:lnTo>
                <a:lnTo>
                  <a:pt x="15" y="341"/>
                </a:lnTo>
                <a:lnTo>
                  <a:pt x="15" y="339"/>
                </a:lnTo>
                <a:lnTo>
                  <a:pt x="13" y="337"/>
                </a:lnTo>
                <a:lnTo>
                  <a:pt x="11" y="335"/>
                </a:lnTo>
                <a:lnTo>
                  <a:pt x="11" y="333"/>
                </a:lnTo>
                <a:lnTo>
                  <a:pt x="13" y="331"/>
                </a:lnTo>
                <a:lnTo>
                  <a:pt x="15" y="331"/>
                </a:lnTo>
                <a:lnTo>
                  <a:pt x="17" y="333"/>
                </a:lnTo>
                <a:lnTo>
                  <a:pt x="17" y="327"/>
                </a:lnTo>
                <a:lnTo>
                  <a:pt x="17" y="322"/>
                </a:lnTo>
                <a:lnTo>
                  <a:pt x="17" y="322"/>
                </a:lnTo>
                <a:lnTo>
                  <a:pt x="15" y="320"/>
                </a:lnTo>
                <a:lnTo>
                  <a:pt x="15" y="318"/>
                </a:lnTo>
                <a:lnTo>
                  <a:pt x="15" y="316"/>
                </a:lnTo>
                <a:lnTo>
                  <a:pt x="17" y="316"/>
                </a:lnTo>
                <a:lnTo>
                  <a:pt x="19" y="291"/>
                </a:lnTo>
                <a:lnTo>
                  <a:pt x="19" y="289"/>
                </a:lnTo>
                <a:lnTo>
                  <a:pt x="19" y="289"/>
                </a:lnTo>
                <a:lnTo>
                  <a:pt x="19" y="289"/>
                </a:lnTo>
                <a:lnTo>
                  <a:pt x="23" y="245"/>
                </a:lnTo>
                <a:lnTo>
                  <a:pt x="23" y="202"/>
                </a:lnTo>
                <a:lnTo>
                  <a:pt x="23" y="200"/>
                </a:lnTo>
                <a:lnTo>
                  <a:pt x="25" y="198"/>
                </a:lnTo>
                <a:lnTo>
                  <a:pt x="26" y="198"/>
                </a:lnTo>
                <a:lnTo>
                  <a:pt x="28" y="198"/>
                </a:lnTo>
                <a:lnTo>
                  <a:pt x="30" y="200"/>
                </a:lnTo>
                <a:lnTo>
                  <a:pt x="30" y="198"/>
                </a:lnTo>
                <a:lnTo>
                  <a:pt x="32" y="196"/>
                </a:lnTo>
                <a:lnTo>
                  <a:pt x="34" y="194"/>
                </a:lnTo>
                <a:lnTo>
                  <a:pt x="34" y="192"/>
                </a:lnTo>
                <a:lnTo>
                  <a:pt x="34" y="190"/>
                </a:lnTo>
                <a:lnTo>
                  <a:pt x="34" y="186"/>
                </a:lnTo>
                <a:lnTo>
                  <a:pt x="34" y="185"/>
                </a:lnTo>
                <a:lnTo>
                  <a:pt x="34" y="181"/>
                </a:lnTo>
                <a:lnTo>
                  <a:pt x="36" y="175"/>
                </a:lnTo>
                <a:lnTo>
                  <a:pt x="36" y="167"/>
                </a:lnTo>
                <a:lnTo>
                  <a:pt x="38" y="162"/>
                </a:lnTo>
                <a:lnTo>
                  <a:pt x="38" y="162"/>
                </a:lnTo>
                <a:lnTo>
                  <a:pt x="38" y="162"/>
                </a:lnTo>
                <a:lnTo>
                  <a:pt x="40" y="162"/>
                </a:lnTo>
                <a:lnTo>
                  <a:pt x="42" y="162"/>
                </a:lnTo>
                <a:lnTo>
                  <a:pt x="44" y="148"/>
                </a:lnTo>
                <a:lnTo>
                  <a:pt x="47" y="137"/>
                </a:lnTo>
                <a:lnTo>
                  <a:pt x="47" y="137"/>
                </a:lnTo>
                <a:lnTo>
                  <a:pt x="49" y="137"/>
                </a:lnTo>
                <a:lnTo>
                  <a:pt x="49" y="139"/>
                </a:lnTo>
                <a:lnTo>
                  <a:pt x="49" y="145"/>
                </a:lnTo>
                <a:lnTo>
                  <a:pt x="51" y="148"/>
                </a:lnTo>
                <a:lnTo>
                  <a:pt x="51" y="150"/>
                </a:lnTo>
                <a:lnTo>
                  <a:pt x="51" y="152"/>
                </a:lnTo>
                <a:lnTo>
                  <a:pt x="51" y="156"/>
                </a:lnTo>
                <a:lnTo>
                  <a:pt x="51" y="162"/>
                </a:lnTo>
                <a:lnTo>
                  <a:pt x="51" y="165"/>
                </a:lnTo>
                <a:lnTo>
                  <a:pt x="57" y="150"/>
                </a:lnTo>
                <a:lnTo>
                  <a:pt x="59" y="133"/>
                </a:lnTo>
                <a:lnTo>
                  <a:pt x="61" y="131"/>
                </a:lnTo>
                <a:lnTo>
                  <a:pt x="61" y="131"/>
                </a:lnTo>
                <a:lnTo>
                  <a:pt x="63" y="131"/>
                </a:lnTo>
                <a:lnTo>
                  <a:pt x="63" y="133"/>
                </a:lnTo>
                <a:lnTo>
                  <a:pt x="63" y="141"/>
                </a:lnTo>
                <a:lnTo>
                  <a:pt x="63" y="148"/>
                </a:lnTo>
                <a:lnTo>
                  <a:pt x="61" y="156"/>
                </a:lnTo>
                <a:lnTo>
                  <a:pt x="59" y="194"/>
                </a:lnTo>
                <a:lnTo>
                  <a:pt x="59" y="196"/>
                </a:lnTo>
                <a:lnTo>
                  <a:pt x="59" y="196"/>
                </a:lnTo>
                <a:lnTo>
                  <a:pt x="59" y="198"/>
                </a:lnTo>
                <a:lnTo>
                  <a:pt x="72" y="205"/>
                </a:lnTo>
                <a:lnTo>
                  <a:pt x="85" y="215"/>
                </a:lnTo>
                <a:lnTo>
                  <a:pt x="87" y="215"/>
                </a:lnTo>
                <a:lnTo>
                  <a:pt x="87" y="213"/>
                </a:lnTo>
                <a:lnTo>
                  <a:pt x="89" y="211"/>
                </a:lnTo>
                <a:lnTo>
                  <a:pt x="89" y="209"/>
                </a:lnTo>
                <a:lnTo>
                  <a:pt x="106" y="188"/>
                </a:lnTo>
                <a:lnTo>
                  <a:pt x="106" y="188"/>
                </a:lnTo>
                <a:lnTo>
                  <a:pt x="108" y="186"/>
                </a:lnTo>
                <a:lnTo>
                  <a:pt x="108" y="186"/>
                </a:lnTo>
                <a:lnTo>
                  <a:pt x="118" y="177"/>
                </a:lnTo>
                <a:lnTo>
                  <a:pt x="127" y="165"/>
                </a:lnTo>
                <a:lnTo>
                  <a:pt x="127" y="164"/>
                </a:lnTo>
                <a:lnTo>
                  <a:pt x="127" y="164"/>
                </a:lnTo>
                <a:lnTo>
                  <a:pt x="129" y="164"/>
                </a:lnTo>
                <a:lnTo>
                  <a:pt x="146" y="139"/>
                </a:lnTo>
                <a:lnTo>
                  <a:pt x="165" y="116"/>
                </a:lnTo>
                <a:lnTo>
                  <a:pt x="194" y="86"/>
                </a:lnTo>
                <a:lnTo>
                  <a:pt x="194" y="84"/>
                </a:lnTo>
                <a:lnTo>
                  <a:pt x="196" y="84"/>
                </a:lnTo>
                <a:lnTo>
                  <a:pt x="196" y="84"/>
                </a:lnTo>
                <a:lnTo>
                  <a:pt x="219" y="63"/>
                </a:lnTo>
                <a:lnTo>
                  <a:pt x="242" y="46"/>
                </a:lnTo>
                <a:lnTo>
                  <a:pt x="270" y="30"/>
                </a:lnTo>
                <a:lnTo>
                  <a:pt x="303" y="15"/>
                </a:lnTo>
                <a:lnTo>
                  <a:pt x="337" y="6"/>
                </a:lnTo>
                <a:lnTo>
                  <a:pt x="375" y="0"/>
                </a:lnTo>
                <a:lnTo>
                  <a:pt x="377" y="0"/>
                </a:lnTo>
                <a:lnTo>
                  <a:pt x="379" y="0"/>
                </a:lnTo>
                <a:close/>
              </a:path>
            </a:pathLst>
          </a:custGeom>
          <a:solidFill>
            <a:srgbClr val="FF0000"/>
          </a:solidFill>
          <a:ln w="0">
            <a:noFill/>
            <a:prstDash val="solid"/>
            <a:round/>
            <a:headEnd/>
            <a:tailEnd/>
          </a:ln>
        </p:spPr>
        <p:txBody>
          <a:bodyPr vert="horz" wrap="square" lIns="91412" tIns="45706" rIns="91412" bIns="45706" numCol="1" anchor="t" anchorCtr="0" compatLnSpc="1">
            <a:prstTxWarp prst="textNoShape">
              <a:avLst/>
            </a:prstTxWarp>
          </a:bodyPr>
          <a:lstStyle/>
          <a:p>
            <a:endParaRPr lang="zh-CN" altLang="en-US" sz="2399">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endParaRPr>
          </a:p>
        </p:txBody>
      </p:sp>
      <p:grpSp>
        <p:nvGrpSpPr>
          <p:cNvPr id="22" name="群組 21">
            <a:extLst>
              <a:ext uri="{FF2B5EF4-FFF2-40B4-BE49-F238E27FC236}">
                <a16:creationId xmlns:a16="http://schemas.microsoft.com/office/drawing/2014/main" id="{834EEA6F-DA67-476C-A048-E06B4DB9E5D9}"/>
              </a:ext>
            </a:extLst>
          </p:cNvPr>
          <p:cNvGrpSpPr/>
          <p:nvPr/>
        </p:nvGrpSpPr>
        <p:grpSpPr>
          <a:xfrm>
            <a:off x="7257680" y="54448"/>
            <a:ext cx="4712156" cy="3540170"/>
            <a:chOff x="323850" y="1473125"/>
            <a:chExt cx="4999470" cy="3756025"/>
          </a:xfrm>
        </p:grpSpPr>
        <p:pic>
          <p:nvPicPr>
            <p:cNvPr id="23" name="图片 11">
              <a:extLst>
                <a:ext uri="{FF2B5EF4-FFF2-40B4-BE49-F238E27FC236}">
                  <a16:creationId xmlns:a16="http://schemas.microsoft.com/office/drawing/2014/main" id="{3E12DF1F-A8FC-4713-A153-7A088ECA27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9014" r="4208"/>
            <a:stretch>
              <a:fillRect/>
            </a:stretch>
          </p:blipFill>
          <p:spPr bwMode="auto">
            <a:xfrm>
              <a:off x="323850" y="1473125"/>
              <a:ext cx="4999470"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12">
              <a:extLst>
                <a:ext uri="{FF2B5EF4-FFF2-40B4-BE49-F238E27FC236}">
                  <a16:creationId xmlns:a16="http://schemas.microsoft.com/office/drawing/2014/main" id="{0EE3536D-EFB4-4CEA-86EB-230B75C1288E}"/>
                </a:ext>
              </a:extLst>
            </p:cNvPr>
            <p:cNvSpPr>
              <a:spLocks noChangeArrowheads="1"/>
            </p:cNvSpPr>
            <p:nvPr/>
          </p:nvSpPr>
          <p:spPr bwMode="auto">
            <a:xfrm rot="562297" flipH="1">
              <a:off x="2275064" y="1919596"/>
              <a:ext cx="2149475" cy="46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zh-TW" altLang="en-US" sz="2800" b="1" i="1" dirty="0">
                  <a:solidFill>
                    <a:srgbClr val="C00000"/>
                  </a:solidFill>
                  <a:latin typeface="Arial Rounded MT Bold" pitchFamily="2" charset="0"/>
                  <a:ea typeface="微软雅黑" panose="020B0503020204020204" pitchFamily="34" charset="-122"/>
                  <a:sym typeface="Times New Roman" panose="02020603050405020304" pitchFamily="18" charset="0"/>
                </a:rPr>
                <a:t>提     醒：</a:t>
              </a:r>
              <a:endParaRPr lang="zh-CN" altLang="en-US" sz="2800" b="1" i="1" dirty="0">
                <a:solidFill>
                  <a:srgbClr val="C00000"/>
                </a:solidFill>
                <a:latin typeface="Arial Rounded MT Bold" pitchFamily="2" charset="0"/>
                <a:ea typeface="微软雅黑" panose="020B0503020204020204" pitchFamily="34" charset="-122"/>
                <a:sym typeface="Times New Roman" panose="02020603050405020304" pitchFamily="18" charset="0"/>
              </a:endParaRPr>
            </a:p>
          </p:txBody>
        </p:sp>
        <p:sp>
          <p:nvSpPr>
            <p:cNvPr id="25" name="TextBox 13">
              <a:extLst>
                <a:ext uri="{FF2B5EF4-FFF2-40B4-BE49-F238E27FC236}">
                  <a16:creationId xmlns:a16="http://schemas.microsoft.com/office/drawing/2014/main" id="{4A0CB870-6414-4745-8EF4-72C3918CB225}"/>
                </a:ext>
              </a:extLst>
            </p:cNvPr>
            <p:cNvSpPr>
              <a:spLocks noChangeArrowheads="1"/>
            </p:cNvSpPr>
            <p:nvPr/>
          </p:nvSpPr>
          <p:spPr bwMode="auto">
            <a:xfrm rot="21594277" flipH="1">
              <a:off x="604608" y="2554367"/>
              <a:ext cx="3972718" cy="238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r>
                <a:rPr lang="zh-TW" altLang="en-US" sz="2000" b="1" spc="100" dirty="0">
                  <a:solidFill>
                    <a:srgbClr val="3F3F3F"/>
                  </a:solidFill>
                  <a:ea typeface="微软雅黑" panose="020B0503020204020204" pitchFamily="34" charset="-122"/>
                  <a:sym typeface="Arial" panose="020B0604020202020204" pitchFamily="34" charset="0"/>
                </a:rPr>
                <a:t>系統偵測出上傳報名資料有誤時，若須修改錯誤的報名資料</a:t>
              </a:r>
              <a:r>
                <a:rPr lang="zh-TW" altLang="en-US" sz="2000" b="1" spc="100" dirty="0">
                  <a:solidFill>
                    <a:srgbClr val="FF0000"/>
                  </a:solidFill>
                  <a:ea typeface="微软雅黑" panose="020B0503020204020204" pitchFamily="34" charset="-122"/>
                  <a:sym typeface="Arial" panose="020B0604020202020204" pitchFamily="34" charset="0"/>
                </a:rPr>
                <a:t>請點選「報名資料編修」修正資料，勿用修改上傳檔案方式再次上傳</a:t>
              </a:r>
              <a:r>
                <a:rPr lang="zh-TW" altLang="en-US" sz="2000" b="1" spc="100" dirty="0">
                  <a:solidFill>
                    <a:srgbClr val="3F3F3F"/>
                  </a:solidFill>
                  <a:ea typeface="微软雅黑" panose="020B0503020204020204" pitchFamily="34" charset="-122"/>
                  <a:sym typeface="Arial" panose="020B0604020202020204" pitchFamily="34" charset="0"/>
                </a:rPr>
                <a:t>，系統會偵測出此學生已重覆報名，無法做報名資料修正。</a:t>
              </a:r>
            </a:p>
          </p:txBody>
        </p:sp>
      </p:grpSp>
      <p:pic>
        <p:nvPicPr>
          <p:cNvPr id="8" name="圖片 7"/>
          <p:cNvPicPr>
            <a:picLocks noChangeAspect="1"/>
          </p:cNvPicPr>
          <p:nvPr/>
        </p:nvPicPr>
        <p:blipFill>
          <a:blip r:embed="rId5"/>
          <a:stretch>
            <a:fillRect/>
          </a:stretch>
        </p:blipFill>
        <p:spPr>
          <a:xfrm>
            <a:off x="662691" y="4941168"/>
            <a:ext cx="6225397" cy="1770032"/>
          </a:xfrm>
          <a:prstGeom prst="rect">
            <a:avLst/>
          </a:prstGeom>
          <a:ln>
            <a:solidFill>
              <a:schemeClr val="tx1"/>
            </a:solidFill>
          </a:ln>
        </p:spPr>
      </p:pic>
      <p:sp>
        <p:nvSpPr>
          <p:cNvPr id="12" name="矩形 11"/>
          <p:cNvSpPr/>
          <p:nvPr/>
        </p:nvSpPr>
        <p:spPr>
          <a:xfrm>
            <a:off x="5737712" y="6426087"/>
            <a:ext cx="1130424" cy="313640"/>
          </a:xfrm>
          <a:prstGeom prst="rect">
            <a:avLst/>
          </a:prstGeom>
          <a:solidFill>
            <a:srgbClr val="FFC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投影片編號版面配置區 8">
            <a:extLst>
              <a:ext uri="{FF2B5EF4-FFF2-40B4-BE49-F238E27FC236}">
                <a16:creationId xmlns:a16="http://schemas.microsoft.com/office/drawing/2014/main" id="{DBA55D11-9919-94AE-9BB7-508C51E6F0E0}"/>
              </a:ext>
            </a:extLst>
          </p:cNvPr>
          <p:cNvSpPr>
            <a:spLocks noGrp="1"/>
          </p:cNvSpPr>
          <p:nvPr>
            <p:ph type="sldNum" sz="quarter" idx="12"/>
          </p:nvPr>
        </p:nvSpPr>
        <p:spPr bwMode="auto">
          <a:xfrm>
            <a:off x="11320991" y="6425370"/>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16</a:t>
            </a:fld>
            <a:endParaRPr lang="zh-TW" altLang="en-US" sz="2600"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9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59A8DB54-FE3A-835E-5910-7755CC3F4C45}"/>
              </a:ext>
            </a:extLst>
          </p:cNvPr>
          <p:cNvGrpSpPr/>
          <p:nvPr/>
        </p:nvGrpSpPr>
        <p:grpSpPr>
          <a:xfrm>
            <a:off x="302494" y="2579850"/>
            <a:ext cx="11064552" cy="3868585"/>
            <a:chOff x="422598" y="2579850"/>
            <a:chExt cx="11064552" cy="3868585"/>
          </a:xfrm>
        </p:grpSpPr>
        <p:pic>
          <p:nvPicPr>
            <p:cNvPr id="15" name="圖片 14">
              <a:extLst>
                <a:ext uri="{FF2B5EF4-FFF2-40B4-BE49-F238E27FC236}">
                  <a16:creationId xmlns:a16="http://schemas.microsoft.com/office/drawing/2014/main" id="{13C7B6D3-015E-45C7-BEAD-C8FEB507E12E}"/>
                </a:ext>
              </a:extLst>
            </p:cNvPr>
            <p:cNvPicPr>
              <a:picLocks noChangeAspect="1"/>
            </p:cNvPicPr>
            <p:nvPr/>
          </p:nvPicPr>
          <p:blipFill>
            <a:blip r:embed="rId3"/>
            <a:stretch>
              <a:fillRect/>
            </a:stretch>
          </p:blipFill>
          <p:spPr>
            <a:xfrm>
              <a:off x="422598" y="2579850"/>
              <a:ext cx="11064552" cy="3868585"/>
            </a:xfrm>
            <a:prstGeom prst="rect">
              <a:avLst/>
            </a:prstGeom>
            <a:ln>
              <a:solidFill>
                <a:schemeClr val="tx1"/>
              </a:solidFill>
            </a:ln>
          </p:spPr>
        </p:pic>
        <p:sp>
          <p:nvSpPr>
            <p:cNvPr id="27" name="矩形 26"/>
            <p:cNvSpPr/>
            <p:nvPr/>
          </p:nvSpPr>
          <p:spPr>
            <a:xfrm>
              <a:off x="3431704" y="5337735"/>
              <a:ext cx="6281042" cy="2534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2000"/>
            </a:p>
          </p:txBody>
        </p:sp>
      </p:grpSp>
      <p:sp>
        <p:nvSpPr>
          <p:cNvPr id="18436" name="標題 1"/>
          <p:cNvSpPr txBox="1">
            <a:spLocks/>
          </p:cNvSpPr>
          <p:nvPr/>
        </p:nvSpPr>
        <p:spPr bwMode="auto">
          <a:xfrm>
            <a:off x="485775" y="196850"/>
            <a:ext cx="78867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参</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、報名資料載入 </a:t>
            </a:r>
            <a:r>
              <a:rPr lang="en-US" altLang="zh-TW" sz="3600" b="1" dirty="0">
                <a:solidFill>
                  <a:srgbClr val="002060"/>
                </a:solidFill>
                <a:latin typeface="微軟正黑體" panose="020B0604030504040204" pitchFamily="34" charset="-120"/>
                <a:ea typeface="微軟正黑體" panose="020B0604030504040204" pitchFamily="34" charset="-120"/>
              </a:rPr>
              <a:t>9/16</a:t>
            </a:r>
            <a:endParaRPr lang="zh-TW" altLang="en-US" sz="3600" b="1" dirty="0">
              <a:solidFill>
                <a:srgbClr val="002060"/>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1267371" y="885825"/>
            <a:ext cx="10037763" cy="1746250"/>
          </a:xfrm>
          <a:prstGeom prst="rect">
            <a:avLst/>
          </a:prstGeom>
        </p:spPr>
        <p:txBody>
          <a:bodyPr>
            <a:spAutoFit/>
          </a:bodyPr>
          <a:lstStyle/>
          <a:p>
            <a:pPr defTabSz="685800" eaLnBrk="1" fontAlgn="auto" hangingPunct="1">
              <a:lnSpc>
                <a:spcPct val="120000"/>
              </a:lnSpc>
              <a:spcBef>
                <a:spcPts val="750"/>
              </a:spcBef>
              <a:spcAft>
                <a:spcPts val="0"/>
              </a:spcAft>
              <a:defRPr/>
            </a:pPr>
            <a:r>
              <a:rPr lang="zh-TW" altLang="en-US" sz="2800" b="1" dirty="0">
                <a:solidFill>
                  <a:srgbClr val="0070C0"/>
                </a:solidFill>
                <a:latin typeface="微軟正黑體" panose="020B0604030504040204" pitchFamily="34" charset="-120"/>
                <a:ea typeface="微軟正黑體" panose="020B0604030504040204" pitchFamily="34" charset="-120"/>
              </a:rPr>
              <a:t>四、報名資料編修</a:t>
            </a:r>
            <a:endParaRPr lang="zh-TW" altLang="en-US" b="1" dirty="0">
              <a:latin typeface="+mn-lt"/>
            </a:endParaRPr>
          </a:p>
          <a:p>
            <a:pPr defTabSz="685800" eaLnBrk="1" fontAlgn="auto" hangingPunct="1">
              <a:lnSpc>
                <a:spcPct val="120000"/>
              </a:lnSpc>
              <a:spcBef>
                <a:spcPts val="750"/>
              </a:spcBef>
              <a:spcAft>
                <a:spcPts val="0"/>
              </a:spcAft>
              <a:defRPr/>
            </a:pPr>
            <a:r>
              <a:rPr lang="en-US" altLang="zh-TW" sz="2800" b="1" dirty="0">
                <a:solidFill>
                  <a:srgbClr val="C00000"/>
                </a:solidFill>
                <a:latin typeface="微軟正黑體" panose="020B0604030504040204" pitchFamily="34" charset="-120"/>
                <a:ea typeface="微軟正黑體" panose="020B0604030504040204" pitchFamily="34" charset="-120"/>
              </a:rPr>
              <a:t>Step1</a:t>
            </a:r>
            <a:r>
              <a:rPr lang="zh-TW" altLang="en-US" sz="2800" b="1" dirty="0">
                <a:solidFill>
                  <a:srgbClr val="C00000"/>
                </a:solidFill>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免試生報名資料呈現</a:t>
            </a:r>
            <a:r>
              <a:rPr lang="zh-TW" altLang="en-US" sz="2800" b="1" dirty="0">
                <a:solidFill>
                  <a:srgbClr val="C00000"/>
                </a:solidFill>
                <a:latin typeface="微軟正黑體" panose="020B0604030504040204" pitchFamily="34" charset="-120"/>
                <a:ea typeface="微軟正黑體" panose="020B0604030504040204" pitchFamily="34" charset="-120"/>
              </a:rPr>
              <a:t>「</a:t>
            </a:r>
            <a:r>
              <a:rPr lang="zh-TW" altLang="en-US" sz="2800" b="1" dirty="0">
                <a:solidFill>
                  <a:schemeClr val="bg1"/>
                </a:solidFill>
                <a:effectLst>
                  <a:glow rad="101600">
                    <a:srgbClr val="C00000"/>
                  </a:glow>
                </a:effectLst>
                <a:latin typeface="微軟正黑體" panose="020B0604030504040204" pitchFamily="34" charset="-120"/>
                <a:ea typeface="微軟正黑體" panose="020B0604030504040204" pitchFamily="34" charset="-120"/>
              </a:rPr>
              <a:t>紅色</a:t>
            </a:r>
            <a:r>
              <a:rPr lang="zh-TW" altLang="en-US" sz="2800" b="1" dirty="0">
                <a:solidFill>
                  <a:srgbClr val="C00000"/>
                </a:solidFill>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文字，表示該生成績資料</a:t>
            </a:r>
            <a:r>
              <a:rPr lang="zh-TW" altLang="en-US" sz="2800" b="1" u="sng" dirty="0">
                <a:latin typeface="微軟正黑體" panose="020B0604030504040204" pitchFamily="34" charset="-120"/>
                <a:ea typeface="微軟正黑體" panose="020B0604030504040204" pitchFamily="34" charset="-120"/>
              </a:rPr>
              <a:t>有誤</a:t>
            </a:r>
            <a:r>
              <a:rPr lang="zh-TW" altLang="en-US" sz="2800" b="1" dirty="0">
                <a:latin typeface="微軟正黑體" panose="020B0604030504040204" pitchFamily="34" charset="-120"/>
                <a:ea typeface="微軟正黑體" panose="020B0604030504040204" pitchFamily="34" charset="-120"/>
              </a:rPr>
              <a:t>，欲編修報名資料，直接點選「編修基本資料」功能鍵。</a:t>
            </a:r>
            <a:endParaRPr lang="en-US" altLang="zh-TW" sz="2800" b="1" dirty="0">
              <a:latin typeface="微軟正黑體" panose="020B0604030504040204" pitchFamily="34" charset="-120"/>
              <a:ea typeface="微軟正黑體" panose="020B0604030504040204" pitchFamily="34" charset="-120"/>
            </a:endParaRPr>
          </a:p>
        </p:txBody>
      </p:sp>
      <p:sp>
        <p:nvSpPr>
          <p:cNvPr id="21" name="矩形 20"/>
          <p:cNvSpPr/>
          <p:nvPr/>
        </p:nvSpPr>
        <p:spPr>
          <a:xfrm>
            <a:off x="2591520" y="5334000"/>
            <a:ext cx="757450" cy="2552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2000"/>
          </a:p>
        </p:txBody>
      </p:sp>
      <p:sp>
        <p:nvSpPr>
          <p:cNvPr id="22" name="矩形 21"/>
          <p:cNvSpPr/>
          <p:nvPr/>
        </p:nvSpPr>
        <p:spPr>
          <a:xfrm>
            <a:off x="1516701" y="2560040"/>
            <a:ext cx="1068295" cy="7481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2000"/>
          </a:p>
        </p:txBody>
      </p:sp>
      <p:sp>
        <p:nvSpPr>
          <p:cNvPr id="25" name="橢圓形圖說文字 24"/>
          <p:cNvSpPr/>
          <p:nvPr/>
        </p:nvSpPr>
        <p:spPr>
          <a:xfrm>
            <a:off x="143248" y="3885490"/>
            <a:ext cx="1992312" cy="1763713"/>
          </a:xfrm>
          <a:prstGeom prst="wedgeEllipseCallout">
            <a:avLst>
              <a:gd name="adj1" fmla="val 76271"/>
              <a:gd name="adj2" fmla="val 33630"/>
            </a:avLst>
          </a:prstGeom>
          <a:solidFill>
            <a:schemeClr val="accent4">
              <a:lumMod val="20000"/>
              <a:lumOff val="80000"/>
            </a:schemeClr>
          </a:solidFill>
          <a:ln w="38100">
            <a:solidFill>
              <a:srgbClr val="FFC000"/>
            </a:solidFill>
          </a:ln>
        </p:spPr>
        <p:style>
          <a:lnRef idx="2">
            <a:schemeClr val="accent4"/>
          </a:lnRef>
          <a:fillRef idx="1">
            <a:schemeClr val="lt1"/>
          </a:fillRef>
          <a:effectRef idx="0">
            <a:schemeClr val="accent4"/>
          </a:effectRef>
          <a:fontRef idx="minor">
            <a:schemeClr val="dk1"/>
          </a:fontRef>
        </p:style>
        <p:txBody>
          <a:bodyPr lIns="0" tIns="0" rIns="0" bIns="0" anchor="ctr"/>
          <a:lstStyle/>
          <a:p>
            <a:pPr algn="ctr" eaLnBrk="1" fontAlgn="auto" hangingPunct="1">
              <a:spcBef>
                <a:spcPts val="0"/>
              </a:spcBef>
              <a:spcAft>
                <a:spcPts val="0"/>
              </a:spcAft>
              <a:defRPr/>
            </a:pPr>
            <a:r>
              <a:rPr lang="zh-TW" altLang="en-US" sz="2500" b="1" dirty="0">
                <a:solidFill>
                  <a:srgbClr val="C00000"/>
                </a:solidFill>
                <a:latin typeface="微軟正黑體" panose="020B0604030504040204" pitchFamily="34" charset="-120"/>
                <a:ea typeface="微軟正黑體" panose="020B0604030504040204" pitchFamily="34" charset="-120"/>
              </a:rPr>
              <a:t>點選編修基本資料</a:t>
            </a:r>
          </a:p>
        </p:txBody>
      </p:sp>
      <p:sp>
        <p:nvSpPr>
          <p:cNvPr id="26" name="矩形 25"/>
          <p:cNvSpPr/>
          <p:nvPr/>
        </p:nvSpPr>
        <p:spPr>
          <a:xfrm>
            <a:off x="7709806" y="4170693"/>
            <a:ext cx="714362" cy="2904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2000"/>
          </a:p>
        </p:txBody>
      </p:sp>
      <p:sp>
        <p:nvSpPr>
          <p:cNvPr id="30" name="橢圓形圖說文字 29"/>
          <p:cNvSpPr/>
          <p:nvPr/>
        </p:nvSpPr>
        <p:spPr>
          <a:xfrm>
            <a:off x="9163038" y="2617788"/>
            <a:ext cx="1813483" cy="1411287"/>
          </a:xfrm>
          <a:prstGeom prst="wedgeEllipseCallout">
            <a:avLst>
              <a:gd name="adj1" fmla="val -84474"/>
              <a:gd name="adj2" fmla="val 57585"/>
            </a:avLst>
          </a:prstGeom>
          <a:solidFill>
            <a:schemeClr val="accent4">
              <a:lumMod val="20000"/>
              <a:lumOff val="80000"/>
            </a:schemeClr>
          </a:solidFill>
          <a:ln w="38100">
            <a:solidFill>
              <a:srgbClr val="FFC000"/>
            </a:solidFill>
          </a:ln>
        </p:spPr>
        <p:style>
          <a:lnRef idx="2">
            <a:schemeClr val="accent4"/>
          </a:lnRef>
          <a:fillRef idx="1">
            <a:schemeClr val="lt1"/>
          </a:fillRef>
          <a:effectRef idx="0">
            <a:schemeClr val="accent4"/>
          </a:effectRef>
          <a:fontRef idx="minor">
            <a:schemeClr val="dk1"/>
          </a:fontRef>
        </p:style>
        <p:txBody>
          <a:bodyPr lIns="0" tIns="0" rIns="0" bIns="0" anchor="ctr"/>
          <a:lstStyle/>
          <a:p>
            <a:pPr algn="ctr" eaLnBrk="1" fontAlgn="auto" hangingPunct="1">
              <a:spcBef>
                <a:spcPts val="0"/>
              </a:spcBef>
              <a:spcAft>
                <a:spcPts val="0"/>
              </a:spcAft>
              <a:defRPr/>
            </a:pPr>
            <a:r>
              <a:rPr lang="zh-TW" altLang="en-US" sz="2000" b="1" dirty="0">
                <a:solidFill>
                  <a:srgbClr val="C00000"/>
                </a:solidFill>
                <a:latin typeface="微軟正黑體" panose="020B0604030504040204" pitchFamily="34" charset="-120"/>
                <a:ea typeface="微軟正黑體" panose="020B0604030504040204" pitchFamily="34" charset="-120"/>
              </a:rPr>
              <a:t>點選錯誤</a:t>
            </a:r>
            <a:br>
              <a:rPr lang="en-US" altLang="zh-TW" sz="2000" b="1" dirty="0">
                <a:solidFill>
                  <a:srgbClr val="C00000"/>
                </a:solidFill>
                <a:latin typeface="微軟正黑體" panose="020B0604030504040204" pitchFamily="34" charset="-120"/>
                <a:ea typeface="微軟正黑體" panose="020B0604030504040204" pitchFamily="34" charset="-120"/>
              </a:rPr>
            </a:br>
            <a:r>
              <a:rPr lang="zh-TW" altLang="en-US" sz="2000" b="1" dirty="0">
                <a:solidFill>
                  <a:srgbClr val="C00000"/>
                </a:solidFill>
                <a:latin typeface="微軟正黑體" panose="020B0604030504040204" pitchFamily="34" charset="-120"/>
                <a:ea typeface="微軟正黑體" panose="020B0604030504040204" pitchFamily="34" charset="-120"/>
              </a:rPr>
              <a:t>資料篩檢視錯誤原因</a:t>
            </a:r>
          </a:p>
        </p:txBody>
      </p:sp>
      <p:pic>
        <p:nvPicPr>
          <p:cNvPr id="18444" name="圖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47917" y="2700417"/>
            <a:ext cx="1876425" cy="4953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448" name="组合 32"/>
          <p:cNvGrpSpPr>
            <a:grpSpLocks/>
          </p:cNvGrpSpPr>
          <p:nvPr/>
        </p:nvGrpSpPr>
        <p:grpSpPr bwMode="auto">
          <a:xfrm>
            <a:off x="10762209" y="134938"/>
            <a:ext cx="1016000" cy="1055687"/>
            <a:chOff x="5567363" y="2643188"/>
            <a:chExt cx="1012825" cy="1019175"/>
          </a:xfrm>
        </p:grpSpPr>
        <p:sp>
          <p:nvSpPr>
            <p:cNvPr id="18" name="Oval 32"/>
            <p:cNvSpPr>
              <a:spLocks noChangeArrowheads="1"/>
            </p:cNvSpPr>
            <p:nvPr/>
          </p:nvSpPr>
          <p:spPr bwMode="auto">
            <a:xfrm>
              <a:off x="5567363" y="2643188"/>
              <a:ext cx="1012825" cy="1017643"/>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33"/>
            <p:cNvSpPr/>
            <p:nvPr/>
          </p:nvSpPr>
          <p:spPr bwMode="auto">
            <a:xfrm>
              <a:off x="5576858" y="2643188"/>
              <a:ext cx="750124" cy="689668"/>
            </a:xfrm>
            <a:custGeom>
              <a:avLst/>
              <a:gdLst>
                <a:gd name="T0" fmla="*/ 272 w 412"/>
                <a:gd name="T1" fmla="*/ 0 h 378"/>
                <a:gd name="T2" fmla="*/ 266 w 412"/>
                <a:gd name="T3" fmla="*/ 13 h 378"/>
                <a:gd name="T4" fmla="*/ 232 w 412"/>
                <a:gd name="T5" fmla="*/ 3 h 378"/>
                <a:gd name="T6" fmla="*/ 36 w 412"/>
                <a:gd name="T7" fmla="*/ 133 h 378"/>
                <a:gd name="T8" fmla="*/ 32 w 412"/>
                <a:gd name="T9" fmla="*/ 166 h 378"/>
                <a:gd name="T10" fmla="*/ 19 w 412"/>
                <a:gd name="T11" fmla="*/ 166 h 378"/>
                <a:gd name="T12" fmla="*/ 0 w 412"/>
                <a:gd name="T13" fmla="*/ 224 h 378"/>
                <a:gd name="T14" fmla="*/ 9 w 412"/>
                <a:gd name="T15" fmla="*/ 249 h 378"/>
                <a:gd name="T16" fmla="*/ 45 w 412"/>
                <a:gd name="T17" fmla="*/ 234 h 378"/>
                <a:gd name="T18" fmla="*/ 80 w 412"/>
                <a:gd name="T19" fmla="*/ 288 h 378"/>
                <a:gd name="T20" fmla="*/ 52 w 412"/>
                <a:gd name="T21" fmla="*/ 315 h 378"/>
                <a:gd name="T22" fmla="*/ 119 w 412"/>
                <a:gd name="T23" fmla="*/ 361 h 378"/>
                <a:gd name="T24" fmla="*/ 134 w 412"/>
                <a:gd name="T25" fmla="*/ 325 h 378"/>
                <a:gd name="T26" fmla="*/ 201 w 412"/>
                <a:gd name="T27" fmla="*/ 339 h 378"/>
                <a:gd name="T28" fmla="*/ 201 w 412"/>
                <a:gd name="T29" fmla="*/ 339 h 378"/>
                <a:gd name="T30" fmla="*/ 201 w 412"/>
                <a:gd name="T31" fmla="*/ 378 h 378"/>
                <a:gd name="T32" fmla="*/ 202 w 412"/>
                <a:gd name="T33" fmla="*/ 378 h 378"/>
                <a:gd name="T34" fmla="*/ 287 w 412"/>
                <a:gd name="T35" fmla="*/ 360 h 378"/>
                <a:gd name="T36" fmla="*/ 271 w 412"/>
                <a:gd name="T37" fmla="*/ 324 h 378"/>
                <a:gd name="T38" fmla="*/ 323 w 412"/>
                <a:gd name="T39" fmla="*/ 287 h 378"/>
                <a:gd name="T40" fmla="*/ 351 w 412"/>
                <a:gd name="T41" fmla="*/ 316 h 378"/>
                <a:gd name="T42" fmla="*/ 397 w 412"/>
                <a:gd name="T43" fmla="*/ 245 h 378"/>
                <a:gd name="T44" fmla="*/ 359 w 412"/>
                <a:gd name="T45" fmla="*/ 230 h 378"/>
                <a:gd name="T46" fmla="*/ 371 w 412"/>
                <a:gd name="T47" fmla="*/ 170 h 378"/>
                <a:gd name="T48" fmla="*/ 371 w 412"/>
                <a:gd name="T49" fmla="*/ 166 h 378"/>
                <a:gd name="T50" fmla="*/ 412 w 412"/>
                <a:gd name="T51" fmla="*/ 166 h 378"/>
                <a:gd name="T52" fmla="*/ 393 w 412"/>
                <a:gd name="T53" fmla="*/ 83 h 378"/>
                <a:gd name="T54" fmla="*/ 355 w 412"/>
                <a:gd name="T55" fmla="*/ 100 h 378"/>
                <a:gd name="T56" fmla="*/ 319 w 412"/>
                <a:gd name="T57" fmla="*/ 48 h 378"/>
                <a:gd name="T58" fmla="*/ 348 w 412"/>
                <a:gd name="T59" fmla="*/ 19 h 378"/>
                <a:gd name="T60" fmla="*/ 335 w 412"/>
                <a:gd name="T61" fmla="*/ 7 h 378"/>
                <a:gd name="T62" fmla="*/ 274 w 412"/>
                <a:gd name="T63" fmla="*/ 0 h 378"/>
                <a:gd name="T64" fmla="*/ 272 w 412"/>
                <a:gd name="T65"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2" h="378">
                  <a:moveTo>
                    <a:pt x="272" y="0"/>
                  </a:moveTo>
                  <a:cubicBezTo>
                    <a:pt x="266" y="13"/>
                    <a:pt x="266" y="13"/>
                    <a:pt x="266" y="13"/>
                  </a:cubicBezTo>
                  <a:cubicBezTo>
                    <a:pt x="255" y="9"/>
                    <a:pt x="244" y="5"/>
                    <a:pt x="232" y="3"/>
                  </a:cubicBezTo>
                  <a:cubicBezTo>
                    <a:pt x="149" y="16"/>
                    <a:pt x="78" y="65"/>
                    <a:pt x="36" y="133"/>
                  </a:cubicBezTo>
                  <a:cubicBezTo>
                    <a:pt x="34" y="144"/>
                    <a:pt x="32" y="155"/>
                    <a:pt x="32" y="166"/>
                  </a:cubicBezTo>
                  <a:cubicBezTo>
                    <a:pt x="19" y="166"/>
                    <a:pt x="19" y="166"/>
                    <a:pt x="19" y="166"/>
                  </a:cubicBezTo>
                  <a:cubicBezTo>
                    <a:pt x="11" y="185"/>
                    <a:pt x="4" y="204"/>
                    <a:pt x="0" y="224"/>
                  </a:cubicBezTo>
                  <a:cubicBezTo>
                    <a:pt x="3" y="233"/>
                    <a:pt x="5" y="241"/>
                    <a:pt x="9" y="249"/>
                  </a:cubicBezTo>
                  <a:cubicBezTo>
                    <a:pt x="45" y="234"/>
                    <a:pt x="45" y="234"/>
                    <a:pt x="45" y="234"/>
                  </a:cubicBezTo>
                  <a:cubicBezTo>
                    <a:pt x="53" y="254"/>
                    <a:pt x="65" y="272"/>
                    <a:pt x="80" y="288"/>
                  </a:cubicBezTo>
                  <a:cubicBezTo>
                    <a:pt x="52" y="315"/>
                    <a:pt x="52" y="315"/>
                    <a:pt x="52" y="315"/>
                  </a:cubicBezTo>
                  <a:cubicBezTo>
                    <a:pt x="71" y="334"/>
                    <a:pt x="94" y="350"/>
                    <a:pt x="119" y="361"/>
                  </a:cubicBezTo>
                  <a:cubicBezTo>
                    <a:pt x="134" y="325"/>
                    <a:pt x="134" y="325"/>
                    <a:pt x="134" y="325"/>
                  </a:cubicBezTo>
                  <a:cubicBezTo>
                    <a:pt x="155" y="334"/>
                    <a:pt x="177" y="339"/>
                    <a:pt x="201" y="339"/>
                  </a:cubicBezTo>
                  <a:cubicBezTo>
                    <a:pt x="201" y="339"/>
                    <a:pt x="201" y="339"/>
                    <a:pt x="201" y="339"/>
                  </a:cubicBezTo>
                  <a:cubicBezTo>
                    <a:pt x="201" y="378"/>
                    <a:pt x="201" y="378"/>
                    <a:pt x="201" y="378"/>
                  </a:cubicBezTo>
                  <a:cubicBezTo>
                    <a:pt x="202" y="378"/>
                    <a:pt x="202" y="378"/>
                    <a:pt x="202" y="378"/>
                  </a:cubicBezTo>
                  <a:cubicBezTo>
                    <a:pt x="232" y="378"/>
                    <a:pt x="261" y="372"/>
                    <a:pt x="287" y="360"/>
                  </a:cubicBezTo>
                  <a:cubicBezTo>
                    <a:pt x="271" y="324"/>
                    <a:pt x="271" y="324"/>
                    <a:pt x="271" y="324"/>
                  </a:cubicBezTo>
                  <a:cubicBezTo>
                    <a:pt x="290" y="315"/>
                    <a:pt x="308" y="303"/>
                    <a:pt x="323" y="287"/>
                  </a:cubicBezTo>
                  <a:cubicBezTo>
                    <a:pt x="351" y="316"/>
                    <a:pt x="351" y="316"/>
                    <a:pt x="351" y="316"/>
                  </a:cubicBezTo>
                  <a:cubicBezTo>
                    <a:pt x="371" y="296"/>
                    <a:pt x="387" y="272"/>
                    <a:pt x="397" y="245"/>
                  </a:cubicBezTo>
                  <a:cubicBezTo>
                    <a:pt x="359" y="230"/>
                    <a:pt x="359" y="230"/>
                    <a:pt x="359" y="230"/>
                  </a:cubicBezTo>
                  <a:cubicBezTo>
                    <a:pt x="367" y="211"/>
                    <a:pt x="371" y="191"/>
                    <a:pt x="371" y="170"/>
                  </a:cubicBezTo>
                  <a:cubicBezTo>
                    <a:pt x="371" y="168"/>
                    <a:pt x="371" y="167"/>
                    <a:pt x="371" y="166"/>
                  </a:cubicBezTo>
                  <a:cubicBezTo>
                    <a:pt x="412" y="166"/>
                    <a:pt x="412" y="166"/>
                    <a:pt x="412" y="166"/>
                  </a:cubicBezTo>
                  <a:cubicBezTo>
                    <a:pt x="411" y="137"/>
                    <a:pt x="405" y="109"/>
                    <a:pt x="393" y="83"/>
                  </a:cubicBezTo>
                  <a:cubicBezTo>
                    <a:pt x="355" y="100"/>
                    <a:pt x="355" y="100"/>
                    <a:pt x="355" y="100"/>
                  </a:cubicBezTo>
                  <a:cubicBezTo>
                    <a:pt x="347" y="80"/>
                    <a:pt x="334" y="63"/>
                    <a:pt x="319" y="48"/>
                  </a:cubicBezTo>
                  <a:cubicBezTo>
                    <a:pt x="348" y="19"/>
                    <a:pt x="348" y="19"/>
                    <a:pt x="348" y="19"/>
                  </a:cubicBezTo>
                  <a:cubicBezTo>
                    <a:pt x="344" y="15"/>
                    <a:pt x="340" y="11"/>
                    <a:pt x="335" y="7"/>
                  </a:cubicBezTo>
                  <a:cubicBezTo>
                    <a:pt x="315" y="3"/>
                    <a:pt x="295" y="0"/>
                    <a:pt x="274" y="0"/>
                  </a:cubicBezTo>
                  <a:cubicBezTo>
                    <a:pt x="273" y="0"/>
                    <a:pt x="272" y="0"/>
                    <a:pt x="272" y="0"/>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Oval 34"/>
            <p:cNvSpPr>
              <a:spLocks noChangeArrowheads="1"/>
            </p:cNvSpPr>
            <p:nvPr/>
          </p:nvSpPr>
          <p:spPr bwMode="auto">
            <a:xfrm>
              <a:off x="5717704" y="2725948"/>
              <a:ext cx="452606" cy="455180"/>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3" name="Oval 35"/>
            <p:cNvSpPr>
              <a:spLocks noChangeArrowheads="1"/>
            </p:cNvSpPr>
            <p:nvPr/>
          </p:nvSpPr>
          <p:spPr bwMode="auto">
            <a:xfrm>
              <a:off x="5788918" y="2797980"/>
              <a:ext cx="308595" cy="311117"/>
            </a:xfrm>
            <a:prstGeom prst="ellipse">
              <a:avLst/>
            </a:pr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8" name="Freeform 36"/>
            <p:cNvSpPr/>
            <p:nvPr/>
          </p:nvSpPr>
          <p:spPr bwMode="auto">
            <a:xfrm>
              <a:off x="6046872" y="3188792"/>
              <a:ext cx="466850" cy="455180"/>
            </a:xfrm>
            <a:custGeom>
              <a:avLst/>
              <a:gdLst>
                <a:gd name="T0" fmla="*/ 232 w 256"/>
                <a:gd name="T1" fmla="*/ 121 h 249"/>
                <a:gd name="T2" fmla="*/ 222 w 256"/>
                <a:gd name="T3" fmla="*/ 84 h 249"/>
                <a:gd name="T4" fmla="*/ 245 w 256"/>
                <a:gd name="T5" fmla="*/ 73 h 249"/>
                <a:gd name="T6" fmla="*/ 215 w 256"/>
                <a:gd name="T7" fmla="*/ 34 h 249"/>
                <a:gd name="T8" fmla="*/ 198 w 256"/>
                <a:gd name="T9" fmla="*/ 53 h 249"/>
                <a:gd name="T10" fmla="*/ 163 w 256"/>
                <a:gd name="T11" fmla="*/ 32 h 249"/>
                <a:gd name="T12" fmla="*/ 163 w 256"/>
                <a:gd name="T13" fmla="*/ 32 h 249"/>
                <a:gd name="T14" fmla="*/ 171 w 256"/>
                <a:gd name="T15" fmla="*/ 8 h 249"/>
                <a:gd name="T16" fmla="*/ 120 w 256"/>
                <a:gd name="T17" fmla="*/ 2 h 249"/>
                <a:gd name="T18" fmla="*/ 122 w 256"/>
                <a:gd name="T19" fmla="*/ 27 h 249"/>
                <a:gd name="T20" fmla="*/ 85 w 256"/>
                <a:gd name="T21" fmla="*/ 36 h 249"/>
                <a:gd name="T22" fmla="*/ 74 w 256"/>
                <a:gd name="T23" fmla="*/ 14 h 249"/>
                <a:gd name="T24" fmla="*/ 34 w 256"/>
                <a:gd name="T25" fmla="*/ 44 h 249"/>
                <a:gd name="T26" fmla="*/ 52 w 256"/>
                <a:gd name="T27" fmla="*/ 60 h 249"/>
                <a:gd name="T28" fmla="*/ 31 w 256"/>
                <a:gd name="T29" fmla="*/ 94 h 249"/>
                <a:gd name="T30" fmla="*/ 8 w 256"/>
                <a:gd name="T31" fmla="*/ 86 h 249"/>
                <a:gd name="T32" fmla="*/ 8 w 256"/>
                <a:gd name="T33" fmla="*/ 88 h 249"/>
                <a:gd name="T34" fmla="*/ 1 w 256"/>
                <a:gd name="T35" fmla="*/ 137 h 249"/>
                <a:gd name="T36" fmla="*/ 25 w 256"/>
                <a:gd name="T37" fmla="*/ 136 h 249"/>
                <a:gd name="T38" fmla="*/ 34 w 256"/>
                <a:gd name="T39" fmla="*/ 174 h 249"/>
                <a:gd name="T40" fmla="*/ 13 w 256"/>
                <a:gd name="T41" fmla="*/ 185 h 249"/>
                <a:gd name="T42" fmla="*/ 42 w 256"/>
                <a:gd name="T43" fmla="*/ 225 h 249"/>
                <a:gd name="T44" fmla="*/ 58 w 256"/>
                <a:gd name="T45" fmla="*/ 207 h 249"/>
                <a:gd name="T46" fmla="*/ 94 w 256"/>
                <a:gd name="T47" fmla="*/ 229 h 249"/>
                <a:gd name="T48" fmla="*/ 95 w 256"/>
                <a:gd name="T49" fmla="*/ 229 h 249"/>
                <a:gd name="T50" fmla="*/ 87 w 256"/>
                <a:gd name="T51" fmla="*/ 249 h 249"/>
                <a:gd name="T52" fmla="*/ 256 w 256"/>
                <a:gd name="T53" fmla="*/ 119 h 249"/>
                <a:gd name="T54" fmla="*/ 232 w 256"/>
                <a:gd name="T55" fmla="*/ 12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6" h="249">
                  <a:moveTo>
                    <a:pt x="232" y="121"/>
                  </a:moveTo>
                  <a:cubicBezTo>
                    <a:pt x="231" y="108"/>
                    <a:pt x="227" y="95"/>
                    <a:pt x="222" y="84"/>
                  </a:cubicBezTo>
                  <a:cubicBezTo>
                    <a:pt x="245" y="73"/>
                    <a:pt x="245" y="73"/>
                    <a:pt x="245" y="73"/>
                  </a:cubicBezTo>
                  <a:cubicBezTo>
                    <a:pt x="237" y="58"/>
                    <a:pt x="227" y="45"/>
                    <a:pt x="215" y="34"/>
                  </a:cubicBezTo>
                  <a:cubicBezTo>
                    <a:pt x="198" y="53"/>
                    <a:pt x="198" y="53"/>
                    <a:pt x="198" y="53"/>
                  </a:cubicBezTo>
                  <a:cubicBezTo>
                    <a:pt x="188" y="44"/>
                    <a:pt x="176" y="37"/>
                    <a:pt x="163" y="32"/>
                  </a:cubicBezTo>
                  <a:cubicBezTo>
                    <a:pt x="163" y="32"/>
                    <a:pt x="163" y="32"/>
                    <a:pt x="163" y="32"/>
                  </a:cubicBezTo>
                  <a:cubicBezTo>
                    <a:pt x="171" y="8"/>
                    <a:pt x="171" y="8"/>
                    <a:pt x="171" y="8"/>
                  </a:cubicBezTo>
                  <a:cubicBezTo>
                    <a:pt x="154" y="2"/>
                    <a:pt x="137" y="0"/>
                    <a:pt x="120" y="2"/>
                  </a:cubicBezTo>
                  <a:cubicBezTo>
                    <a:pt x="122" y="27"/>
                    <a:pt x="122" y="27"/>
                    <a:pt x="122" y="27"/>
                  </a:cubicBezTo>
                  <a:cubicBezTo>
                    <a:pt x="109" y="27"/>
                    <a:pt x="96" y="31"/>
                    <a:pt x="85" y="36"/>
                  </a:cubicBezTo>
                  <a:cubicBezTo>
                    <a:pt x="74" y="14"/>
                    <a:pt x="74" y="14"/>
                    <a:pt x="74" y="14"/>
                  </a:cubicBezTo>
                  <a:cubicBezTo>
                    <a:pt x="59" y="21"/>
                    <a:pt x="45" y="31"/>
                    <a:pt x="34" y="44"/>
                  </a:cubicBezTo>
                  <a:cubicBezTo>
                    <a:pt x="52" y="60"/>
                    <a:pt x="52" y="60"/>
                    <a:pt x="52" y="60"/>
                  </a:cubicBezTo>
                  <a:cubicBezTo>
                    <a:pt x="43" y="70"/>
                    <a:pt x="36" y="81"/>
                    <a:pt x="31" y="94"/>
                  </a:cubicBezTo>
                  <a:cubicBezTo>
                    <a:pt x="8" y="86"/>
                    <a:pt x="8" y="86"/>
                    <a:pt x="8" y="86"/>
                  </a:cubicBezTo>
                  <a:cubicBezTo>
                    <a:pt x="8" y="87"/>
                    <a:pt x="8" y="87"/>
                    <a:pt x="8" y="88"/>
                  </a:cubicBezTo>
                  <a:cubicBezTo>
                    <a:pt x="2" y="104"/>
                    <a:pt x="0" y="121"/>
                    <a:pt x="1" y="137"/>
                  </a:cubicBezTo>
                  <a:cubicBezTo>
                    <a:pt x="25" y="136"/>
                    <a:pt x="25" y="136"/>
                    <a:pt x="25" y="136"/>
                  </a:cubicBezTo>
                  <a:cubicBezTo>
                    <a:pt x="25" y="149"/>
                    <a:pt x="29" y="162"/>
                    <a:pt x="34" y="174"/>
                  </a:cubicBezTo>
                  <a:cubicBezTo>
                    <a:pt x="13" y="185"/>
                    <a:pt x="13" y="185"/>
                    <a:pt x="13" y="185"/>
                  </a:cubicBezTo>
                  <a:cubicBezTo>
                    <a:pt x="20" y="200"/>
                    <a:pt x="30" y="213"/>
                    <a:pt x="42" y="225"/>
                  </a:cubicBezTo>
                  <a:cubicBezTo>
                    <a:pt x="58" y="207"/>
                    <a:pt x="58" y="207"/>
                    <a:pt x="58" y="207"/>
                  </a:cubicBezTo>
                  <a:cubicBezTo>
                    <a:pt x="68" y="216"/>
                    <a:pt x="81" y="224"/>
                    <a:pt x="94" y="229"/>
                  </a:cubicBezTo>
                  <a:cubicBezTo>
                    <a:pt x="94" y="229"/>
                    <a:pt x="94" y="229"/>
                    <a:pt x="95" y="229"/>
                  </a:cubicBezTo>
                  <a:cubicBezTo>
                    <a:pt x="87" y="249"/>
                    <a:pt x="87" y="249"/>
                    <a:pt x="87" y="249"/>
                  </a:cubicBezTo>
                  <a:cubicBezTo>
                    <a:pt x="159" y="230"/>
                    <a:pt x="220" y="182"/>
                    <a:pt x="256" y="119"/>
                  </a:cubicBezTo>
                  <a:lnTo>
                    <a:pt x="232" y="121"/>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9" name="Freeform 37"/>
            <p:cNvSpPr/>
            <p:nvPr/>
          </p:nvSpPr>
          <p:spPr bwMode="auto">
            <a:xfrm>
              <a:off x="6125999" y="3270019"/>
              <a:ext cx="313343" cy="312649"/>
            </a:xfrm>
            <a:custGeom>
              <a:avLst/>
              <a:gdLst>
                <a:gd name="T0" fmla="*/ 158 w 172"/>
                <a:gd name="T1" fmla="*/ 111 h 172"/>
                <a:gd name="T2" fmla="*/ 111 w 172"/>
                <a:gd name="T3" fmla="*/ 14 h 172"/>
                <a:gd name="T4" fmla="*/ 14 w 172"/>
                <a:gd name="T5" fmla="*/ 61 h 172"/>
                <a:gd name="T6" fmla="*/ 61 w 172"/>
                <a:gd name="T7" fmla="*/ 158 h 172"/>
                <a:gd name="T8" fmla="*/ 158 w 172"/>
                <a:gd name="T9" fmla="*/ 111 h 172"/>
              </a:gdLst>
              <a:ahLst/>
              <a:cxnLst>
                <a:cxn ang="0">
                  <a:pos x="T0" y="T1"/>
                </a:cxn>
                <a:cxn ang="0">
                  <a:pos x="T2" y="T3"/>
                </a:cxn>
                <a:cxn ang="0">
                  <a:pos x="T4" y="T5"/>
                </a:cxn>
                <a:cxn ang="0">
                  <a:pos x="T6" y="T7"/>
                </a:cxn>
                <a:cxn ang="0">
                  <a:pos x="T8" y="T9"/>
                </a:cxn>
              </a:cxnLst>
              <a:rect l="0" t="0" r="r" b="b"/>
              <a:pathLst>
                <a:path w="172" h="172">
                  <a:moveTo>
                    <a:pt x="158" y="111"/>
                  </a:moveTo>
                  <a:cubicBezTo>
                    <a:pt x="172" y="72"/>
                    <a:pt x="151" y="28"/>
                    <a:pt x="111" y="14"/>
                  </a:cubicBezTo>
                  <a:cubicBezTo>
                    <a:pt x="71" y="0"/>
                    <a:pt x="28" y="21"/>
                    <a:pt x="14" y="61"/>
                  </a:cubicBezTo>
                  <a:cubicBezTo>
                    <a:pt x="0" y="101"/>
                    <a:pt x="21" y="145"/>
                    <a:pt x="61" y="158"/>
                  </a:cubicBezTo>
                  <a:cubicBezTo>
                    <a:pt x="100" y="172"/>
                    <a:pt x="144" y="151"/>
                    <a:pt x="158" y="1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1" name="Freeform 38"/>
            <p:cNvSpPr/>
            <p:nvPr/>
          </p:nvSpPr>
          <p:spPr bwMode="auto">
            <a:xfrm>
              <a:off x="6176640" y="3320595"/>
              <a:ext cx="212060" cy="211498"/>
            </a:xfrm>
            <a:custGeom>
              <a:avLst/>
              <a:gdLst>
                <a:gd name="T0" fmla="*/ 107 w 116"/>
                <a:gd name="T1" fmla="*/ 75 h 116"/>
                <a:gd name="T2" fmla="*/ 75 w 116"/>
                <a:gd name="T3" fmla="*/ 9 h 116"/>
                <a:gd name="T4" fmla="*/ 9 w 116"/>
                <a:gd name="T5" fmla="*/ 41 h 116"/>
                <a:gd name="T6" fmla="*/ 41 w 116"/>
                <a:gd name="T7" fmla="*/ 107 h 116"/>
                <a:gd name="T8" fmla="*/ 107 w 116"/>
                <a:gd name="T9" fmla="*/ 75 h 116"/>
              </a:gdLst>
              <a:ahLst/>
              <a:cxnLst>
                <a:cxn ang="0">
                  <a:pos x="T0" y="T1"/>
                </a:cxn>
                <a:cxn ang="0">
                  <a:pos x="T2" y="T3"/>
                </a:cxn>
                <a:cxn ang="0">
                  <a:pos x="T4" y="T5"/>
                </a:cxn>
                <a:cxn ang="0">
                  <a:pos x="T6" y="T7"/>
                </a:cxn>
                <a:cxn ang="0">
                  <a:pos x="T8" y="T9"/>
                </a:cxn>
              </a:cxnLst>
              <a:rect l="0" t="0" r="r" b="b"/>
              <a:pathLst>
                <a:path w="116" h="116">
                  <a:moveTo>
                    <a:pt x="107" y="75"/>
                  </a:moveTo>
                  <a:cubicBezTo>
                    <a:pt x="116" y="48"/>
                    <a:pt x="102" y="19"/>
                    <a:pt x="75" y="9"/>
                  </a:cubicBezTo>
                  <a:cubicBezTo>
                    <a:pt x="48" y="0"/>
                    <a:pt x="18" y="14"/>
                    <a:pt x="9" y="41"/>
                  </a:cubicBezTo>
                  <a:cubicBezTo>
                    <a:pt x="0" y="68"/>
                    <a:pt x="14" y="98"/>
                    <a:pt x="41" y="107"/>
                  </a:cubicBezTo>
                  <a:cubicBezTo>
                    <a:pt x="68" y="116"/>
                    <a:pt x="97" y="102"/>
                    <a:pt x="107" y="75"/>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8" name="圓角矩形圖說文字 7"/>
          <p:cNvSpPr/>
          <p:nvPr/>
        </p:nvSpPr>
        <p:spPr>
          <a:xfrm>
            <a:off x="10172324" y="4106704"/>
            <a:ext cx="1756324" cy="1075307"/>
          </a:xfrm>
          <a:prstGeom prst="wedgeRoundRectCallout">
            <a:avLst>
              <a:gd name="adj1" fmla="val -23117"/>
              <a:gd name="adj2" fmla="val 84077"/>
              <a:gd name="adj3" fmla="val 16667"/>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sz="1600" b="1" dirty="0">
                <a:solidFill>
                  <a:schemeClr val="tx1"/>
                </a:solidFill>
                <a:latin typeface="微軟正黑體" panose="020B0604030504040204" pitchFamily="34" charset="-120"/>
                <a:ea typeface="微軟正黑體" panose="020B0604030504040204" pitchFamily="34" charset="-120"/>
              </a:rPr>
              <a:t>資料確定送出後，顯示為反灰。</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just"/>
            <a:r>
              <a:rPr lang="zh-TW" altLang="en-US" sz="1600" b="1" u="sng" dirty="0">
                <a:solidFill>
                  <a:srgbClr val="C00000"/>
                </a:solidFill>
                <a:latin typeface="微軟正黑體" panose="020B0604030504040204" pitchFamily="34" charset="-120"/>
                <a:ea typeface="微軟正黑體" panose="020B0604030504040204" pitchFamily="34" charset="-120"/>
              </a:rPr>
              <a:t>不可編輯及刪除</a:t>
            </a:r>
          </a:p>
        </p:txBody>
      </p:sp>
      <p:sp>
        <p:nvSpPr>
          <p:cNvPr id="2" name="矩形 1"/>
          <p:cNvSpPr/>
          <p:nvPr/>
        </p:nvSpPr>
        <p:spPr>
          <a:xfrm>
            <a:off x="10249266" y="5589240"/>
            <a:ext cx="461156" cy="19448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KSO_Shape"/>
          <p:cNvSpPr>
            <a:spLocks/>
          </p:cNvSpPr>
          <p:nvPr/>
        </p:nvSpPr>
        <p:spPr bwMode="auto">
          <a:xfrm>
            <a:off x="7629902" y="3308188"/>
            <a:ext cx="413818" cy="821141"/>
          </a:xfrm>
          <a:custGeom>
            <a:avLst/>
            <a:gdLst>
              <a:gd name="T0" fmla="*/ 412579364 w 6431"/>
              <a:gd name="T1" fmla="*/ 412882718 h 7885"/>
              <a:gd name="T2" fmla="*/ 412579364 w 6431"/>
              <a:gd name="T3" fmla="*/ 412882718 h 7885"/>
              <a:gd name="T4" fmla="*/ 412579364 w 6431"/>
              <a:gd name="T5" fmla="*/ 412882718 h 7885"/>
              <a:gd name="T6" fmla="*/ 412579364 w 6431"/>
              <a:gd name="T7" fmla="*/ 412882718 h 7885"/>
              <a:gd name="T8" fmla="*/ 412579364 w 6431"/>
              <a:gd name="T9" fmla="*/ 412882718 h 7885"/>
              <a:gd name="T10" fmla="*/ 412579364 w 6431"/>
              <a:gd name="T11" fmla="*/ 412882718 h 7885"/>
              <a:gd name="T12" fmla="*/ 412579364 w 6431"/>
              <a:gd name="T13" fmla="*/ 412882718 h 7885"/>
              <a:gd name="T14" fmla="*/ 412579364 w 6431"/>
              <a:gd name="T15" fmla="*/ 412882718 h 7885"/>
              <a:gd name="T16" fmla="*/ 412579364 w 6431"/>
              <a:gd name="T17" fmla="*/ 412882718 h 7885"/>
              <a:gd name="T18" fmla="*/ 412579364 w 6431"/>
              <a:gd name="T19" fmla="*/ 412882718 h 7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31" h="7885">
                <a:moveTo>
                  <a:pt x="3954" y="7885"/>
                </a:moveTo>
                <a:lnTo>
                  <a:pt x="3954" y="3013"/>
                </a:lnTo>
                <a:lnTo>
                  <a:pt x="4675" y="3869"/>
                </a:lnTo>
                <a:lnTo>
                  <a:pt x="6431" y="3858"/>
                </a:lnTo>
                <a:lnTo>
                  <a:pt x="3215" y="0"/>
                </a:lnTo>
                <a:lnTo>
                  <a:pt x="0" y="3858"/>
                </a:lnTo>
                <a:lnTo>
                  <a:pt x="1757" y="3869"/>
                </a:lnTo>
                <a:lnTo>
                  <a:pt x="2477" y="3013"/>
                </a:lnTo>
                <a:lnTo>
                  <a:pt x="2478" y="7885"/>
                </a:lnTo>
                <a:lnTo>
                  <a:pt x="3954" y="7885"/>
                </a:lnTo>
                <a:close/>
              </a:path>
            </a:pathLst>
          </a:custGeom>
          <a:solidFill>
            <a:srgbClr val="FF0000"/>
          </a:solidFill>
          <a:ln w="19050">
            <a:solidFill>
              <a:schemeClr val="tx1"/>
            </a:solid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5" name="KSO_Shape"/>
          <p:cNvSpPr>
            <a:spLocks/>
          </p:cNvSpPr>
          <p:nvPr/>
        </p:nvSpPr>
        <p:spPr bwMode="auto">
          <a:xfrm rot="5400000" flipV="1">
            <a:off x="1856774" y="3575741"/>
            <a:ext cx="1884993" cy="413818"/>
          </a:xfrm>
          <a:custGeom>
            <a:avLst/>
            <a:gdLst>
              <a:gd name="T0" fmla="*/ 0 w 480"/>
              <a:gd name="T1" fmla="*/ 0 h 468"/>
              <a:gd name="T2" fmla="*/ 48 w 480"/>
              <a:gd name="T3" fmla="*/ 0 h 468"/>
              <a:gd name="T4" fmla="*/ 48 w 480"/>
              <a:gd name="T5" fmla="*/ 281 h 468"/>
              <a:gd name="T6" fmla="*/ 360 w 480"/>
              <a:gd name="T7" fmla="*/ 281 h 468"/>
              <a:gd name="T8" fmla="*/ 360 w 480"/>
              <a:gd name="T9" fmla="*/ 156 h 468"/>
              <a:gd name="T10" fmla="*/ 480 w 480"/>
              <a:gd name="T11" fmla="*/ 312 h 468"/>
              <a:gd name="T12" fmla="*/ 360 w 480"/>
              <a:gd name="T13" fmla="*/ 468 h 468"/>
              <a:gd name="T14" fmla="*/ 360 w 480"/>
              <a:gd name="T15" fmla="*/ 343 h 468"/>
              <a:gd name="T16" fmla="*/ 0 w 480"/>
              <a:gd name="T17" fmla="*/ 343 h 468"/>
              <a:gd name="T18" fmla="*/ 0 w 480"/>
              <a:gd name="T19"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468">
                <a:moveTo>
                  <a:pt x="0" y="0"/>
                </a:moveTo>
                <a:lnTo>
                  <a:pt x="48" y="0"/>
                </a:lnTo>
                <a:lnTo>
                  <a:pt x="48" y="281"/>
                </a:lnTo>
                <a:lnTo>
                  <a:pt x="360" y="281"/>
                </a:lnTo>
                <a:lnTo>
                  <a:pt x="360" y="156"/>
                </a:lnTo>
                <a:lnTo>
                  <a:pt x="480" y="312"/>
                </a:lnTo>
                <a:lnTo>
                  <a:pt x="360" y="468"/>
                </a:lnTo>
                <a:lnTo>
                  <a:pt x="360" y="343"/>
                </a:lnTo>
                <a:lnTo>
                  <a:pt x="0" y="343"/>
                </a:lnTo>
                <a:lnTo>
                  <a:pt x="0" y="0"/>
                </a:lnTo>
                <a:close/>
              </a:path>
            </a:pathLst>
          </a:custGeom>
          <a:solidFill>
            <a:srgbClr val="FF0000"/>
          </a:solidFill>
          <a:ln w="19050">
            <a:solidFill>
              <a:schemeClr val="tx1"/>
            </a:solidFill>
          </a:ln>
        </p:spPr>
        <p:txBody>
          <a:bodyPr lIns="68580" tIns="34290" rIns="68580" bIns="3429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pic>
        <p:nvPicPr>
          <p:cNvPr id="3" name="圖片 2">
            <a:extLst>
              <a:ext uri="{FF2B5EF4-FFF2-40B4-BE49-F238E27FC236}">
                <a16:creationId xmlns:a16="http://schemas.microsoft.com/office/drawing/2014/main" id="{05809A51-D4EF-C116-E2D4-1CEE2394C865}"/>
              </a:ext>
            </a:extLst>
          </p:cNvPr>
          <p:cNvPicPr>
            <a:picLocks noChangeAspect="1"/>
          </p:cNvPicPr>
          <p:nvPr/>
        </p:nvPicPr>
        <p:blipFill>
          <a:blip r:embed="rId3"/>
          <a:srcRect l="39785" t="83288" r="32901" b="11106"/>
          <a:stretch/>
        </p:blipFill>
        <p:spPr>
          <a:xfrm>
            <a:off x="4695598" y="5348914"/>
            <a:ext cx="3022159" cy="216860"/>
          </a:xfrm>
          <a:prstGeom prst="rect">
            <a:avLst/>
          </a:prstGeom>
          <a:ln>
            <a:noFill/>
          </a:ln>
        </p:spPr>
      </p:pic>
      <p:sp>
        <p:nvSpPr>
          <p:cNvPr id="6" name="投影片編號版面配置區 8">
            <a:extLst>
              <a:ext uri="{FF2B5EF4-FFF2-40B4-BE49-F238E27FC236}">
                <a16:creationId xmlns:a16="http://schemas.microsoft.com/office/drawing/2014/main" id="{B7B1F7AE-AEFE-F26B-F37E-6EC5F797E836}"/>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17</a:t>
            </a:fld>
            <a:endParaRPr lang="zh-TW" altLang="en-US" sz="2600" b="1" u="sng"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D708A36B-A255-549F-59AB-47E260CB89A1}"/>
              </a:ext>
            </a:extLst>
          </p:cNvPr>
          <p:cNvGrpSpPr/>
          <p:nvPr/>
        </p:nvGrpSpPr>
        <p:grpSpPr>
          <a:xfrm>
            <a:off x="707740" y="3152727"/>
            <a:ext cx="10776520" cy="3589416"/>
            <a:chOff x="707740" y="3152727"/>
            <a:chExt cx="10776520" cy="3589416"/>
          </a:xfrm>
        </p:grpSpPr>
        <p:pic>
          <p:nvPicPr>
            <p:cNvPr id="11" name="圖片 10">
              <a:extLst>
                <a:ext uri="{FF2B5EF4-FFF2-40B4-BE49-F238E27FC236}">
                  <a16:creationId xmlns:a16="http://schemas.microsoft.com/office/drawing/2014/main" id="{D382BD7E-9021-4ED4-A57C-79B6AD37C0A2}"/>
                </a:ext>
              </a:extLst>
            </p:cNvPr>
            <p:cNvPicPr>
              <a:picLocks noChangeAspect="1"/>
            </p:cNvPicPr>
            <p:nvPr/>
          </p:nvPicPr>
          <p:blipFill>
            <a:blip r:embed="rId2"/>
            <a:stretch>
              <a:fillRect/>
            </a:stretch>
          </p:blipFill>
          <p:spPr>
            <a:xfrm>
              <a:off x="707740" y="3152727"/>
              <a:ext cx="10776520" cy="3589416"/>
            </a:xfrm>
            <a:prstGeom prst="rect">
              <a:avLst/>
            </a:prstGeom>
            <a:ln>
              <a:solidFill>
                <a:schemeClr val="tx1"/>
              </a:solidFill>
            </a:ln>
          </p:spPr>
        </p:pic>
        <p:pic>
          <p:nvPicPr>
            <p:cNvPr id="2" name="圖片 1">
              <a:extLst>
                <a:ext uri="{FF2B5EF4-FFF2-40B4-BE49-F238E27FC236}">
                  <a16:creationId xmlns:a16="http://schemas.microsoft.com/office/drawing/2014/main" id="{2F483FE7-194B-E5ED-9774-2223A4BB25D3}"/>
                </a:ext>
              </a:extLst>
            </p:cNvPr>
            <p:cNvPicPr>
              <a:picLocks noChangeAspect="1"/>
            </p:cNvPicPr>
            <p:nvPr/>
          </p:nvPicPr>
          <p:blipFill>
            <a:blip r:embed="rId2"/>
            <a:srcRect l="30545" t="79579" r="46068" b="14738"/>
            <a:stretch/>
          </p:blipFill>
          <p:spPr>
            <a:xfrm>
              <a:off x="4007768" y="5517232"/>
              <a:ext cx="2520280" cy="203999"/>
            </a:xfrm>
            <a:prstGeom prst="rect">
              <a:avLst/>
            </a:prstGeom>
            <a:ln>
              <a:noFill/>
            </a:ln>
          </p:spPr>
        </p:pic>
      </p:grpSp>
      <p:sp>
        <p:nvSpPr>
          <p:cNvPr id="8" name="矩形 7"/>
          <p:cNvSpPr>
            <a:spLocks noChangeArrowheads="1"/>
          </p:cNvSpPr>
          <p:nvPr/>
        </p:nvSpPr>
        <p:spPr bwMode="auto">
          <a:xfrm>
            <a:off x="407368" y="854065"/>
            <a:ext cx="11521280" cy="130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750"/>
              </a:spcBef>
              <a:buFontTx/>
              <a:buNone/>
            </a:pPr>
            <a:r>
              <a:rPr lang="zh-TW" altLang="zh-TW" sz="2400" b="1" dirty="0">
                <a:latin typeface="微軟正黑體" panose="020B0604030504040204" pitchFamily="34" charset="-120"/>
                <a:ea typeface="微軟正黑體" panose="020B0604030504040204" pitchFamily="34" charset="-120"/>
              </a:rPr>
              <a:t>查閱「成績錯誤報表」</a:t>
            </a:r>
            <a:r>
              <a:rPr lang="zh-TW" altLang="en-US" sz="2400" b="1" dirty="0">
                <a:latin typeface="微軟正黑體" panose="020B0604030504040204" pitchFamily="34" charset="-120"/>
                <a:ea typeface="微軟正黑體" panose="020B0604030504040204" pitchFamily="34" charset="-120"/>
              </a:rPr>
              <a:t>後，紅字為資料有誤，點選「</a:t>
            </a:r>
            <a:r>
              <a:rPr lang="zh-TW" altLang="en-US" sz="2400" b="1" dirty="0">
                <a:solidFill>
                  <a:srgbClr val="0000FF"/>
                </a:solidFill>
                <a:latin typeface="微軟正黑體" panose="020B0604030504040204" pitchFamily="34" charset="-120"/>
                <a:ea typeface="微軟正黑體" panose="020B0604030504040204" pitchFamily="34" charset="-120"/>
              </a:rPr>
              <a:t>編修基本資料</a:t>
            </a:r>
            <a:r>
              <a:rPr lang="zh-TW" altLang="en-US" sz="2400" b="1" dirty="0">
                <a:latin typeface="微軟正黑體" panose="020B0604030504040204" pitchFamily="34" charset="-120"/>
                <a:ea typeface="微軟正黑體" panose="020B0604030504040204" pitchFamily="34" charset="-120"/>
              </a:rPr>
              <a:t>」，系統提醒視窗說明成績計算情形，點選「確定」後進入資料編修。</a:t>
            </a:r>
            <a:endParaRPr lang="en-US" altLang="zh-TW" sz="2400" b="1" dirty="0">
              <a:latin typeface="微軟正黑體" panose="020B0604030504040204" pitchFamily="34" charset="-120"/>
              <a:ea typeface="微軟正黑體" panose="020B0604030504040204" pitchFamily="34" charset="-120"/>
            </a:endParaRPr>
          </a:p>
          <a:p>
            <a:pPr algn="just" eaLnBrk="1" hangingPunct="1">
              <a:lnSpc>
                <a:spcPct val="100000"/>
              </a:lnSpc>
              <a:spcBef>
                <a:spcPts val="750"/>
              </a:spcBef>
              <a:buFontTx/>
              <a:buNone/>
            </a:pPr>
            <a:r>
              <a:rPr lang="zh-TW" altLang="en-US" sz="2400" b="1" dirty="0">
                <a:latin typeface="微軟正黑體" panose="020B0604030504040204" pitchFamily="34" charset="-120"/>
                <a:ea typeface="微軟正黑體" panose="020B0604030504040204" pitchFamily="34" charset="-120"/>
              </a:rPr>
              <a:t>系統將自動修正積分成績，請再次檢核資是否正確並按下「</a:t>
            </a:r>
            <a:r>
              <a:rPr lang="zh-TW" altLang="en-US" sz="2400" b="1" dirty="0">
                <a:solidFill>
                  <a:srgbClr val="FF0000"/>
                </a:solidFill>
                <a:latin typeface="微軟正黑體" panose="020B0604030504040204" pitchFamily="34" charset="-120"/>
                <a:ea typeface="微軟正黑體" panose="020B0604030504040204" pitchFamily="34" charset="-120"/>
              </a:rPr>
              <a:t>儲存資料</a:t>
            </a:r>
            <a:r>
              <a:rPr lang="zh-TW" altLang="en-US" sz="2400" b="1" dirty="0">
                <a:latin typeface="微軟正黑體" panose="020B0604030504040204" pitchFamily="34" charset="-120"/>
                <a:ea typeface="微軟正黑體" panose="020B0604030504040204" pitchFamily="34" charset="-120"/>
              </a:rPr>
              <a:t>」按鈕更新資料。</a:t>
            </a:r>
            <a:endParaRPr lang="en-US" altLang="zh-TW" sz="2400" b="1" dirty="0">
              <a:latin typeface="微軟正黑體" panose="020B0604030504040204" pitchFamily="34" charset="-120"/>
              <a:ea typeface="微軟正黑體" panose="020B0604030504040204" pitchFamily="34" charset="-120"/>
            </a:endParaRPr>
          </a:p>
        </p:txBody>
      </p:sp>
      <p:sp>
        <p:nvSpPr>
          <p:cNvPr id="19" name="標題 1"/>
          <p:cNvSpPr txBox="1">
            <a:spLocks/>
          </p:cNvSpPr>
          <p:nvPr/>
        </p:nvSpPr>
        <p:spPr bwMode="auto">
          <a:xfrm>
            <a:off x="479376" y="113509"/>
            <a:ext cx="78867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参</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、報名資料載入 </a:t>
            </a:r>
            <a:r>
              <a:rPr lang="en-US" altLang="zh-TW" sz="3600" b="1" dirty="0">
                <a:solidFill>
                  <a:srgbClr val="002060"/>
                </a:solidFill>
                <a:latin typeface="微軟正黑體" panose="020B0604030504040204" pitchFamily="34" charset="-120"/>
                <a:ea typeface="微軟正黑體" panose="020B0604030504040204" pitchFamily="34" charset="-120"/>
              </a:rPr>
              <a:t>10/16</a:t>
            </a:r>
            <a:endParaRPr lang="zh-TW" altLang="en-US" sz="3600" b="1" dirty="0">
              <a:solidFill>
                <a:srgbClr val="002060"/>
              </a:solidFill>
              <a:latin typeface="微軟正黑體" panose="020B0604030504040204" pitchFamily="34" charset="-120"/>
              <a:ea typeface="微軟正黑體" panose="020B0604030504040204" pitchFamily="34" charset="-120"/>
            </a:endParaRPr>
          </a:p>
        </p:txBody>
      </p:sp>
      <p:pic>
        <p:nvPicPr>
          <p:cNvPr id="26" name="圖片 25">
            <a:extLst>
              <a:ext uri="{FF2B5EF4-FFF2-40B4-BE49-F238E27FC236}">
                <a16:creationId xmlns:a16="http://schemas.microsoft.com/office/drawing/2014/main" id="{F26DA165-5B32-4439-9E44-F2487B8780A2}"/>
              </a:ext>
            </a:extLst>
          </p:cNvPr>
          <p:cNvPicPr>
            <a:picLocks noChangeAspect="1"/>
          </p:cNvPicPr>
          <p:nvPr/>
        </p:nvPicPr>
        <p:blipFill>
          <a:blip r:embed="rId3"/>
          <a:stretch>
            <a:fillRect/>
          </a:stretch>
        </p:blipFill>
        <p:spPr>
          <a:xfrm>
            <a:off x="7306779" y="2266802"/>
            <a:ext cx="4301174" cy="4098755"/>
          </a:xfrm>
          <a:prstGeom prst="rect">
            <a:avLst/>
          </a:prstGeom>
          <a:ln>
            <a:solidFill>
              <a:schemeClr val="tx1"/>
            </a:solidFill>
          </a:ln>
        </p:spPr>
      </p:pic>
      <p:sp>
        <p:nvSpPr>
          <p:cNvPr id="17" name="矩形 16"/>
          <p:cNvSpPr/>
          <p:nvPr/>
        </p:nvSpPr>
        <p:spPr>
          <a:xfrm>
            <a:off x="8256240" y="2298828"/>
            <a:ext cx="1008112" cy="9861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10632504" y="2295083"/>
            <a:ext cx="504056" cy="9861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8894233" y="6165304"/>
            <a:ext cx="563133" cy="2354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KSO_Shape"/>
          <p:cNvSpPr>
            <a:spLocks/>
          </p:cNvSpPr>
          <p:nvPr/>
        </p:nvSpPr>
        <p:spPr bwMode="auto">
          <a:xfrm rot="21425821" flipV="1">
            <a:off x="1867314" y="4705701"/>
            <a:ext cx="526525" cy="794669"/>
          </a:xfrm>
          <a:custGeom>
            <a:avLst/>
            <a:gdLst>
              <a:gd name="T0" fmla="*/ 847238989 w 3580"/>
              <a:gd name="T1" fmla="*/ 847586626 h 3841"/>
              <a:gd name="T2" fmla="*/ 847238989 w 3580"/>
              <a:gd name="T3" fmla="*/ 847586626 h 3841"/>
              <a:gd name="T4" fmla="*/ 847238989 w 3580"/>
              <a:gd name="T5" fmla="*/ 847586626 h 3841"/>
              <a:gd name="T6" fmla="*/ 847238989 w 3580"/>
              <a:gd name="T7" fmla="*/ 847586626 h 3841"/>
              <a:gd name="T8" fmla="*/ 847238989 w 3580"/>
              <a:gd name="T9" fmla="*/ 847586626 h 3841"/>
              <a:gd name="T10" fmla="*/ 847238989 w 3580"/>
              <a:gd name="T11" fmla="*/ 847586626 h 3841"/>
              <a:gd name="T12" fmla="*/ 847238989 w 3580"/>
              <a:gd name="T13" fmla="*/ 847586626 h 3841"/>
              <a:gd name="T14" fmla="*/ 847238989 w 3580"/>
              <a:gd name="T15" fmla="*/ 847586626 h 3841"/>
              <a:gd name="T16" fmla="*/ 847238989 w 3580"/>
              <a:gd name="T17" fmla="*/ 847586626 h 3841"/>
              <a:gd name="T18" fmla="*/ 847238989 w 3580"/>
              <a:gd name="T19" fmla="*/ 847586626 h 3841"/>
              <a:gd name="T20" fmla="*/ 847238989 w 3580"/>
              <a:gd name="T21" fmla="*/ 847586626 h 3841"/>
              <a:gd name="T22" fmla="*/ 847238989 w 3580"/>
              <a:gd name="T23" fmla="*/ 847586626 h 3841"/>
              <a:gd name="T24" fmla="*/ 847238989 w 3580"/>
              <a:gd name="T25" fmla="*/ 847586626 h 3841"/>
              <a:gd name="T26" fmla="*/ 847238989 w 3580"/>
              <a:gd name="T27" fmla="*/ 847586626 h 3841"/>
              <a:gd name="T28" fmla="*/ 847238989 w 3580"/>
              <a:gd name="T29" fmla="*/ 847586626 h 3841"/>
              <a:gd name="T30" fmla="*/ 847238989 w 3580"/>
              <a:gd name="T31" fmla="*/ 847586626 h 3841"/>
              <a:gd name="T32" fmla="*/ 847238989 w 3580"/>
              <a:gd name="T33" fmla="*/ 847586626 h 3841"/>
              <a:gd name="T34" fmla="*/ 847238989 w 3580"/>
              <a:gd name="T35" fmla="*/ 847586626 h 3841"/>
              <a:gd name="T36" fmla="*/ 847238989 w 3580"/>
              <a:gd name="T37" fmla="*/ 847586626 h 3841"/>
              <a:gd name="T38" fmla="*/ 847238989 w 3580"/>
              <a:gd name="T39" fmla="*/ 847586626 h 3841"/>
              <a:gd name="T40" fmla="*/ 847238989 w 3580"/>
              <a:gd name="T41" fmla="*/ 847586626 h 3841"/>
              <a:gd name="T42" fmla="*/ 847238989 w 3580"/>
              <a:gd name="T43" fmla="*/ 847586626 h 3841"/>
              <a:gd name="T44" fmla="*/ 847238989 w 3580"/>
              <a:gd name="T45" fmla="*/ 847586626 h 3841"/>
              <a:gd name="T46" fmla="*/ 847238989 w 3580"/>
              <a:gd name="T47" fmla="*/ 847586626 h 3841"/>
              <a:gd name="T48" fmla="*/ 847238989 w 3580"/>
              <a:gd name="T49" fmla="*/ 847586626 h 3841"/>
              <a:gd name="T50" fmla="*/ 847238989 w 3580"/>
              <a:gd name="T51" fmla="*/ 847586626 h 3841"/>
              <a:gd name="T52" fmla="*/ 847238989 w 3580"/>
              <a:gd name="T53" fmla="*/ 847586626 h 3841"/>
              <a:gd name="T54" fmla="*/ 847238989 w 3580"/>
              <a:gd name="T55" fmla="*/ 847586626 h 3841"/>
              <a:gd name="T56" fmla="*/ 847238989 w 3580"/>
              <a:gd name="T57" fmla="*/ 847586626 h 3841"/>
              <a:gd name="T58" fmla="*/ 847238989 w 3580"/>
              <a:gd name="T59" fmla="*/ 847586626 h 3841"/>
              <a:gd name="T60" fmla="*/ 847238989 w 3580"/>
              <a:gd name="T61" fmla="*/ 847586626 h 3841"/>
              <a:gd name="T62" fmla="*/ 847238989 w 3580"/>
              <a:gd name="T63" fmla="*/ 847586626 h 3841"/>
              <a:gd name="T64" fmla="*/ 847238989 w 3580"/>
              <a:gd name="T65" fmla="*/ 847586626 h 3841"/>
              <a:gd name="T66" fmla="*/ 847238989 w 3580"/>
              <a:gd name="T67" fmla="*/ 847586626 h 3841"/>
              <a:gd name="T68" fmla="*/ 847238989 w 3580"/>
              <a:gd name="T69" fmla="*/ 847586626 h 3841"/>
              <a:gd name="T70" fmla="*/ 847238989 w 3580"/>
              <a:gd name="T71" fmla="*/ 847586626 h 3841"/>
              <a:gd name="T72" fmla="*/ 847238989 w 3580"/>
              <a:gd name="T73" fmla="*/ 847586626 h 3841"/>
              <a:gd name="T74" fmla="*/ 847238989 w 3580"/>
              <a:gd name="T75" fmla="*/ 847586626 h 3841"/>
              <a:gd name="T76" fmla="*/ 847238989 w 3580"/>
              <a:gd name="T77" fmla="*/ 847586626 h 3841"/>
              <a:gd name="T78" fmla="*/ 847238989 w 3580"/>
              <a:gd name="T79" fmla="*/ 847586626 h 3841"/>
              <a:gd name="T80" fmla="*/ 847238989 w 3580"/>
              <a:gd name="T81" fmla="*/ 847586626 h 3841"/>
              <a:gd name="T82" fmla="*/ 847238989 w 3580"/>
              <a:gd name="T83" fmla="*/ 847586626 h 3841"/>
              <a:gd name="T84" fmla="*/ 847238989 w 3580"/>
              <a:gd name="T85" fmla="*/ 847586626 h 3841"/>
              <a:gd name="T86" fmla="*/ 847238989 w 3580"/>
              <a:gd name="T87" fmla="*/ 847586626 h 3841"/>
              <a:gd name="T88" fmla="*/ 847238989 w 3580"/>
              <a:gd name="T89" fmla="*/ 847586626 h 3841"/>
              <a:gd name="T90" fmla="*/ 847238989 w 3580"/>
              <a:gd name="T91" fmla="*/ 847586626 h 3841"/>
              <a:gd name="T92" fmla="*/ 847238989 w 3580"/>
              <a:gd name="T93" fmla="*/ 847586626 h 3841"/>
              <a:gd name="T94" fmla="*/ 847238989 w 3580"/>
              <a:gd name="T95" fmla="*/ 847586626 h 3841"/>
              <a:gd name="T96" fmla="*/ 847238989 w 3580"/>
              <a:gd name="T97" fmla="*/ 847586626 h 3841"/>
              <a:gd name="T98" fmla="*/ 847238989 w 3580"/>
              <a:gd name="T99" fmla="*/ 847586626 h 3841"/>
              <a:gd name="T100" fmla="*/ 847238989 w 3580"/>
              <a:gd name="T101" fmla="*/ 847586626 h 3841"/>
              <a:gd name="T102" fmla="*/ 847238989 w 3580"/>
              <a:gd name="T103" fmla="*/ 847586626 h 3841"/>
              <a:gd name="T104" fmla="*/ 847238989 w 3580"/>
              <a:gd name="T105" fmla="*/ 847586626 h 3841"/>
              <a:gd name="T106" fmla="*/ 847238989 w 3580"/>
              <a:gd name="T107" fmla="*/ 847586626 h 3841"/>
              <a:gd name="T108" fmla="*/ 847238989 w 3580"/>
              <a:gd name="T109" fmla="*/ 847586626 h 3841"/>
              <a:gd name="T110" fmla="*/ 847238989 w 3580"/>
              <a:gd name="T111" fmla="*/ 847586626 h 3841"/>
              <a:gd name="T112" fmla="*/ 847238989 w 3580"/>
              <a:gd name="T113" fmla="*/ 847586626 h 3841"/>
              <a:gd name="T114" fmla="*/ 847238989 w 3580"/>
              <a:gd name="T115" fmla="*/ 847586626 h 3841"/>
              <a:gd name="T116" fmla="*/ 847238989 w 3580"/>
              <a:gd name="T117" fmla="*/ 847586626 h 3841"/>
              <a:gd name="T118" fmla="*/ 847238989 w 3580"/>
              <a:gd name="T119" fmla="*/ 847586626 h 3841"/>
              <a:gd name="T120" fmla="*/ 847238989 w 3580"/>
              <a:gd name="T121" fmla="*/ 847586626 h 3841"/>
              <a:gd name="T122" fmla="*/ 847238989 w 3580"/>
              <a:gd name="T123" fmla="*/ 847586626 h 38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580" h="3841">
                <a:moveTo>
                  <a:pt x="3580" y="2640"/>
                </a:moveTo>
                <a:lnTo>
                  <a:pt x="3491" y="1718"/>
                </a:lnTo>
                <a:lnTo>
                  <a:pt x="2890" y="2323"/>
                </a:lnTo>
                <a:lnTo>
                  <a:pt x="2881" y="2251"/>
                </a:lnTo>
                <a:lnTo>
                  <a:pt x="2871" y="2180"/>
                </a:lnTo>
                <a:lnTo>
                  <a:pt x="2859" y="2110"/>
                </a:lnTo>
                <a:lnTo>
                  <a:pt x="2846" y="2042"/>
                </a:lnTo>
                <a:lnTo>
                  <a:pt x="2831" y="1974"/>
                </a:lnTo>
                <a:lnTo>
                  <a:pt x="2816" y="1908"/>
                </a:lnTo>
                <a:lnTo>
                  <a:pt x="2799" y="1844"/>
                </a:lnTo>
                <a:lnTo>
                  <a:pt x="2782" y="1780"/>
                </a:lnTo>
                <a:lnTo>
                  <a:pt x="2762" y="1718"/>
                </a:lnTo>
                <a:lnTo>
                  <a:pt x="2742" y="1657"/>
                </a:lnTo>
                <a:lnTo>
                  <a:pt x="2719" y="1597"/>
                </a:lnTo>
                <a:lnTo>
                  <a:pt x="2697" y="1539"/>
                </a:lnTo>
                <a:lnTo>
                  <a:pt x="2672" y="1480"/>
                </a:lnTo>
                <a:lnTo>
                  <a:pt x="2647" y="1424"/>
                </a:lnTo>
                <a:lnTo>
                  <a:pt x="2620" y="1369"/>
                </a:lnTo>
                <a:lnTo>
                  <a:pt x="2592" y="1314"/>
                </a:lnTo>
                <a:lnTo>
                  <a:pt x="2564" y="1262"/>
                </a:lnTo>
                <a:lnTo>
                  <a:pt x="2533" y="1210"/>
                </a:lnTo>
                <a:lnTo>
                  <a:pt x="2501" y="1160"/>
                </a:lnTo>
                <a:lnTo>
                  <a:pt x="2469" y="1110"/>
                </a:lnTo>
                <a:lnTo>
                  <a:pt x="2435" y="1062"/>
                </a:lnTo>
                <a:lnTo>
                  <a:pt x="2401" y="1014"/>
                </a:lnTo>
                <a:lnTo>
                  <a:pt x="2365" y="968"/>
                </a:lnTo>
                <a:lnTo>
                  <a:pt x="2327" y="924"/>
                </a:lnTo>
                <a:lnTo>
                  <a:pt x="2289" y="880"/>
                </a:lnTo>
                <a:lnTo>
                  <a:pt x="2249" y="838"/>
                </a:lnTo>
                <a:lnTo>
                  <a:pt x="2209" y="797"/>
                </a:lnTo>
                <a:lnTo>
                  <a:pt x="2167" y="756"/>
                </a:lnTo>
                <a:lnTo>
                  <a:pt x="2124" y="717"/>
                </a:lnTo>
                <a:lnTo>
                  <a:pt x="2081" y="678"/>
                </a:lnTo>
                <a:lnTo>
                  <a:pt x="2036" y="641"/>
                </a:lnTo>
                <a:lnTo>
                  <a:pt x="1990" y="605"/>
                </a:lnTo>
                <a:lnTo>
                  <a:pt x="1942" y="570"/>
                </a:lnTo>
                <a:lnTo>
                  <a:pt x="1894" y="536"/>
                </a:lnTo>
                <a:lnTo>
                  <a:pt x="1845" y="504"/>
                </a:lnTo>
                <a:lnTo>
                  <a:pt x="1794" y="472"/>
                </a:lnTo>
                <a:lnTo>
                  <a:pt x="1743" y="442"/>
                </a:lnTo>
                <a:lnTo>
                  <a:pt x="1691" y="412"/>
                </a:lnTo>
                <a:lnTo>
                  <a:pt x="1637" y="383"/>
                </a:lnTo>
                <a:lnTo>
                  <a:pt x="1584" y="356"/>
                </a:lnTo>
                <a:lnTo>
                  <a:pt x="1528" y="330"/>
                </a:lnTo>
                <a:lnTo>
                  <a:pt x="1472" y="304"/>
                </a:lnTo>
                <a:lnTo>
                  <a:pt x="1415" y="280"/>
                </a:lnTo>
                <a:lnTo>
                  <a:pt x="1356" y="256"/>
                </a:lnTo>
                <a:lnTo>
                  <a:pt x="1298" y="234"/>
                </a:lnTo>
                <a:lnTo>
                  <a:pt x="1236" y="213"/>
                </a:lnTo>
                <a:lnTo>
                  <a:pt x="1175" y="193"/>
                </a:lnTo>
                <a:lnTo>
                  <a:pt x="1114" y="173"/>
                </a:lnTo>
                <a:lnTo>
                  <a:pt x="1051" y="155"/>
                </a:lnTo>
                <a:lnTo>
                  <a:pt x="987" y="138"/>
                </a:lnTo>
                <a:lnTo>
                  <a:pt x="923" y="122"/>
                </a:lnTo>
                <a:lnTo>
                  <a:pt x="857" y="107"/>
                </a:lnTo>
                <a:lnTo>
                  <a:pt x="790" y="92"/>
                </a:lnTo>
                <a:lnTo>
                  <a:pt x="722" y="78"/>
                </a:lnTo>
                <a:lnTo>
                  <a:pt x="654" y="67"/>
                </a:lnTo>
                <a:lnTo>
                  <a:pt x="584" y="56"/>
                </a:lnTo>
                <a:lnTo>
                  <a:pt x="514" y="45"/>
                </a:lnTo>
                <a:lnTo>
                  <a:pt x="443" y="36"/>
                </a:lnTo>
                <a:lnTo>
                  <a:pt x="371" y="27"/>
                </a:lnTo>
                <a:lnTo>
                  <a:pt x="299" y="20"/>
                </a:lnTo>
                <a:lnTo>
                  <a:pt x="226" y="14"/>
                </a:lnTo>
                <a:lnTo>
                  <a:pt x="151" y="7"/>
                </a:lnTo>
                <a:lnTo>
                  <a:pt x="76" y="4"/>
                </a:lnTo>
                <a:lnTo>
                  <a:pt x="0" y="0"/>
                </a:lnTo>
                <a:lnTo>
                  <a:pt x="99" y="58"/>
                </a:lnTo>
                <a:lnTo>
                  <a:pt x="194" y="118"/>
                </a:lnTo>
                <a:lnTo>
                  <a:pt x="288" y="180"/>
                </a:lnTo>
                <a:lnTo>
                  <a:pt x="377" y="243"/>
                </a:lnTo>
                <a:lnTo>
                  <a:pt x="466" y="305"/>
                </a:lnTo>
                <a:lnTo>
                  <a:pt x="550" y="370"/>
                </a:lnTo>
                <a:lnTo>
                  <a:pt x="633" y="434"/>
                </a:lnTo>
                <a:lnTo>
                  <a:pt x="712" y="502"/>
                </a:lnTo>
                <a:lnTo>
                  <a:pt x="788" y="569"/>
                </a:lnTo>
                <a:lnTo>
                  <a:pt x="862" y="636"/>
                </a:lnTo>
                <a:lnTo>
                  <a:pt x="933" y="706"/>
                </a:lnTo>
                <a:lnTo>
                  <a:pt x="1000" y="777"/>
                </a:lnTo>
                <a:lnTo>
                  <a:pt x="1065" y="848"/>
                </a:lnTo>
                <a:lnTo>
                  <a:pt x="1096" y="884"/>
                </a:lnTo>
                <a:lnTo>
                  <a:pt x="1126" y="920"/>
                </a:lnTo>
                <a:lnTo>
                  <a:pt x="1156" y="957"/>
                </a:lnTo>
                <a:lnTo>
                  <a:pt x="1184" y="993"/>
                </a:lnTo>
                <a:lnTo>
                  <a:pt x="1213" y="1031"/>
                </a:lnTo>
                <a:lnTo>
                  <a:pt x="1240" y="1068"/>
                </a:lnTo>
                <a:lnTo>
                  <a:pt x="1266" y="1105"/>
                </a:lnTo>
                <a:lnTo>
                  <a:pt x="1293" y="1144"/>
                </a:lnTo>
                <a:lnTo>
                  <a:pt x="1317" y="1181"/>
                </a:lnTo>
                <a:lnTo>
                  <a:pt x="1341" y="1220"/>
                </a:lnTo>
                <a:lnTo>
                  <a:pt x="1365" y="1258"/>
                </a:lnTo>
                <a:lnTo>
                  <a:pt x="1387" y="1298"/>
                </a:lnTo>
                <a:lnTo>
                  <a:pt x="1408" y="1337"/>
                </a:lnTo>
                <a:lnTo>
                  <a:pt x="1429" y="1377"/>
                </a:lnTo>
                <a:lnTo>
                  <a:pt x="1449" y="1417"/>
                </a:lnTo>
                <a:lnTo>
                  <a:pt x="1468" y="1456"/>
                </a:lnTo>
                <a:lnTo>
                  <a:pt x="1487" y="1496"/>
                </a:lnTo>
                <a:lnTo>
                  <a:pt x="1504" y="1537"/>
                </a:lnTo>
                <a:lnTo>
                  <a:pt x="1522" y="1577"/>
                </a:lnTo>
                <a:lnTo>
                  <a:pt x="1538" y="1618"/>
                </a:lnTo>
                <a:lnTo>
                  <a:pt x="1553" y="1659"/>
                </a:lnTo>
                <a:lnTo>
                  <a:pt x="1566" y="1702"/>
                </a:lnTo>
                <a:lnTo>
                  <a:pt x="1580" y="1743"/>
                </a:lnTo>
                <a:lnTo>
                  <a:pt x="1593" y="1785"/>
                </a:lnTo>
                <a:lnTo>
                  <a:pt x="1604" y="1827"/>
                </a:lnTo>
                <a:lnTo>
                  <a:pt x="1615" y="1870"/>
                </a:lnTo>
                <a:lnTo>
                  <a:pt x="1625" y="1913"/>
                </a:lnTo>
                <a:lnTo>
                  <a:pt x="1634" y="1956"/>
                </a:lnTo>
                <a:lnTo>
                  <a:pt x="1642" y="1999"/>
                </a:lnTo>
                <a:lnTo>
                  <a:pt x="1650" y="2043"/>
                </a:lnTo>
                <a:lnTo>
                  <a:pt x="1656" y="2088"/>
                </a:lnTo>
                <a:lnTo>
                  <a:pt x="1661" y="2131"/>
                </a:lnTo>
                <a:lnTo>
                  <a:pt x="1666" y="2176"/>
                </a:lnTo>
                <a:lnTo>
                  <a:pt x="1670" y="2221"/>
                </a:lnTo>
                <a:lnTo>
                  <a:pt x="1672" y="2266"/>
                </a:lnTo>
                <a:lnTo>
                  <a:pt x="1675" y="2310"/>
                </a:lnTo>
                <a:lnTo>
                  <a:pt x="1675" y="2357"/>
                </a:lnTo>
                <a:lnTo>
                  <a:pt x="1676" y="2401"/>
                </a:lnTo>
                <a:lnTo>
                  <a:pt x="1017" y="1953"/>
                </a:lnTo>
                <a:lnTo>
                  <a:pt x="1106" y="2876"/>
                </a:lnTo>
                <a:lnTo>
                  <a:pt x="2445" y="3841"/>
                </a:lnTo>
                <a:lnTo>
                  <a:pt x="3580" y="2640"/>
                </a:lnTo>
                <a:close/>
              </a:path>
            </a:pathLst>
          </a:custGeom>
          <a:solidFill>
            <a:srgbClr val="FF0000"/>
          </a:solidFill>
          <a:ln w="19050">
            <a:solidFill>
              <a:schemeClr val="tx1"/>
            </a:solidFill>
            <a:round/>
            <a:headEnd/>
            <a:tailEnd/>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5" name="KSO_Shape"/>
          <p:cNvSpPr>
            <a:spLocks/>
          </p:cNvSpPr>
          <p:nvPr/>
        </p:nvSpPr>
        <p:spPr bwMode="auto">
          <a:xfrm>
            <a:off x="5082899" y="2494954"/>
            <a:ext cx="2561636" cy="551370"/>
          </a:xfrm>
          <a:custGeom>
            <a:avLst/>
            <a:gdLst>
              <a:gd name="T0" fmla="*/ 155875713 w 13050"/>
              <a:gd name="T1" fmla="*/ 155918725 h 8154"/>
              <a:gd name="T2" fmla="*/ 155875713 w 13050"/>
              <a:gd name="T3" fmla="*/ 155918725 h 8154"/>
              <a:gd name="T4" fmla="*/ 155875713 w 13050"/>
              <a:gd name="T5" fmla="*/ 155918725 h 8154"/>
              <a:gd name="T6" fmla="*/ 155875713 w 13050"/>
              <a:gd name="T7" fmla="*/ 155918725 h 8154"/>
              <a:gd name="T8" fmla="*/ 155875713 w 13050"/>
              <a:gd name="T9" fmla="*/ 155918725 h 8154"/>
              <a:gd name="T10" fmla="*/ 155875713 w 13050"/>
              <a:gd name="T11" fmla="*/ 155918725 h 8154"/>
              <a:gd name="T12" fmla="*/ 155875713 w 13050"/>
              <a:gd name="T13" fmla="*/ 155918725 h 8154"/>
              <a:gd name="T14" fmla="*/ 155875713 w 13050"/>
              <a:gd name="T15" fmla="*/ 155918725 h 8154"/>
              <a:gd name="T16" fmla="*/ 155875713 w 13050"/>
              <a:gd name="T17" fmla="*/ 155918725 h 8154"/>
              <a:gd name="T18" fmla="*/ 155875713 w 13050"/>
              <a:gd name="T19" fmla="*/ 155918725 h 8154"/>
              <a:gd name="T20" fmla="*/ 155875713 w 13050"/>
              <a:gd name="T21" fmla="*/ 155918725 h 8154"/>
              <a:gd name="T22" fmla="*/ 155875713 w 13050"/>
              <a:gd name="T23" fmla="*/ 155918725 h 8154"/>
              <a:gd name="T24" fmla="*/ 155875713 w 13050"/>
              <a:gd name="T25" fmla="*/ 155918725 h 8154"/>
              <a:gd name="T26" fmla="*/ 155875713 w 13050"/>
              <a:gd name="T27" fmla="*/ 155918725 h 8154"/>
              <a:gd name="T28" fmla="*/ 155875713 w 13050"/>
              <a:gd name="T29" fmla="*/ 155918725 h 8154"/>
              <a:gd name="T30" fmla="*/ 155875713 w 13050"/>
              <a:gd name="T31" fmla="*/ 155918725 h 8154"/>
              <a:gd name="T32" fmla="*/ 155875713 w 13050"/>
              <a:gd name="T33" fmla="*/ 155918725 h 8154"/>
              <a:gd name="T34" fmla="*/ 155875713 w 13050"/>
              <a:gd name="T35" fmla="*/ 155918725 h 8154"/>
              <a:gd name="T36" fmla="*/ 155875713 w 13050"/>
              <a:gd name="T37" fmla="*/ 155918725 h 8154"/>
              <a:gd name="T38" fmla="*/ 155875713 w 13050"/>
              <a:gd name="T39" fmla="*/ 155918725 h 8154"/>
              <a:gd name="T40" fmla="*/ 155875713 w 13050"/>
              <a:gd name="T41" fmla="*/ 155918725 h 8154"/>
              <a:gd name="T42" fmla="*/ 155875713 w 13050"/>
              <a:gd name="T43" fmla="*/ 155918725 h 8154"/>
              <a:gd name="T44" fmla="*/ 155875713 w 13050"/>
              <a:gd name="T45" fmla="*/ 155918725 h 8154"/>
              <a:gd name="T46" fmla="*/ 155875713 w 13050"/>
              <a:gd name="T47" fmla="*/ 155918725 h 8154"/>
              <a:gd name="T48" fmla="*/ 155875713 w 13050"/>
              <a:gd name="T49" fmla="*/ 155918725 h 8154"/>
              <a:gd name="T50" fmla="*/ 155875713 w 13050"/>
              <a:gd name="T51" fmla="*/ 155918725 h 8154"/>
              <a:gd name="T52" fmla="*/ 155875713 w 13050"/>
              <a:gd name="T53" fmla="*/ 155918725 h 8154"/>
              <a:gd name="T54" fmla="*/ 155875713 w 13050"/>
              <a:gd name="T55" fmla="*/ 155918725 h 8154"/>
              <a:gd name="T56" fmla="*/ 155875713 w 13050"/>
              <a:gd name="T57" fmla="*/ 155918725 h 8154"/>
              <a:gd name="T58" fmla="*/ 155875713 w 13050"/>
              <a:gd name="T59" fmla="*/ 155918725 h 8154"/>
              <a:gd name="T60" fmla="*/ 155875713 w 13050"/>
              <a:gd name="T61" fmla="*/ 155918725 h 8154"/>
              <a:gd name="T62" fmla="*/ 155875713 w 13050"/>
              <a:gd name="T63" fmla="*/ 155918725 h 8154"/>
              <a:gd name="T64" fmla="*/ 155875713 w 13050"/>
              <a:gd name="T65" fmla="*/ 155918725 h 8154"/>
              <a:gd name="T66" fmla="*/ 155875713 w 13050"/>
              <a:gd name="T67" fmla="*/ 155918725 h 8154"/>
              <a:gd name="T68" fmla="*/ 155875713 w 13050"/>
              <a:gd name="T69" fmla="*/ 155918725 h 8154"/>
              <a:gd name="T70" fmla="*/ 155875713 w 13050"/>
              <a:gd name="T71" fmla="*/ 155918725 h 8154"/>
              <a:gd name="T72" fmla="*/ 155875713 w 13050"/>
              <a:gd name="T73" fmla="*/ 155918725 h 8154"/>
              <a:gd name="T74" fmla="*/ 155875713 w 13050"/>
              <a:gd name="T75" fmla="*/ 155918725 h 8154"/>
              <a:gd name="T76" fmla="*/ 155875713 w 13050"/>
              <a:gd name="T77" fmla="*/ 155918725 h 8154"/>
              <a:gd name="T78" fmla="*/ 155875713 w 13050"/>
              <a:gd name="T79" fmla="*/ 155918725 h 8154"/>
              <a:gd name="T80" fmla="*/ 155875713 w 13050"/>
              <a:gd name="T81" fmla="*/ 155918725 h 8154"/>
              <a:gd name="T82" fmla="*/ 155875713 w 13050"/>
              <a:gd name="T83" fmla="*/ 155918725 h 8154"/>
              <a:gd name="T84" fmla="*/ 155875713 w 13050"/>
              <a:gd name="T85" fmla="*/ 155918725 h 8154"/>
              <a:gd name="T86" fmla="*/ 155875713 w 13050"/>
              <a:gd name="T87" fmla="*/ 155918725 h 8154"/>
              <a:gd name="T88" fmla="*/ 155875713 w 13050"/>
              <a:gd name="T89" fmla="*/ 155918725 h 8154"/>
              <a:gd name="T90" fmla="*/ 155875713 w 13050"/>
              <a:gd name="T91" fmla="*/ 155918725 h 8154"/>
              <a:gd name="T92" fmla="*/ 155875713 w 13050"/>
              <a:gd name="T93" fmla="*/ 155918725 h 8154"/>
              <a:gd name="T94" fmla="*/ 155875713 w 13050"/>
              <a:gd name="T95" fmla="*/ 155918725 h 8154"/>
              <a:gd name="T96" fmla="*/ 155875713 w 13050"/>
              <a:gd name="T97" fmla="*/ 155918725 h 8154"/>
              <a:gd name="T98" fmla="*/ 155875713 w 13050"/>
              <a:gd name="T99" fmla="*/ 155918725 h 8154"/>
              <a:gd name="T100" fmla="*/ 155875713 w 13050"/>
              <a:gd name="T101" fmla="*/ 155918725 h 8154"/>
              <a:gd name="T102" fmla="*/ 155875713 w 13050"/>
              <a:gd name="T103" fmla="*/ 155918725 h 8154"/>
              <a:gd name="T104" fmla="*/ 155875713 w 13050"/>
              <a:gd name="T105" fmla="*/ 155918725 h 8154"/>
              <a:gd name="T106" fmla="*/ 155875713 w 13050"/>
              <a:gd name="T107" fmla="*/ 155918725 h 8154"/>
              <a:gd name="T108" fmla="*/ 155875713 w 13050"/>
              <a:gd name="T109" fmla="*/ 155918725 h 8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050" h="8154">
                <a:moveTo>
                  <a:pt x="6088" y="6471"/>
                </a:moveTo>
                <a:lnTo>
                  <a:pt x="6088" y="1683"/>
                </a:lnTo>
                <a:lnTo>
                  <a:pt x="8972" y="1683"/>
                </a:lnTo>
                <a:lnTo>
                  <a:pt x="8972" y="0"/>
                </a:lnTo>
                <a:lnTo>
                  <a:pt x="9089" y="0"/>
                </a:lnTo>
                <a:lnTo>
                  <a:pt x="9129" y="86"/>
                </a:lnTo>
                <a:lnTo>
                  <a:pt x="9168" y="171"/>
                </a:lnTo>
                <a:lnTo>
                  <a:pt x="9208" y="256"/>
                </a:lnTo>
                <a:lnTo>
                  <a:pt x="9249" y="340"/>
                </a:lnTo>
                <a:lnTo>
                  <a:pt x="9292" y="425"/>
                </a:lnTo>
                <a:lnTo>
                  <a:pt x="9335" y="507"/>
                </a:lnTo>
                <a:lnTo>
                  <a:pt x="9378" y="589"/>
                </a:lnTo>
                <a:lnTo>
                  <a:pt x="9422" y="670"/>
                </a:lnTo>
                <a:lnTo>
                  <a:pt x="9468" y="750"/>
                </a:lnTo>
                <a:lnTo>
                  <a:pt x="9514" y="830"/>
                </a:lnTo>
                <a:lnTo>
                  <a:pt x="9560" y="909"/>
                </a:lnTo>
                <a:lnTo>
                  <a:pt x="9608" y="986"/>
                </a:lnTo>
                <a:lnTo>
                  <a:pt x="9656" y="1063"/>
                </a:lnTo>
                <a:lnTo>
                  <a:pt x="9704" y="1141"/>
                </a:lnTo>
                <a:lnTo>
                  <a:pt x="9754" y="1217"/>
                </a:lnTo>
                <a:lnTo>
                  <a:pt x="9804" y="1291"/>
                </a:lnTo>
                <a:lnTo>
                  <a:pt x="9855" y="1365"/>
                </a:lnTo>
                <a:lnTo>
                  <a:pt x="9907" y="1439"/>
                </a:lnTo>
                <a:lnTo>
                  <a:pt x="9960" y="1511"/>
                </a:lnTo>
                <a:lnTo>
                  <a:pt x="10013" y="1584"/>
                </a:lnTo>
                <a:lnTo>
                  <a:pt x="10066" y="1655"/>
                </a:lnTo>
                <a:lnTo>
                  <a:pt x="10121" y="1725"/>
                </a:lnTo>
                <a:lnTo>
                  <a:pt x="10176" y="1794"/>
                </a:lnTo>
                <a:lnTo>
                  <a:pt x="10232" y="1864"/>
                </a:lnTo>
                <a:lnTo>
                  <a:pt x="10288" y="1931"/>
                </a:lnTo>
                <a:lnTo>
                  <a:pt x="10346" y="1999"/>
                </a:lnTo>
                <a:lnTo>
                  <a:pt x="10403" y="2066"/>
                </a:lnTo>
                <a:lnTo>
                  <a:pt x="10461" y="2132"/>
                </a:lnTo>
                <a:lnTo>
                  <a:pt x="10521" y="2196"/>
                </a:lnTo>
                <a:lnTo>
                  <a:pt x="10579" y="2261"/>
                </a:lnTo>
                <a:lnTo>
                  <a:pt x="10640" y="2324"/>
                </a:lnTo>
                <a:lnTo>
                  <a:pt x="10701" y="2387"/>
                </a:lnTo>
                <a:lnTo>
                  <a:pt x="10764" y="2450"/>
                </a:lnTo>
                <a:lnTo>
                  <a:pt x="10826" y="2511"/>
                </a:lnTo>
                <a:lnTo>
                  <a:pt x="10889" y="2572"/>
                </a:lnTo>
                <a:lnTo>
                  <a:pt x="10954" y="2631"/>
                </a:lnTo>
                <a:lnTo>
                  <a:pt x="11019" y="2691"/>
                </a:lnTo>
                <a:lnTo>
                  <a:pt x="11085" y="2750"/>
                </a:lnTo>
                <a:lnTo>
                  <a:pt x="11152" y="2808"/>
                </a:lnTo>
                <a:lnTo>
                  <a:pt x="11218" y="2865"/>
                </a:lnTo>
                <a:lnTo>
                  <a:pt x="11286" y="2923"/>
                </a:lnTo>
                <a:lnTo>
                  <a:pt x="11355" y="2978"/>
                </a:lnTo>
                <a:lnTo>
                  <a:pt x="11425" y="3034"/>
                </a:lnTo>
                <a:lnTo>
                  <a:pt x="11495" y="3088"/>
                </a:lnTo>
                <a:lnTo>
                  <a:pt x="11565" y="3143"/>
                </a:lnTo>
                <a:lnTo>
                  <a:pt x="11638" y="3197"/>
                </a:lnTo>
                <a:lnTo>
                  <a:pt x="11709" y="3250"/>
                </a:lnTo>
                <a:lnTo>
                  <a:pt x="11783" y="3301"/>
                </a:lnTo>
                <a:lnTo>
                  <a:pt x="11856" y="3353"/>
                </a:lnTo>
                <a:lnTo>
                  <a:pt x="11931" y="3404"/>
                </a:lnTo>
                <a:lnTo>
                  <a:pt x="12006" y="3453"/>
                </a:lnTo>
                <a:lnTo>
                  <a:pt x="12082" y="3503"/>
                </a:lnTo>
                <a:lnTo>
                  <a:pt x="12158" y="3552"/>
                </a:lnTo>
                <a:lnTo>
                  <a:pt x="12236" y="3601"/>
                </a:lnTo>
                <a:lnTo>
                  <a:pt x="12315" y="3648"/>
                </a:lnTo>
                <a:lnTo>
                  <a:pt x="12393" y="3694"/>
                </a:lnTo>
                <a:lnTo>
                  <a:pt x="12472" y="3741"/>
                </a:lnTo>
                <a:lnTo>
                  <a:pt x="12553" y="3786"/>
                </a:lnTo>
                <a:lnTo>
                  <a:pt x="12634" y="3831"/>
                </a:lnTo>
                <a:lnTo>
                  <a:pt x="12715" y="3875"/>
                </a:lnTo>
                <a:lnTo>
                  <a:pt x="12798" y="3918"/>
                </a:lnTo>
                <a:lnTo>
                  <a:pt x="12881" y="3961"/>
                </a:lnTo>
                <a:lnTo>
                  <a:pt x="12965" y="4003"/>
                </a:lnTo>
                <a:lnTo>
                  <a:pt x="13050" y="4044"/>
                </a:lnTo>
                <a:lnTo>
                  <a:pt x="13050" y="4149"/>
                </a:lnTo>
                <a:lnTo>
                  <a:pt x="12968" y="4188"/>
                </a:lnTo>
                <a:lnTo>
                  <a:pt x="12885" y="4227"/>
                </a:lnTo>
                <a:lnTo>
                  <a:pt x="12803" y="4267"/>
                </a:lnTo>
                <a:lnTo>
                  <a:pt x="12722" y="4309"/>
                </a:lnTo>
                <a:lnTo>
                  <a:pt x="12642" y="4350"/>
                </a:lnTo>
                <a:lnTo>
                  <a:pt x="12562" y="4393"/>
                </a:lnTo>
                <a:lnTo>
                  <a:pt x="12483" y="4437"/>
                </a:lnTo>
                <a:lnTo>
                  <a:pt x="12404" y="4480"/>
                </a:lnTo>
                <a:lnTo>
                  <a:pt x="12326" y="4525"/>
                </a:lnTo>
                <a:lnTo>
                  <a:pt x="12249" y="4570"/>
                </a:lnTo>
                <a:lnTo>
                  <a:pt x="12173" y="4616"/>
                </a:lnTo>
                <a:lnTo>
                  <a:pt x="12097" y="4663"/>
                </a:lnTo>
                <a:lnTo>
                  <a:pt x="12022" y="4711"/>
                </a:lnTo>
                <a:lnTo>
                  <a:pt x="11947" y="4759"/>
                </a:lnTo>
                <a:lnTo>
                  <a:pt x="11874" y="4808"/>
                </a:lnTo>
                <a:lnTo>
                  <a:pt x="11800" y="4858"/>
                </a:lnTo>
                <a:lnTo>
                  <a:pt x="11729" y="4909"/>
                </a:lnTo>
                <a:lnTo>
                  <a:pt x="11656" y="4960"/>
                </a:lnTo>
                <a:lnTo>
                  <a:pt x="11585" y="5012"/>
                </a:lnTo>
                <a:lnTo>
                  <a:pt x="11514" y="5064"/>
                </a:lnTo>
                <a:lnTo>
                  <a:pt x="11445" y="5118"/>
                </a:lnTo>
                <a:lnTo>
                  <a:pt x="11376" y="5172"/>
                </a:lnTo>
                <a:lnTo>
                  <a:pt x="11308" y="5227"/>
                </a:lnTo>
                <a:lnTo>
                  <a:pt x="11240" y="5283"/>
                </a:lnTo>
                <a:lnTo>
                  <a:pt x="11174" y="5339"/>
                </a:lnTo>
                <a:lnTo>
                  <a:pt x="11108" y="5396"/>
                </a:lnTo>
                <a:lnTo>
                  <a:pt x="11042" y="5454"/>
                </a:lnTo>
                <a:lnTo>
                  <a:pt x="10978" y="5512"/>
                </a:lnTo>
                <a:lnTo>
                  <a:pt x="10914" y="5572"/>
                </a:lnTo>
                <a:lnTo>
                  <a:pt x="10851" y="5632"/>
                </a:lnTo>
                <a:lnTo>
                  <a:pt x="10789" y="5693"/>
                </a:lnTo>
                <a:lnTo>
                  <a:pt x="10727" y="5754"/>
                </a:lnTo>
                <a:lnTo>
                  <a:pt x="10666" y="5816"/>
                </a:lnTo>
                <a:lnTo>
                  <a:pt x="10606" y="5879"/>
                </a:lnTo>
                <a:lnTo>
                  <a:pt x="10546" y="5942"/>
                </a:lnTo>
                <a:lnTo>
                  <a:pt x="10487" y="6007"/>
                </a:lnTo>
                <a:lnTo>
                  <a:pt x="10429" y="6072"/>
                </a:lnTo>
                <a:lnTo>
                  <a:pt x="10371" y="6139"/>
                </a:lnTo>
                <a:lnTo>
                  <a:pt x="10313" y="6206"/>
                </a:lnTo>
                <a:lnTo>
                  <a:pt x="10257" y="6275"/>
                </a:lnTo>
                <a:lnTo>
                  <a:pt x="10201" y="6343"/>
                </a:lnTo>
                <a:lnTo>
                  <a:pt x="10145" y="6413"/>
                </a:lnTo>
                <a:lnTo>
                  <a:pt x="10090" y="6483"/>
                </a:lnTo>
                <a:lnTo>
                  <a:pt x="10036" y="6555"/>
                </a:lnTo>
                <a:lnTo>
                  <a:pt x="9982" y="6627"/>
                </a:lnTo>
                <a:lnTo>
                  <a:pt x="9929" y="6700"/>
                </a:lnTo>
                <a:lnTo>
                  <a:pt x="9877" y="6774"/>
                </a:lnTo>
                <a:lnTo>
                  <a:pt x="9825" y="6848"/>
                </a:lnTo>
                <a:lnTo>
                  <a:pt x="9773" y="6924"/>
                </a:lnTo>
                <a:lnTo>
                  <a:pt x="9724" y="7000"/>
                </a:lnTo>
                <a:lnTo>
                  <a:pt x="9673" y="7077"/>
                </a:lnTo>
                <a:lnTo>
                  <a:pt x="9625" y="7156"/>
                </a:lnTo>
                <a:lnTo>
                  <a:pt x="9576" y="7234"/>
                </a:lnTo>
                <a:lnTo>
                  <a:pt x="9528" y="7313"/>
                </a:lnTo>
                <a:lnTo>
                  <a:pt x="9481" y="7394"/>
                </a:lnTo>
                <a:lnTo>
                  <a:pt x="9435" y="7476"/>
                </a:lnTo>
                <a:lnTo>
                  <a:pt x="9390" y="7558"/>
                </a:lnTo>
                <a:lnTo>
                  <a:pt x="9344" y="7640"/>
                </a:lnTo>
                <a:lnTo>
                  <a:pt x="9300" y="7724"/>
                </a:lnTo>
                <a:lnTo>
                  <a:pt x="9256" y="7809"/>
                </a:lnTo>
                <a:lnTo>
                  <a:pt x="9214" y="7894"/>
                </a:lnTo>
                <a:lnTo>
                  <a:pt x="9171" y="7980"/>
                </a:lnTo>
                <a:lnTo>
                  <a:pt x="9130" y="8066"/>
                </a:lnTo>
                <a:lnTo>
                  <a:pt x="9089" y="8154"/>
                </a:lnTo>
                <a:lnTo>
                  <a:pt x="8972" y="8154"/>
                </a:lnTo>
                <a:lnTo>
                  <a:pt x="8972" y="6471"/>
                </a:lnTo>
                <a:lnTo>
                  <a:pt x="6088" y="6471"/>
                </a:lnTo>
                <a:close/>
                <a:moveTo>
                  <a:pt x="4515" y="6471"/>
                </a:moveTo>
                <a:lnTo>
                  <a:pt x="4515" y="1683"/>
                </a:lnTo>
                <a:lnTo>
                  <a:pt x="5762" y="1683"/>
                </a:lnTo>
                <a:lnTo>
                  <a:pt x="5762" y="6471"/>
                </a:lnTo>
                <a:lnTo>
                  <a:pt x="4515" y="6471"/>
                </a:lnTo>
                <a:close/>
                <a:moveTo>
                  <a:pt x="2988" y="6471"/>
                </a:moveTo>
                <a:lnTo>
                  <a:pt x="2988" y="1683"/>
                </a:lnTo>
                <a:lnTo>
                  <a:pt x="3915" y="1683"/>
                </a:lnTo>
                <a:lnTo>
                  <a:pt x="3915" y="6471"/>
                </a:lnTo>
                <a:lnTo>
                  <a:pt x="2988" y="6471"/>
                </a:lnTo>
                <a:close/>
                <a:moveTo>
                  <a:pt x="1520" y="6471"/>
                </a:moveTo>
                <a:lnTo>
                  <a:pt x="1520" y="1683"/>
                </a:lnTo>
                <a:lnTo>
                  <a:pt x="2121" y="1683"/>
                </a:lnTo>
                <a:lnTo>
                  <a:pt x="2121" y="6471"/>
                </a:lnTo>
                <a:lnTo>
                  <a:pt x="1520" y="6471"/>
                </a:lnTo>
                <a:close/>
                <a:moveTo>
                  <a:pt x="0" y="6471"/>
                </a:moveTo>
                <a:lnTo>
                  <a:pt x="0" y="1683"/>
                </a:lnTo>
                <a:lnTo>
                  <a:pt x="437" y="1683"/>
                </a:lnTo>
                <a:lnTo>
                  <a:pt x="437" y="6471"/>
                </a:lnTo>
                <a:lnTo>
                  <a:pt x="0" y="6471"/>
                </a:lnTo>
                <a:close/>
              </a:path>
            </a:pathLst>
          </a:custGeom>
          <a:solidFill>
            <a:srgbClr val="FF0000"/>
          </a:solidFill>
          <a:ln w="19050">
            <a:solidFill>
              <a:schemeClr val="tx1"/>
            </a:solid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KSO_Shape"/>
          <p:cNvSpPr>
            <a:spLocks/>
          </p:cNvSpPr>
          <p:nvPr/>
        </p:nvSpPr>
        <p:spPr bwMode="auto">
          <a:xfrm>
            <a:off x="8379954" y="6097089"/>
            <a:ext cx="440195" cy="402013"/>
          </a:xfrm>
          <a:custGeom>
            <a:avLst/>
            <a:gdLst>
              <a:gd name="T0" fmla="*/ 407337059 w 7313"/>
              <a:gd name="T1" fmla="*/ 407252968 h 7994"/>
              <a:gd name="T2" fmla="*/ 407337059 w 7313"/>
              <a:gd name="T3" fmla="*/ 407252968 h 7994"/>
              <a:gd name="T4" fmla="*/ 407337059 w 7313"/>
              <a:gd name="T5" fmla="*/ 407252968 h 7994"/>
              <a:gd name="T6" fmla="*/ 407337059 w 7313"/>
              <a:gd name="T7" fmla="*/ 407252968 h 7994"/>
              <a:gd name="T8" fmla="*/ 407337059 w 7313"/>
              <a:gd name="T9" fmla="*/ 407252968 h 7994"/>
              <a:gd name="T10" fmla="*/ 407337059 w 7313"/>
              <a:gd name="T11" fmla="*/ 407252968 h 7994"/>
              <a:gd name="T12" fmla="*/ 407337059 w 7313"/>
              <a:gd name="T13" fmla="*/ 407252968 h 7994"/>
              <a:gd name="T14" fmla="*/ 407337059 w 7313"/>
              <a:gd name="T15" fmla="*/ 407252968 h 7994"/>
              <a:gd name="T16" fmla="*/ 407337059 w 7313"/>
              <a:gd name="T17" fmla="*/ 407252968 h 7994"/>
              <a:gd name="T18" fmla="*/ 407337059 w 7313"/>
              <a:gd name="T19" fmla="*/ 407252968 h 7994"/>
              <a:gd name="T20" fmla="*/ 407337059 w 7313"/>
              <a:gd name="T21" fmla="*/ 407252968 h 7994"/>
              <a:gd name="T22" fmla="*/ 407337059 w 7313"/>
              <a:gd name="T23" fmla="*/ 407252968 h 7994"/>
              <a:gd name="T24" fmla="*/ 407337059 w 7313"/>
              <a:gd name="T25" fmla="*/ 407252968 h 7994"/>
              <a:gd name="T26" fmla="*/ 407337059 w 7313"/>
              <a:gd name="T27" fmla="*/ 407252968 h 7994"/>
              <a:gd name="T28" fmla="*/ 407337059 w 7313"/>
              <a:gd name="T29" fmla="*/ 407252968 h 7994"/>
              <a:gd name="T30" fmla="*/ 407337059 w 7313"/>
              <a:gd name="T31" fmla="*/ 407252968 h 7994"/>
              <a:gd name="T32" fmla="*/ 407337059 w 7313"/>
              <a:gd name="T33" fmla="*/ 407252968 h 7994"/>
              <a:gd name="T34" fmla="*/ 407337059 w 7313"/>
              <a:gd name="T35" fmla="*/ 407252968 h 7994"/>
              <a:gd name="T36" fmla="*/ 407337059 w 7313"/>
              <a:gd name="T37" fmla="*/ 407252968 h 7994"/>
              <a:gd name="T38" fmla="*/ 407337059 w 7313"/>
              <a:gd name="T39" fmla="*/ 407252968 h 7994"/>
              <a:gd name="T40" fmla="*/ 407337059 w 7313"/>
              <a:gd name="T41" fmla="*/ 407252968 h 7994"/>
              <a:gd name="T42" fmla="*/ 407337059 w 7313"/>
              <a:gd name="T43" fmla="*/ 407252968 h 7994"/>
              <a:gd name="T44" fmla="*/ 407337059 w 7313"/>
              <a:gd name="T45" fmla="*/ 407252968 h 7994"/>
              <a:gd name="T46" fmla="*/ 407337059 w 7313"/>
              <a:gd name="T47" fmla="*/ 407252968 h 7994"/>
              <a:gd name="T48" fmla="*/ 407337059 w 7313"/>
              <a:gd name="T49" fmla="*/ 407252968 h 7994"/>
              <a:gd name="T50" fmla="*/ 407337059 w 7313"/>
              <a:gd name="T51" fmla="*/ 407252968 h 7994"/>
              <a:gd name="T52" fmla="*/ 407337059 w 7313"/>
              <a:gd name="T53" fmla="*/ 407252968 h 7994"/>
              <a:gd name="T54" fmla="*/ 407337059 w 7313"/>
              <a:gd name="T55" fmla="*/ 407252968 h 7994"/>
              <a:gd name="T56" fmla="*/ 407337059 w 7313"/>
              <a:gd name="T57" fmla="*/ 407252968 h 7994"/>
              <a:gd name="T58" fmla="*/ 407337059 w 7313"/>
              <a:gd name="T59" fmla="*/ 407252968 h 7994"/>
              <a:gd name="T60" fmla="*/ 407337059 w 7313"/>
              <a:gd name="T61" fmla="*/ 407252968 h 7994"/>
              <a:gd name="T62" fmla="*/ 407337059 w 7313"/>
              <a:gd name="T63" fmla="*/ 407252968 h 7994"/>
              <a:gd name="T64" fmla="*/ 407337059 w 7313"/>
              <a:gd name="T65" fmla="*/ 407252968 h 7994"/>
              <a:gd name="T66" fmla="*/ 407337059 w 7313"/>
              <a:gd name="T67" fmla="*/ 407252968 h 7994"/>
              <a:gd name="T68" fmla="*/ 407337059 w 7313"/>
              <a:gd name="T69" fmla="*/ 407252968 h 7994"/>
              <a:gd name="T70" fmla="*/ 407337059 w 7313"/>
              <a:gd name="T71" fmla="*/ 407252968 h 7994"/>
              <a:gd name="T72" fmla="*/ 407337059 w 7313"/>
              <a:gd name="T73" fmla="*/ 407252968 h 7994"/>
              <a:gd name="T74" fmla="*/ 407337059 w 7313"/>
              <a:gd name="T75" fmla="*/ 407252968 h 7994"/>
              <a:gd name="T76" fmla="*/ 407337059 w 7313"/>
              <a:gd name="T77" fmla="*/ 407252968 h 7994"/>
              <a:gd name="T78" fmla="*/ 407337059 w 7313"/>
              <a:gd name="T79" fmla="*/ 407252968 h 7994"/>
              <a:gd name="T80" fmla="*/ 407337059 w 7313"/>
              <a:gd name="T81" fmla="*/ 407252968 h 7994"/>
              <a:gd name="T82" fmla="*/ 407337059 w 7313"/>
              <a:gd name="T83" fmla="*/ 407252968 h 7994"/>
              <a:gd name="T84" fmla="*/ 407337059 w 7313"/>
              <a:gd name="T85" fmla="*/ 407252968 h 7994"/>
              <a:gd name="T86" fmla="*/ 407337059 w 7313"/>
              <a:gd name="T87" fmla="*/ 407252968 h 7994"/>
              <a:gd name="T88" fmla="*/ 407337059 w 7313"/>
              <a:gd name="T89" fmla="*/ 407252968 h 7994"/>
              <a:gd name="T90" fmla="*/ 407337059 w 7313"/>
              <a:gd name="T91" fmla="*/ 407252968 h 7994"/>
              <a:gd name="T92" fmla="*/ 407337059 w 7313"/>
              <a:gd name="T93" fmla="*/ 407252968 h 7994"/>
              <a:gd name="T94" fmla="*/ 407337059 w 7313"/>
              <a:gd name="T95" fmla="*/ 407252968 h 7994"/>
              <a:gd name="T96" fmla="*/ 407337059 w 7313"/>
              <a:gd name="T97" fmla="*/ 407252968 h 7994"/>
              <a:gd name="T98" fmla="*/ 407337059 w 7313"/>
              <a:gd name="T99" fmla="*/ 407252968 h 7994"/>
              <a:gd name="T100" fmla="*/ 407337059 w 7313"/>
              <a:gd name="T101" fmla="*/ 407252968 h 7994"/>
              <a:gd name="T102" fmla="*/ 407337059 w 7313"/>
              <a:gd name="T103" fmla="*/ 407252968 h 79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313" h="7994">
                <a:moveTo>
                  <a:pt x="0" y="3997"/>
                </a:moveTo>
                <a:lnTo>
                  <a:pt x="0" y="3997"/>
                </a:lnTo>
                <a:lnTo>
                  <a:pt x="1" y="3944"/>
                </a:lnTo>
                <a:lnTo>
                  <a:pt x="5" y="3891"/>
                </a:lnTo>
                <a:lnTo>
                  <a:pt x="12" y="3839"/>
                </a:lnTo>
                <a:lnTo>
                  <a:pt x="21" y="3788"/>
                </a:lnTo>
                <a:lnTo>
                  <a:pt x="33" y="3737"/>
                </a:lnTo>
                <a:lnTo>
                  <a:pt x="47" y="3687"/>
                </a:lnTo>
                <a:lnTo>
                  <a:pt x="64" y="3639"/>
                </a:lnTo>
                <a:lnTo>
                  <a:pt x="81" y="3591"/>
                </a:lnTo>
                <a:lnTo>
                  <a:pt x="103" y="3545"/>
                </a:lnTo>
                <a:lnTo>
                  <a:pt x="126" y="3500"/>
                </a:lnTo>
                <a:lnTo>
                  <a:pt x="151" y="3457"/>
                </a:lnTo>
                <a:lnTo>
                  <a:pt x="179" y="3414"/>
                </a:lnTo>
                <a:lnTo>
                  <a:pt x="208" y="3373"/>
                </a:lnTo>
                <a:lnTo>
                  <a:pt x="239" y="3333"/>
                </a:lnTo>
                <a:lnTo>
                  <a:pt x="272" y="3296"/>
                </a:lnTo>
                <a:lnTo>
                  <a:pt x="306" y="3259"/>
                </a:lnTo>
                <a:lnTo>
                  <a:pt x="343" y="3225"/>
                </a:lnTo>
                <a:lnTo>
                  <a:pt x="381" y="3191"/>
                </a:lnTo>
                <a:lnTo>
                  <a:pt x="420" y="3161"/>
                </a:lnTo>
                <a:lnTo>
                  <a:pt x="461" y="3131"/>
                </a:lnTo>
                <a:lnTo>
                  <a:pt x="504" y="3104"/>
                </a:lnTo>
                <a:lnTo>
                  <a:pt x="548" y="3079"/>
                </a:lnTo>
                <a:lnTo>
                  <a:pt x="593" y="3055"/>
                </a:lnTo>
                <a:lnTo>
                  <a:pt x="639" y="3035"/>
                </a:lnTo>
                <a:lnTo>
                  <a:pt x="686" y="3016"/>
                </a:lnTo>
                <a:lnTo>
                  <a:pt x="735" y="3000"/>
                </a:lnTo>
                <a:lnTo>
                  <a:pt x="785" y="2986"/>
                </a:lnTo>
                <a:lnTo>
                  <a:pt x="834" y="2974"/>
                </a:lnTo>
                <a:lnTo>
                  <a:pt x="886" y="2964"/>
                </a:lnTo>
                <a:lnTo>
                  <a:pt x="938" y="2957"/>
                </a:lnTo>
                <a:lnTo>
                  <a:pt x="990" y="2954"/>
                </a:lnTo>
                <a:lnTo>
                  <a:pt x="1045" y="2952"/>
                </a:lnTo>
                <a:lnTo>
                  <a:pt x="3746" y="2952"/>
                </a:lnTo>
                <a:lnTo>
                  <a:pt x="2576" y="1782"/>
                </a:lnTo>
                <a:lnTo>
                  <a:pt x="2539" y="1743"/>
                </a:lnTo>
                <a:lnTo>
                  <a:pt x="2504" y="1703"/>
                </a:lnTo>
                <a:lnTo>
                  <a:pt x="2472" y="1661"/>
                </a:lnTo>
                <a:lnTo>
                  <a:pt x="2443" y="1619"/>
                </a:lnTo>
                <a:lnTo>
                  <a:pt x="2415" y="1575"/>
                </a:lnTo>
                <a:lnTo>
                  <a:pt x="2391" y="1530"/>
                </a:lnTo>
                <a:lnTo>
                  <a:pt x="2367" y="1484"/>
                </a:lnTo>
                <a:lnTo>
                  <a:pt x="2347" y="1438"/>
                </a:lnTo>
                <a:lnTo>
                  <a:pt x="2329" y="1389"/>
                </a:lnTo>
                <a:lnTo>
                  <a:pt x="2314" y="1342"/>
                </a:lnTo>
                <a:lnTo>
                  <a:pt x="2301" y="1292"/>
                </a:lnTo>
                <a:lnTo>
                  <a:pt x="2290" y="1244"/>
                </a:lnTo>
                <a:lnTo>
                  <a:pt x="2282" y="1194"/>
                </a:lnTo>
                <a:lnTo>
                  <a:pt x="2276" y="1144"/>
                </a:lnTo>
                <a:lnTo>
                  <a:pt x="2272" y="1093"/>
                </a:lnTo>
                <a:lnTo>
                  <a:pt x="2271" y="1044"/>
                </a:lnTo>
                <a:lnTo>
                  <a:pt x="2272" y="994"/>
                </a:lnTo>
                <a:lnTo>
                  <a:pt x="2276" y="943"/>
                </a:lnTo>
                <a:lnTo>
                  <a:pt x="2282" y="893"/>
                </a:lnTo>
                <a:lnTo>
                  <a:pt x="2290" y="844"/>
                </a:lnTo>
                <a:lnTo>
                  <a:pt x="2301" y="794"/>
                </a:lnTo>
                <a:lnTo>
                  <a:pt x="2314" y="745"/>
                </a:lnTo>
                <a:lnTo>
                  <a:pt x="2329" y="698"/>
                </a:lnTo>
                <a:lnTo>
                  <a:pt x="2347" y="650"/>
                </a:lnTo>
                <a:lnTo>
                  <a:pt x="2367" y="603"/>
                </a:lnTo>
                <a:lnTo>
                  <a:pt x="2391" y="557"/>
                </a:lnTo>
                <a:lnTo>
                  <a:pt x="2415" y="512"/>
                </a:lnTo>
                <a:lnTo>
                  <a:pt x="2443" y="468"/>
                </a:lnTo>
                <a:lnTo>
                  <a:pt x="2472" y="426"/>
                </a:lnTo>
                <a:lnTo>
                  <a:pt x="2504" y="384"/>
                </a:lnTo>
                <a:lnTo>
                  <a:pt x="2539" y="343"/>
                </a:lnTo>
                <a:lnTo>
                  <a:pt x="2576" y="305"/>
                </a:lnTo>
                <a:lnTo>
                  <a:pt x="2614" y="268"/>
                </a:lnTo>
                <a:lnTo>
                  <a:pt x="2654" y="233"/>
                </a:lnTo>
                <a:lnTo>
                  <a:pt x="2696" y="201"/>
                </a:lnTo>
                <a:lnTo>
                  <a:pt x="2740" y="171"/>
                </a:lnTo>
                <a:lnTo>
                  <a:pt x="2783" y="144"/>
                </a:lnTo>
                <a:lnTo>
                  <a:pt x="2828" y="119"/>
                </a:lnTo>
                <a:lnTo>
                  <a:pt x="2875" y="97"/>
                </a:lnTo>
                <a:lnTo>
                  <a:pt x="2921" y="77"/>
                </a:lnTo>
                <a:lnTo>
                  <a:pt x="2968" y="59"/>
                </a:lnTo>
                <a:lnTo>
                  <a:pt x="3017" y="44"/>
                </a:lnTo>
                <a:lnTo>
                  <a:pt x="3065" y="29"/>
                </a:lnTo>
                <a:lnTo>
                  <a:pt x="3115" y="19"/>
                </a:lnTo>
                <a:lnTo>
                  <a:pt x="3165" y="10"/>
                </a:lnTo>
                <a:lnTo>
                  <a:pt x="3214" y="5"/>
                </a:lnTo>
                <a:lnTo>
                  <a:pt x="3264" y="1"/>
                </a:lnTo>
                <a:lnTo>
                  <a:pt x="3315" y="0"/>
                </a:lnTo>
                <a:lnTo>
                  <a:pt x="3365" y="1"/>
                </a:lnTo>
                <a:lnTo>
                  <a:pt x="3414" y="5"/>
                </a:lnTo>
                <a:lnTo>
                  <a:pt x="3465" y="10"/>
                </a:lnTo>
                <a:lnTo>
                  <a:pt x="3514" y="19"/>
                </a:lnTo>
                <a:lnTo>
                  <a:pt x="3563" y="29"/>
                </a:lnTo>
                <a:lnTo>
                  <a:pt x="3612" y="44"/>
                </a:lnTo>
                <a:lnTo>
                  <a:pt x="3660" y="59"/>
                </a:lnTo>
                <a:lnTo>
                  <a:pt x="3708" y="77"/>
                </a:lnTo>
                <a:lnTo>
                  <a:pt x="3755" y="97"/>
                </a:lnTo>
                <a:lnTo>
                  <a:pt x="3801" y="119"/>
                </a:lnTo>
                <a:lnTo>
                  <a:pt x="3846" y="144"/>
                </a:lnTo>
                <a:lnTo>
                  <a:pt x="3890" y="171"/>
                </a:lnTo>
                <a:lnTo>
                  <a:pt x="3933" y="201"/>
                </a:lnTo>
                <a:lnTo>
                  <a:pt x="3974" y="233"/>
                </a:lnTo>
                <a:lnTo>
                  <a:pt x="4014" y="268"/>
                </a:lnTo>
                <a:lnTo>
                  <a:pt x="4053" y="305"/>
                </a:lnTo>
                <a:lnTo>
                  <a:pt x="6965" y="3216"/>
                </a:lnTo>
                <a:lnTo>
                  <a:pt x="6987" y="3236"/>
                </a:lnTo>
                <a:lnTo>
                  <a:pt x="7009" y="3258"/>
                </a:lnTo>
                <a:lnTo>
                  <a:pt x="7043" y="3293"/>
                </a:lnTo>
                <a:lnTo>
                  <a:pt x="7076" y="3331"/>
                </a:lnTo>
                <a:lnTo>
                  <a:pt x="7106" y="3370"/>
                </a:lnTo>
                <a:lnTo>
                  <a:pt x="7134" y="3410"/>
                </a:lnTo>
                <a:lnTo>
                  <a:pt x="7161" y="3451"/>
                </a:lnTo>
                <a:lnTo>
                  <a:pt x="7185" y="3493"/>
                </a:lnTo>
                <a:lnTo>
                  <a:pt x="7208" y="3536"/>
                </a:lnTo>
                <a:lnTo>
                  <a:pt x="7228" y="3578"/>
                </a:lnTo>
                <a:lnTo>
                  <a:pt x="7245" y="3623"/>
                </a:lnTo>
                <a:lnTo>
                  <a:pt x="7261" y="3668"/>
                </a:lnTo>
                <a:lnTo>
                  <a:pt x="7275" y="3713"/>
                </a:lnTo>
                <a:lnTo>
                  <a:pt x="7286" y="3759"/>
                </a:lnTo>
                <a:lnTo>
                  <a:pt x="7296" y="3806"/>
                </a:lnTo>
                <a:lnTo>
                  <a:pt x="7303" y="3852"/>
                </a:lnTo>
                <a:lnTo>
                  <a:pt x="7308" y="3899"/>
                </a:lnTo>
                <a:lnTo>
                  <a:pt x="7312" y="3946"/>
                </a:lnTo>
                <a:lnTo>
                  <a:pt x="7312" y="3949"/>
                </a:lnTo>
                <a:lnTo>
                  <a:pt x="7312" y="3951"/>
                </a:lnTo>
                <a:lnTo>
                  <a:pt x="7313" y="3970"/>
                </a:lnTo>
                <a:lnTo>
                  <a:pt x="7313" y="3971"/>
                </a:lnTo>
                <a:lnTo>
                  <a:pt x="7313" y="3974"/>
                </a:lnTo>
                <a:lnTo>
                  <a:pt x="7313" y="3996"/>
                </a:lnTo>
                <a:lnTo>
                  <a:pt x="7313" y="3997"/>
                </a:lnTo>
                <a:lnTo>
                  <a:pt x="7313" y="3999"/>
                </a:lnTo>
                <a:lnTo>
                  <a:pt x="7313" y="4021"/>
                </a:lnTo>
                <a:lnTo>
                  <a:pt x="7311" y="4070"/>
                </a:lnTo>
                <a:lnTo>
                  <a:pt x="7306" y="4118"/>
                </a:lnTo>
                <a:lnTo>
                  <a:pt x="7300" y="4167"/>
                </a:lnTo>
                <a:lnTo>
                  <a:pt x="7290" y="4215"/>
                </a:lnTo>
                <a:lnTo>
                  <a:pt x="7280" y="4262"/>
                </a:lnTo>
                <a:lnTo>
                  <a:pt x="7266" y="4310"/>
                </a:lnTo>
                <a:lnTo>
                  <a:pt x="7250" y="4356"/>
                </a:lnTo>
                <a:lnTo>
                  <a:pt x="7232" y="4402"/>
                </a:lnTo>
                <a:lnTo>
                  <a:pt x="7212" y="4448"/>
                </a:lnTo>
                <a:lnTo>
                  <a:pt x="7190" y="4492"/>
                </a:lnTo>
                <a:lnTo>
                  <a:pt x="7165" y="4536"/>
                </a:lnTo>
                <a:lnTo>
                  <a:pt x="7139" y="4578"/>
                </a:lnTo>
                <a:lnTo>
                  <a:pt x="7109" y="4620"/>
                </a:lnTo>
                <a:lnTo>
                  <a:pt x="7079" y="4660"/>
                </a:lnTo>
                <a:lnTo>
                  <a:pt x="7044" y="4699"/>
                </a:lnTo>
                <a:lnTo>
                  <a:pt x="7009" y="4737"/>
                </a:lnTo>
                <a:lnTo>
                  <a:pt x="6987" y="4757"/>
                </a:lnTo>
                <a:lnTo>
                  <a:pt x="6966" y="4777"/>
                </a:lnTo>
                <a:lnTo>
                  <a:pt x="4053" y="7690"/>
                </a:lnTo>
                <a:lnTo>
                  <a:pt x="4014" y="7726"/>
                </a:lnTo>
                <a:lnTo>
                  <a:pt x="3974" y="7761"/>
                </a:lnTo>
                <a:lnTo>
                  <a:pt x="3933" y="7793"/>
                </a:lnTo>
                <a:lnTo>
                  <a:pt x="3890" y="7822"/>
                </a:lnTo>
                <a:lnTo>
                  <a:pt x="3846" y="7851"/>
                </a:lnTo>
                <a:lnTo>
                  <a:pt x="3801" y="7875"/>
                </a:lnTo>
                <a:lnTo>
                  <a:pt x="3755" y="7898"/>
                </a:lnTo>
                <a:lnTo>
                  <a:pt x="3708" y="7918"/>
                </a:lnTo>
                <a:lnTo>
                  <a:pt x="3660" y="7936"/>
                </a:lnTo>
                <a:lnTo>
                  <a:pt x="3612" y="7951"/>
                </a:lnTo>
                <a:lnTo>
                  <a:pt x="3563" y="7964"/>
                </a:lnTo>
                <a:lnTo>
                  <a:pt x="3514" y="7975"/>
                </a:lnTo>
                <a:lnTo>
                  <a:pt x="3465" y="7983"/>
                </a:lnTo>
                <a:lnTo>
                  <a:pt x="3414" y="7989"/>
                </a:lnTo>
                <a:lnTo>
                  <a:pt x="3365" y="7993"/>
                </a:lnTo>
                <a:lnTo>
                  <a:pt x="3315" y="7994"/>
                </a:lnTo>
                <a:lnTo>
                  <a:pt x="3264" y="7993"/>
                </a:lnTo>
                <a:lnTo>
                  <a:pt x="3214" y="7989"/>
                </a:lnTo>
                <a:lnTo>
                  <a:pt x="3165" y="7983"/>
                </a:lnTo>
                <a:lnTo>
                  <a:pt x="3115" y="7975"/>
                </a:lnTo>
                <a:lnTo>
                  <a:pt x="3065" y="7964"/>
                </a:lnTo>
                <a:lnTo>
                  <a:pt x="3017" y="7951"/>
                </a:lnTo>
                <a:lnTo>
                  <a:pt x="2968" y="7936"/>
                </a:lnTo>
                <a:lnTo>
                  <a:pt x="2921" y="7918"/>
                </a:lnTo>
                <a:lnTo>
                  <a:pt x="2875" y="7898"/>
                </a:lnTo>
                <a:lnTo>
                  <a:pt x="2828" y="7875"/>
                </a:lnTo>
                <a:lnTo>
                  <a:pt x="2783" y="7851"/>
                </a:lnTo>
                <a:lnTo>
                  <a:pt x="2740" y="7822"/>
                </a:lnTo>
                <a:lnTo>
                  <a:pt x="2696" y="7793"/>
                </a:lnTo>
                <a:lnTo>
                  <a:pt x="2654" y="7761"/>
                </a:lnTo>
                <a:lnTo>
                  <a:pt x="2614" y="7726"/>
                </a:lnTo>
                <a:lnTo>
                  <a:pt x="2576" y="7690"/>
                </a:lnTo>
                <a:lnTo>
                  <a:pt x="2539" y="7651"/>
                </a:lnTo>
                <a:lnTo>
                  <a:pt x="2504" y="7610"/>
                </a:lnTo>
                <a:lnTo>
                  <a:pt x="2472" y="7569"/>
                </a:lnTo>
                <a:lnTo>
                  <a:pt x="2443" y="7526"/>
                </a:lnTo>
                <a:lnTo>
                  <a:pt x="2415" y="7482"/>
                </a:lnTo>
                <a:lnTo>
                  <a:pt x="2391" y="7438"/>
                </a:lnTo>
                <a:lnTo>
                  <a:pt x="2367" y="7391"/>
                </a:lnTo>
                <a:lnTo>
                  <a:pt x="2347" y="7344"/>
                </a:lnTo>
                <a:lnTo>
                  <a:pt x="2329" y="7297"/>
                </a:lnTo>
                <a:lnTo>
                  <a:pt x="2314" y="7248"/>
                </a:lnTo>
                <a:lnTo>
                  <a:pt x="2301" y="7200"/>
                </a:lnTo>
                <a:lnTo>
                  <a:pt x="2290" y="7151"/>
                </a:lnTo>
                <a:lnTo>
                  <a:pt x="2282" y="7101"/>
                </a:lnTo>
                <a:lnTo>
                  <a:pt x="2276" y="7051"/>
                </a:lnTo>
                <a:lnTo>
                  <a:pt x="2272" y="7001"/>
                </a:lnTo>
                <a:lnTo>
                  <a:pt x="2271" y="6951"/>
                </a:lnTo>
                <a:lnTo>
                  <a:pt x="2272" y="6900"/>
                </a:lnTo>
                <a:lnTo>
                  <a:pt x="2276" y="6851"/>
                </a:lnTo>
                <a:lnTo>
                  <a:pt x="2282" y="6801"/>
                </a:lnTo>
                <a:lnTo>
                  <a:pt x="2290" y="6751"/>
                </a:lnTo>
                <a:lnTo>
                  <a:pt x="2301" y="6701"/>
                </a:lnTo>
                <a:lnTo>
                  <a:pt x="2314" y="6653"/>
                </a:lnTo>
                <a:lnTo>
                  <a:pt x="2329" y="6604"/>
                </a:lnTo>
                <a:lnTo>
                  <a:pt x="2347" y="6557"/>
                </a:lnTo>
                <a:lnTo>
                  <a:pt x="2367" y="6511"/>
                </a:lnTo>
                <a:lnTo>
                  <a:pt x="2391" y="6465"/>
                </a:lnTo>
                <a:lnTo>
                  <a:pt x="2415" y="6420"/>
                </a:lnTo>
                <a:lnTo>
                  <a:pt x="2443" y="6376"/>
                </a:lnTo>
                <a:lnTo>
                  <a:pt x="2472" y="6332"/>
                </a:lnTo>
                <a:lnTo>
                  <a:pt x="2504" y="6291"/>
                </a:lnTo>
                <a:lnTo>
                  <a:pt x="2539" y="6251"/>
                </a:lnTo>
                <a:lnTo>
                  <a:pt x="2576" y="6213"/>
                </a:lnTo>
                <a:lnTo>
                  <a:pt x="3746" y="5041"/>
                </a:lnTo>
                <a:lnTo>
                  <a:pt x="1045" y="5041"/>
                </a:lnTo>
                <a:lnTo>
                  <a:pt x="990" y="5040"/>
                </a:lnTo>
                <a:lnTo>
                  <a:pt x="938" y="5036"/>
                </a:lnTo>
                <a:lnTo>
                  <a:pt x="886" y="5029"/>
                </a:lnTo>
                <a:lnTo>
                  <a:pt x="834" y="5020"/>
                </a:lnTo>
                <a:lnTo>
                  <a:pt x="785" y="5009"/>
                </a:lnTo>
                <a:lnTo>
                  <a:pt x="735" y="4995"/>
                </a:lnTo>
                <a:lnTo>
                  <a:pt x="686" y="4978"/>
                </a:lnTo>
                <a:lnTo>
                  <a:pt x="639" y="4959"/>
                </a:lnTo>
                <a:lnTo>
                  <a:pt x="593" y="4938"/>
                </a:lnTo>
                <a:lnTo>
                  <a:pt x="548" y="4916"/>
                </a:lnTo>
                <a:lnTo>
                  <a:pt x="504" y="4890"/>
                </a:lnTo>
                <a:lnTo>
                  <a:pt x="461" y="4862"/>
                </a:lnTo>
                <a:lnTo>
                  <a:pt x="420" y="4834"/>
                </a:lnTo>
                <a:lnTo>
                  <a:pt x="381" y="4802"/>
                </a:lnTo>
                <a:lnTo>
                  <a:pt x="343" y="4770"/>
                </a:lnTo>
                <a:lnTo>
                  <a:pt x="306" y="4735"/>
                </a:lnTo>
                <a:lnTo>
                  <a:pt x="272" y="4699"/>
                </a:lnTo>
                <a:lnTo>
                  <a:pt x="239" y="4661"/>
                </a:lnTo>
                <a:lnTo>
                  <a:pt x="208" y="4621"/>
                </a:lnTo>
                <a:lnTo>
                  <a:pt x="179" y="4581"/>
                </a:lnTo>
                <a:lnTo>
                  <a:pt x="151" y="4538"/>
                </a:lnTo>
                <a:lnTo>
                  <a:pt x="126" y="4494"/>
                </a:lnTo>
                <a:lnTo>
                  <a:pt x="103" y="4449"/>
                </a:lnTo>
                <a:lnTo>
                  <a:pt x="81" y="4403"/>
                </a:lnTo>
                <a:lnTo>
                  <a:pt x="64" y="4356"/>
                </a:lnTo>
                <a:lnTo>
                  <a:pt x="47" y="4307"/>
                </a:lnTo>
                <a:lnTo>
                  <a:pt x="33" y="4258"/>
                </a:lnTo>
                <a:lnTo>
                  <a:pt x="21" y="4207"/>
                </a:lnTo>
                <a:lnTo>
                  <a:pt x="12" y="4156"/>
                </a:lnTo>
                <a:lnTo>
                  <a:pt x="5" y="4104"/>
                </a:lnTo>
                <a:lnTo>
                  <a:pt x="1" y="4051"/>
                </a:lnTo>
                <a:lnTo>
                  <a:pt x="0" y="3997"/>
                </a:lnTo>
                <a:close/>
              </a:path>
            </a:pathLst>
          </a:custGeom>
          <a:solidFill>
            <a:srgbClr val="FF0000"/>
          </a:solidFill>
          <a:ln w="19050">
            <a:solidFill>
              <a:schemeClr val="tx1"/>
            </a:solidFill>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a:endParaRPr>
          </a:p>
        </p:txBody>
      </p:sp>
      <p:pic>
        <p:nvPicPr>
          <p:cNvPr id="5" name="圖片 4">
            <a:extLst>
              <a:ext uri="{FF2B5EF4-FFF2-40B4-BE49-F238E27FC236}">
                <a16:creationId xmlns:a16="http://schemas.microsoft.com/office/drawing/2014/main" id="{B405FCC5-6A96-4546-AA9F-8BE2BE6B40B0}"/>
              </a:ext>
            </a:extLst>
          </p:cNvPr>
          <p:cNvPicPr>
            <a:picLocks noChangeAspect="1"/>
          </p:cNvPicPr>
          <p:nvPr/>
        </p:nvPicPr>
        <p:blipFill>
          <a:blip r:embed="rId4"/>
          <a:stretch>
            <a:fillRect/>
          </a:stretch>
        </p:blipFill>
        <p:spPr>
          <a:xfrm>
            <a:off x="1516664" y="2165123"/>
            <a:ext cx="4503586" cy="2406572"/>
          </a:xfrm>
          <a:prstGeom prst="rect">
            <a:avLst/>
          </a:prstGeom>
          <a:ln>
            <a:solidFill>
              <a:schemeClr val="tx1"/>
            </a:solidFill>
          </a:ln>
        </p:spPr>
      </p:pic>
      <p:sp>
        <p:nvSpPr>
          <p:cNvPr id="24" name="矩形 23">
            <a:extLst>
              <a:ext uri="{FF2B5EF4-FFF2-40B4-BE49-F238E27FC236}">
                <a16:creationId xmlns:a16="http://schemas.microsoft.com/office/drawing/2014/main" id="{068592E9-A7A1-4B5D-9789-CE8201A531F6}"/>
              </a:ext>
            </a:extLst>
          </p:cNvPr>
          <p:cNvSpPr/>
          <p:nvPr/>
        </p:nvSpPr>
        <p:spPr>
          <a:xfrm>
            <a:off x="1595949" y="5714965"/>
            <a:ext cx="899651" cy="2753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圓角矩形圖說文字 7">
            <a:extLst>
              <a:ext uri="{FF2B5EF4-FFF2-40B4-BE49-F238E27FC236}">
                <a16:creationId xmlns:a16="http://schemas.microsoft.com/office/drawing/2014/main" id="{CA5CD22D-5070-4250-BEA3-1B2127102AB8}"/>
              </a:ext>
            </a:extLst>
          </p:cNvPr>
          <p:cNvSpPr/>
          <p:nvPr/>
        </p:nvSpPr>
        <p:spPr>
          <a:xfrm>
            <a:off x="10001247" y="3522607"/>
            <a:ext cx="1262513" cy="607646"/>
          </a:xfrm>
          <a:prstGeom prst="wedgeRoundRectCallout">
            <a:avLst>
              <a:gd name="adj1" fmla="val 19729"/>
              <a:gd name="adj2" fmla="val -86135"/>
              <a:gd name="adj3" fmla="val 16667"/>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身障生體適能採計</a:t>
            </a:r>
            <a:r>
              <a:rPr lang="en-US" altLang="zh-TW" sz="1600" b="1" dirty="0">
                <a:solidFill>
                  <a:schemeClr val="tx1"/>
                </a:solidFill>
                <a:latin typeface="微軟正黑體" panose="020B0604030504040204" pitchFamily="34" charset="-120"/>
                <a:ea typeface="微軟正黑體" panose="020B0604030504040204" pitchFamily="34" charset="-120"/>
              </a:rPr>
              <a:t>6</a:t>
            </a:r>
            <a:r>
              <a:rPr lang="zh-TW" altLang="en-US" sz="1600" b="1" dirty="0">
                <a:solidFill>
                  <a:schemeClr val="tx1"/>
                </a:solidFill>
                <a:latin typeface="微軟正黑體" panose="020B0604030504040204" pitchFamily="34" charset="-120"/>
                <a:ea typeface="微軟正黑體" panose="020B0604030504040204" pitchFamily="34" charset="-120"/>
              </a:rPr>
              <a:t>分</a:t>
            </a:r>
            <a:endParaRPr lang="zh-TW" altLang="en-US" sz="1600" b="1" u="sng" dirty="0">
              <a:solidFill>
                <a:srgbClr val="C00000"/>
              </a:solidFill>
              <a:latin typeface="微軟正黑體" panose="020B0604030504040204" pitchFamily="34" charset="-120"/>
              <a:ea typeface="微軟正黑體" panose="020B0604030504040204" pitchFamily="34" charset="-120"/>
            </a:endParaRPr>
          </a:p>
        </p:txBody>
      </p:sp>
      <p:sp>
        <p:nvSpPr>
          <p:cNvPr id="7" name="投影片編號版面配置區 8">
            <a:extLst>
              <a:ext uri="{FF2B5EF4-FFF2-40B4-BE49-F238E27FC236}">
                <a16:creationId xmlns:a16="http://schemas.microsoft.com/office/drawing/2014/main" id="{3C876988-AA89-6C59-29CD-6112733A5151}"/>
              </a:ext>
            </a:extLst>
          </p:cNvPr>
          <p:cNvSpPr>
            <a:spLocks noGrp="1"/>
          </p:cNvSpPr>
          <p:nvPr>
            <p:ph type="sldNum" sz="quarter" idx="12"/>
          </p:nvPr>
        </p:nvSpPr>
        <p:spPr bwMode="auto">
          <a:xfrm>
            <a:off x="11179348"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18</a:t>
            </a:fld>
            <a:endParaRPr lang="zh-TW" altLang="en-US" sz="2600" b="1" u="sng" dirty="0"/>
          </a:p>
        </p:txBody>
      </p:sp>
    </p:spTree>
    <p:extLst>
      <p:ext uri="{BB962C8B-B14F-4D97-AF65-F5344CB8AC3E}">
        <p14:creationId xmlns:p14="http://schemas.microsoft.com/office/powerpoint/2010/main" val="3000058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2495550" y="3573463"/>
            <a:ext cx="3094038" cy="3046412"/>
          </a:xfrm>
          <a:prstGeom prst="rect">
            <a:avLst/>
          </a:prstGeom>
          <a:ln w="9525">
            <a:solidFill>
              <a:schemeClr val="tx1"/>
            </a:solidFill>
          </a:ln>
          <a:effectLst/>
        </p:spPr>
      </p:pic>
      <p:sp>
        <p:nvSpPr>
          <p:cNvPr id="19459" name="內容版面配置區 5"/>
          <p:cNvSpPr>
            <a:spLocks noGrp="1"/>
          </p:cNvSpPr>
          <p:nvPr>
            <p:ph idx="1"/>
          </p:nvPr>
        </p:nvSpPr>
        <p:spPr>
          <a:xfrm>
            <a:off x="1428750" y="946150"/>
            <a:ext cx="9675813" cy="2851150"/>
          </a:xfrm>
        </p:spPr>
        <p:txBody>
          <a:bodyPr/>
          <a:lstStyle/>
          <a:p>
            <a:pPr marL="0" indent="0" eaLnBrk="1" hangingPunct="1">
              <a:lnSpc>
                <a:spcPct val="120000"/>
              </a:lnSpc>
              <a:buFont typeface="Arial" panose="020B0604020202020204" pitchFamily="34" charset="0"/>
              <a:buNone/>
              <a:defRPr/>
            </a:pPr>
            <a:r>
              <a:rPr lang="zh-TW" altLang="en-US" b="1" dirty="0">
                <a:solidFill>
                  <a:srgbClr val="0070C0"/>
                </a:solidFill>
                <a:latin typeface="微軟正黑體" panose="020B0604030504040204" pitchFamily="34" charset="-120"/>
                <a:ea typeface="微軟正黑體" panose="020B0604030504040204" pitchFamily="34" charset="-120"/>
              </a:rPr>
              <a:t>五、單筆新增學生資料</a:t>
            </a:r>
            <a:endParaRPr lang="en-US" altLang="zh-TW" b="1" dirty="0">
              <a:solidFill>
                <a:srgbClr val="0070C0"/>
              </a:solidFill>
              <a:latin typeface="微軟正黑體" panose="020B0604030504040204" pitchFamily="34" charset="-120"/>
              <a:ea typeface="微軟正黑體" panose="020B0604030504040204" pitchFamily="34" charset="-120"/>
            </a:endParaRPr>
          </a:p>
          <a:p>
            <a:pPr marL="0" indent="0" eaLnBrk="1" hangingPunct="1">
              <a:lnSpc>
                <a:spcPct val="100000"/>
              </a:lnSpc>
              <a:buFont typeface="Arial" panose="020B0604020202020204" pitchFamily="34" charset="0"/>
              <a:buNone/>
              <a:defRPr/>
            </a:pPr>
            <a:r>
              <a:rPr lang="en-US" altLang="zh-TW" b="1" dirty="0">
                <a:solidFill>
                  <a:srgbClr val="C00000"/>
                </a:solidFill>
                <a:latin typeface="微軟正黑體" panose="020B0604030504040204" pitchFamily="34" charset="-120"/>
                <a:ea typeface="微軟正黑體" panose="020B0604030504040204" pitchFamily="34" charset="-120"/>
              </a:rPr>
              <a:t>Step1</a:t>
            </a:r>
            <a:r>
              <a:rPr lang="zh-TW" altLang="en-US" b="1" dirty="0">
                <a:solidFill>
                  <a:srgbClr val="C00000"/>
                </a:solidFill>
                <a:latin typeface="微軟正黑體" panose="020B0604030504040204" pitchFamily="34" charset="-120"/>
                <a:ea typeface="微軟正黑體" panose="020B0604030504040204" pitchFamily="34" charset="-120"/>
              </a:rPr>
              <a:t>：</a:t>
            </a:r>
            <a:endParaRPr lang="en-US" altLang="zh-TW" b="1" dirty="0">
              <a:solidFill>
                <a:srgbClr val="0070C0"/>
              </a:solidFill>
              <a:latin typeface="微軟正黑體" panose="020B0604030504040204" pitchFamily="34" charset="-120"/>
              <a:ea typeface="微軟正黑體" panose="020B0604030504040204" pitchFamily="34" charset="-120"/>
            </a:endParaRPr>
          </a:p>
          <a:p>
            <a:pPr marL="0" indent="0" eaLnBrk="1" hangingPunct="1">
              <a:lnSpc>
                <a:spcPct val="100000"/>
              </a:lnSpc>
              <a:buFont typeface="Arial" panose="020B0604020202020204" pitchFamily="34" charset="0"/>
              <a:buNone/>
              <a:defRPr/>
            </a:pPr>
            <a:r>
              <a:rPr lang="zh-TW" altLang="zh-TW" b="1" dirty="0">
                <a:latin typeface="微軟正黑體" panose="020B0604030504040204" pitchFamily="34" charset="-120"/>
                <a:ea typeface="微軟正黑體" panose="020B0604030504040204" pitchFamily="34" charset="-120"/>
              </a:rPr>
              <a:t>單筆新增</a:t>
            </a:r>
            <a:r>
              <a:rPr lang="zh-TW" altLang="en-US" b="1" dirty="0">
                <a:latin typeface="微軟正黑體" panose="020B0604030504040204" pitchFamily="34" charset="-120"/>
                <a:ea typeface="微軟正黑體" panose="020B0604030504040204" pitchFamily="34" charset="-120"/>
              </a:rPr>
              <a:t>免試</a:t>
            </a:r>
            <a:r>
              <a:rPr lang="zh-TW" altLang="zh-TW" b="1" dirty="0">
                <a:latin typeface="微軟正黑體" panose="020B0604030504040204" pitchFamily="34" charset="-120"/>
                <a:ea typeface="微軟正黑體" panose="020B0604030504040204" pitchFamily="34" charset="-120"/>
              </a:rPr>
              <a:t>生資料，</a:t>
            </a:r>
            <a:r>
              <a:rPr lang="zh-TW" altLang="zh-TW" b="1" dirty="0">
                <a:solidFill>
                  <a:srgbClr val="C00000"/>
                </a:solidFill>
                <a:latin typeface="微軟正黑體" panose="020B0604030504040204" pitchFamily="34" charset="-120"/>
                <a:ea typeface="微軟正黑體" panose="020B0604030504040204" pitchFamily="34" charset="-120"/>
              </a:rPr>
              <a:t>適用於少量</a:t>
            </a:r>
            <a:r>
              <a:rPr lang="zh-TW" altLang="en-US" b="1" dirty="0">
                <a:solidFill>
                  <a:srgbClr val="C00000"/>
                </a:solidFill>
                <a:latin typeface="微軟正黑體" panose="020B0604030504040204" pitchFamily="34" charset="-120"/>
                <a:ea typeface="微軟正黑體" panose="020B0604030504040204" pitchFamily="34" charset="-120"/>
              </a:rPr>
              <a:t>免試</a:t>
            </a:r>
            <a:r>
              <a:rPr lang="zh-TW" altLang="zh-TW" b="1" dirty="0">
                <a:solidFill>
                  <a:srgbClr val="C00000"/>
                </a:solidFill>
                <a:latin typeface="微軟正黑體" panose="020B0604030504040204" pitchFamily="34" charset="-120"/>
                <a:ea typeface="微軟正黑體" panose="020B0604030504040204" pitchFamily="34" charset="-120"/>
              </a:rPr>
              <a:t>生報名情</a:t>
            </a:r>
            <a:r>
              <a:rPr lang="zh-TW" altLang="zh-TW" b="1" dirty="0">
                <a:latin typeface="微軟正黑體" panose="020B0604030504040204" pitchFamily="34" charset="-120"/>
                <a:ea typeface="微軟正黑體" panose="020B0604030504040204" pitchFamily="34" charset="-120"/>
              </a:rPr>
              <a:t>況，僅需輸入</a:t>
            </a:r>
            <a:r>
              <a:rPr lang="zh-TW" altLang="en-US" b="1" dirty="0">
                <a:solidFill>
                  <a:schemeClr val="bg1"/>
                </a:solidFill>
                <a:effectLst>
                  <a:glow rad="101600">
                    <a:schemeClr val="tx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報考國教育會考時所填寫之</a:t>
            </a:r>
            <a:r>
              <a:rPr lang="zh-TW" altLang="zh-TW" b="1" dirty="0">
                <a:solidFill>
                  <a:schemeClr val="bg1"/>
                </a:solidFill>
                <a:effectLst>
                  <a:glow rad="101600">
                    <a:schemeClr val="tx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身分證統一編號</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居留證</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入出境證</a:t>
            </a:r>
            <a:r>
              <a:rPr lang="en-US" altLang="zh-TW" b="1" dirty="0">
                <a:latin typeface="微軟正黑體" panose="020B0604030504040204" pitchFamily="34" charset="-120"/>
                <a:ea typeface="微軟正黑體" panose="020B0604030504040204" pitchFamily="34" charset="-120"/>
              </a:rPr>
              <a:t>)</a:t>
            </a:r>
            <a:r>
              <a:rPr lang="zh-TW" altLang="zh-TW" b="1" dirty="0">
                <a:latin typeface="微軟正黑體" panose="020B0604030504040204" pitchFamily="34" charset="-120"/>
                <a:ea typeface="微軟正黑體" panose="020B0604030504040204" pitchFamily="34" charset="-120"/>
              </a:rPr>
              <a:t>、姓名後，點取「新增報名資料」。</a:t>
            </a:r>
            <a:endParaRPr lang="zh-TW" altLang="en-US" b="1" dirty="0">
              <a:latin typeface="微軟正黑體" panose="020B0604030504040204" pitchFamily="34" charset="-120"/>
              <a:ea typeface="微軟正黑體" panose="020B0604030504040204" pitchFamily="34" charset="-120"/>
            </a:endParaRPr>
          </a:p>
        </p:txBody>
      </p:sp>
      <p:sp>
        <p:nvSpPr>
          <p:cNvPr id="19461" name="標題 1"/>
          <p:cNvSpPr txBox="1">
            <a:spLocks/>
          </p:cNvSpPr>
          <p:nvPr/>
        </p:nvSpPr>
        <p:spPr bwMode="auto">
          <a:xfrm>
            <a:off x="550863" y="322263"/>
            <a:ext cx="78867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参</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、報名資料載入 </a:t>
            </a:r>
            <a:r>
              <a:rPr lang="en-US" altLang="zh-TW" sz="3600" b="1" dirty="0">
                <a:solidFill>
                  <a:srgbClr val="002060"/>
                </a:solidFill>
                <a:latin typeface="微軟正黑體" panose="020B0604030504040204" pitchFamily="34" charset="-120"/>
                <a:ea typeface="微軟正黑體" panose="020B0604030504040204" pitchFamily="34" charset="-120"/>
              </a:rPr>
              <a:t>11/16</a:t>
            </a:r>
            <a:endParaRPr lang="zh-TW" altLang="en-US" sz="3600" b="1" dirty="0">
              <a:solidFill>
                <a:srgbClr val="002060"/>
              </a:solidFill>
              <a:latin typeface="微軟正黑體" panose="020B0604030504040204" pitchFamily="34" charset="-120"/>
              <a:ea typeface="微軟正黑體" panose="020B0604030504040204" pitchFamily="34" charset="-120"/>
            </a:endParaRPr>
          </a:p>
        </p:txBody>
      </p:sp>
      <p:grpSp>
        <p:nvGrpSpPr>
          <p:cNvPr id="19464" name="组合 32"/>
          <p:cNvGrpSpPr>
            <a:grpSpLocks/>
          </p:cNvGrpSpPr>
          <p:nvPr/>
        </p:nvGrpSpPr>
        <p:grpSpPr bwMode="auto">
          <a:xfrm>
            <a:off x="10882313" y="134938"/>
            <a:ext cx="1016000" cy="1055687"/>
            <a:chOff x="5567363" y="2643188"/>
            <a:chExt cx="1012825" cy="1019175"/>
          </a:xfrm>
        </p:grpSpPr>
        <p:sp>
          <p:nvSpPr>
            <p:cNvPr id="12" name="Oval 32"/>
            <p:cNvSpPr>
              <a:spLocks noChangeArrowheads="1"/>
            </p:cNvSpPr>
            <p:nvPr/>
          </p:nvSpPr>
          <p:spPr bwMode="auto">
            <a:xfrm>
              <a:off x="5567363" y="2643188"/>
              <a:ext cx="1012825" cy="1017643"/>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33"/>
            <p:cNvSpPr/>
            <p:nvPr/>
          </p:nvSpPr>
          <p:spPr bwMode="auto">
            <a:xfrm>
              <a:off x="5576858" y="2643188"/>
              <a:ext cx="750124" cy="689668"/>
            </a:xfrm>
            <a:custGeom>
              <a:avLst/>
              <a:gdLst>
                <a:gd name="T0" fmla="*/ 272 w 412"/>
                <a:gd name="T1" fmla="*/ 0 h 378"/>
                <a:gd name="T2" fmla="*/ 266 w 412"/>
                <a:gd name="T3" fmla="*/ 13 h 378"/>
                <a:gd name="T4" fmla="*/ 232 w 412"/>
                <a:gd name="T5" fmla="*/ 3 h 378"/>
                <a:gd name="T6" fmla="*/ 36 w 412"/>
                <a:gd name="T7" fmla="*/ 133 h 378"/>
                <a:gd name="T8" fmla="*/ 32 w 412"/>
                <a:gd name="T9" fmla="*/ 166 h 378"/>
                <a:gd name="T10" fmla="*/ 19 w 412"/>
                <a:gd name="T11" fmla="*/ 166 h 378"/>
                <a:gd name="T12" fmla="*/ 0 w 412"/>
                <a:gd name="T13" fmla="*/ 224 h 378"/>
                <a:gd name="T14" fmla="*/ 9 w 412"/>
                <a:gd name="T15" fmla="*/ 249 h 378"/>
                <a:gd name="T16" fmla="*/ 45 w 412"/>
                <a:gd name="T17" fmla="*/ 234 h 378"/>
                <a:gd name="T18" fmla="*/ 80 w 412"/>
                <a:gd name="T19" fmla="*/ 288 h 378"/>
                <a:gd name="T20" fmla="*/ 52 w 412"/>
                <a:gd name="T21" fmla="*/ 315 h 378"/>
                <a:gd name="T22" fmla="*/ 119 w 412"/>
                <a:gd name="T23" fmla="*/ 361 h 378"/>
                <a:gd name="T24" fmla="*/ 134 w 412"/>
                <a:gd name="T25" fmla="*/ 325 h 378"/>
                <a:gd name="T26" fmla="*/ 201 w 412"/>
                <a:gd name="T27" fmla="*/ 339 h 378"/>
                <a:gd name="T28" fmla="*/ 201 w 412"/>
                <a:gd name="T29" fmla="*/ 339 h 378"/>
                <a:gd name="T30" fmla="*/ 201 w 412"/>
                <a:gd name="T31" fmla="*/ 378 h 378"/>
                <a:gd name="T32" fmla="*/ 202 w 412"/>
                <a:gd name="T33" fmla="*/ 378 h 378"/>
                <a:gd name="T34" fmla="*/ 287 w 412"/>
                <a:gd name="T35" fmla="*/ 360 h 378"/>
                <a:gd name="T36" fmla="*/ 271 w 412"/>
                <a:gd name="T37" fmla="*/ 324 h 378"/>
                <a:gd name="T38" fmla="*/ 323 w 412"/>
                <a:gd name="T39" fmla="*/ 287 h 378"/>
                <a:gd name="T40" fmla="*/ 351 w 412"/>
                <a:gd name="T41" fmla="*/ 316 h 378"/>
                <a:gd name="T42" fmla="*/ 397 w 412"/>
                <a:gd name="T43" fmla="*/ 245 h 378"/>
                <a:gd name="T44" fmla="*/ 359 w 412"/>
                <a:gd name="T45" fmla="*/ 230 h 378"/>
                <a:gd name="T46" fmla="*/ 371 w 412"/>
                <a:gd name="T47" fmla="*/ 170 h 378"/>
                <a:gd name="T48" fmla="*/ 371 w 412"/>
                <a:gd name="T49" fmla="*/ 166 h 378"/>
                <a:gd name="T50" fmla="*/ 412 w 412"/>
                <a:gd name="T51" fmla="*/ 166 h 378"/>
                <a:gd name="T52" fmla="*/ 393 w 412"/>
                <a:gd name="T53" fmla="*/ 83 h 378"/>
                <a:gd name="T54" fmla="*/ 355 w 412"/>
                <a:gd name="T55" fmla="*/ 100 h 378"/>
                <a:gd name="T56" fmla="*/ 319 w 412"/>
                <a:gd name="T57" fmla="*/ 48 h 378"/>
                <a:gd name="T58" fmla="*/ 348 w 412"/>
                <a:gd name="T59" fmla="*/ 19 h 378"/>
                <a:gd name="T60" fmla="*/ 335 w 412"/>
                <a:gd name="T61" fmla="*/ 7 h 378"/>
                <a:gd name="T62" fmla="*/ 274 w 412"/>
                <a:gd name="T63" fmla="*/ 0 h 378"/>
                <a:gd name="T64" fmla="*/ 272 w 412"/>
                <a:gd name="T65"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2" h="378">
                  <a:moveTo>
                    <a:pt x="272" y="0"/>
                  </a:moveTo>
                  <a:cubicBezTo>
                    <a:pt x="266" y="13"/>
                    <a:pt x="266" y="13"/>
                    <a:pt x="266" y="13"/>
                  </a:cubicBezTo>
                  <a:cubicBezTo>
                    <a:pt x="255" y="9"/>
                    <a:pt x="244" y="5"/>
                    <a:pt x="232" y="3"/>
                  </a:cubicBezTo>
                  <a:cubicBezTo>
                    <a:pt x="149" y="16"/>
                    <a:pt x="78" y="65"/>
                    <a:pt x="36" y="133"/>
                  </a:cubicBezTo>
                  <a:cubicBezTo>
                    <a:pt x="34" y="144"/>
                    <a:pt x="32" y="155"/>
                    <a:pt x="32" y="166"/>
                  </a:cubicBezTo>
                  <a:cubicBezTo>
                    <a:pt x="19" y="166"/>
                    <a:pt x="19" y="166"/>
                    <a:pt x="19" y="166"/>
                  </a:cubicBezTo>
                  <a:cubicBezTo>
                    <a:pt x="11" y="185"/>
                    <a:pt x="4" y="204"/>
                    <a:pt x="0" y="224"/>
                  </a:cubicBezTo>
                  <a:cubicBezTo>
                    <a:pt x="3" y="233"/>
                    <a:pt x="5" y="241"/>
                    <a:pt x="9" y="249"/>
                  </a:cubicBezTo>
                  <a:cubicBezTo>
                    <a:pt x="45" y="234"/>
                    <a:pt x="45" y="234"/>
                    <a:pt x="45" y="234"/>
                  </a:cubicBezTo>
                  <a:cubicBezTo>
                    <a:pt x="53" y="254"/>
                    <a:pt x="65" y="272"/>
                    <a:pt x="80" y="288"/>
                  </a:cubicBezTo>
                  <a:cubicBezTo>
                    <a:pt x="52" y="315"/>
                    <a:pt x="52" y="315"/>
                    <a:pt x="52" y="315"/>
                  </a:cubicBezTo>
                  <a:cubicBezTo>
                    <a:pt x="71" y="334"/>
                    <a:pt x="94" y="350"/>
                    <a:pt x="119" y="361"/>
                  </a:cubicBezTo>
                  <a:cubicBezTo>
                    <a:pt x="134" y="325"/>
                    <a:pt x="134" y="325"/>
                    <a:pt x="134" y="325"/>
                  </a:cubicBezTo>
                  <a:cubicBezTo>
                    <a:pt x="155" y="334"/>
                    <a:pt x="177" y="339"/>
                    <a:pt x="201" y="339"/>
                  </a:cubicBezTo>
                  <a:cubicBezTo>
                    <a:pt x="201" y="339"/>
                    <a:pt x="201" y="339"/>
                    <a:pt x="201" y="339"/>
                  </a:cubicBezTo>
                  <a:cubicBezTo>
                    <a:pt x="201" y="378"/>
                    <a:pt x="201" y="378"/>
                    <a:pt x="201" y="378"/>
                  </a:cubicBezTo>
                  <a:cubicBezTo>
                    <a:pt x="202" y="378"/>
                    <a:pt x="202" y="378"/>
                    <a:pt x="202" y="378"/>
                  </a:cubicBezTo>
                  <a:cubicBezTo>
                    <a:pt x="232" y="378"/>
                    <a:pt x="261" y="372"/>
                    <a:pt x="287" y="360"/>
                  </a:cubicBezTo>
                  <a:cubicBezTo>
                    <a:pt x="271" y="324"/>
                    <a:pt x="271" y="324"/>
                    <a:pt x="271" y="324"/>
                  </a:cubicBezTo>
                  <a:cubicBezTo>
                    <a:pt x="290" y="315"/>
                    <a:pt x="308" y="303"/>
                    <a:pt x="323" y="287"/>
                  </a:cubicBezTo>
                  <a:cubicBezTo>
                    <a:pt x="351" y="316"/>
                    <a:pt x="351" y="316"/>
                    <a:pt x="351" y="316"/>
                  </a:cubicBezTo>
                  <a:cubicBezTo>
                    <a:pt x="371" y="296"/>
                    <a:pt x="387" y="272"/>
                    <a:pt x="397" y="245"/>
                  </a:cubicBezTo>
                  <a:cubicBezTo>
                    <a:pt x="359" y="230"/>
                    <a:pt x="359" y="230"/>
                    <a:pt x="359" y="230"/>
                  </a:cubicBezTo>
                  <a:cubicBezTo>
                    <a:pt x="367" y="211"/>
                    <a:pt x="371" y="191"/>
                    <a:pt x="371" y="170"/>
                  </a:cubicBezTo>
                  <a:cubicBezTo>
                    <a:pt x="371" y="168"/>
                    <a:pt x="371" y="167"/>
                    <a:pt x="371" y="166"/>
                  </a:cubicBezTo>
                  <a:cubicBezTo>
                    <a:pt x="412" y="166"/>
                    <a:pt x="412" y="166"/>
                    <a:pt x="412" y="166"/>
                  </a:cubicBezTo>
                  <a:cubicBezTo>
                    <a:pt x="411" y="137"/>
                    <a:pt x="405" y="109"/>
                    <a:pt x="393" y="83"/>
                  </a:cubicBezTo>
                  <a:cubicBezTo>
                    <a:pt x="355" y="100"/>
                    <a:pt x="355" y="100"/>
                    <a:pt x="355" y="100"/>
                  </a:cubicBezTo>
                  <a:cubicBezTo>
                    <a:pt x="347" y="80"/>
                    <a:pt x="334" y="63"/>
                    <a:pt x="319" y="48"/>
                  </a:cubicBezTo>
                  <a:cubicBezTo>
                    <a:pt x="348" y="19"/>
                    <a:pt x="348" y="19"/>
                    <a:pt x="348" y="19"/>
                  </a:cubicBezTo>
                  <a:cubicBezTo>
                    <a:pt x="344" y="15"/>
                    <a:pt x="340" y="11"/>
                    <a:pt x="335" y="7"/>
                  </a:cubicBezTo>
                  <a:cubicBezTo>
                    <a:pt x="315" y="3"/>
                    <a:pt x="295" y="0"/>
                    <a:pt x="274" y="0"/>
                  </a:cubicBezTo>
                  <a:cubicBezTo>
                    <a:pt x="273" y="0"/>
                    <a:pt x="272" y="0"/>
                    <a:pt x="272" y="0"/>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Oval 34"/>
            <p:cNvSpPr>
              <a:spLocks noChangeArrowheads="1"/>
            </p:cNvSpPr>
            <p:nvPr/>
          </p:nvSpPr>
          <p:spPr bwMode="auto">
            <a:xfrm>
              <a:off x="5717704" y="2725948"/>
              <a:ext cx="452606" cy="455180"/>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Oval 35"/>
            <p:cNvSpPr>
              <a:spLocks noChangeArrowheads="1"/>
            </p:cNvSpPr>
            <p:nvPr/>
          </p:nvSpPr>
          <p:spPr bwMode="auto">
            <a:xfrm>
              <a:off x="5788918" y="2797980"/>
              <a:ext cx="308595" cy="311117"/>
            </a:xfrm>
            <a:prstGeom prst="ellipse">
              <a:avLst/>
            </a:pr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36"/>
            <p:cNvSpPr/>
            <p:nvPr/>
          </p:nvSpPr>
          <p:spPr bwMode="auto">
            <a:xfrm>
              <a:off x="6046872" y="3188792"/>
              <a:ext cx="466850" cy="455180"/>
            </a:xfrm>
            <a:custGeom>
              <a:avLst/>
              <a:gdLst>
                <a:gd name="T0" fmla="*/ 232 w 256"/>
                <a:gd name="T1" fmla="*/ 121 h 249"/>
                <a:gd name="T2" fmla="*/ 222 w 256"/>
                <a:gd name="T3" fmla="*/ 84 h 249"/>
                <a:gd name="T4" fmla="*/ 245 w 256"/>
                <a:gd name="T5" fmla="*/ 73 h 249"/>
                <a:gd name="T6" fmla="*/ 215 w 256"/>
                <a:gd name="T7" fmla="*/ 34 h 249"/>
                <a:gd name="T8" fmla="*/ 198 w 256"/>
                <a:gd name="T9" fmla="*/ 53 h 249"/>
                <a:gd name="T10" fmla="*/ 163 w 256"/>
                <a:gd name="T11" fmla="*/ 32 h 249"/>
                <a:gd name="T12" fmla="*/ 163 w 256"/>
                <a:gd name="T13" fmla="*/ 32 h 249"/>
                <a:gd name="T14" fmla="*/ 171 w 256"/>
                <a:gd name="T15" fmla="*/ 8 h 249"/>
                <a:gd name="T16" fmla="*/ 120 w 256"/>
                <a:gd name="T17" fmla="*/ 2 h 249"/>
                <a:gd name="T18" fmla="*/ 122 w 256"/>
                <a:gd name="T19" fmla="*/ 27 h 249"/>
                <a:gd name="T20" fmla="*/ 85 w 256"/>
                <a:gd name="T21" fmla="*/ 36 h 249"/>
                <a:gd name="T22" fmla="*/ 74 w 256"/>
                <a:gd name="T23" fmla="*/ 14 h 249"/>
                <a:gd name="T24" fmla="*/ 34 w 256"/>
                <a:gd name="T25" fmla="*/ 44 h 249"/>
                <a:gd name="T26" fmla="*/ 52 w 256"/>
                <a:gd name="T27" fmla="*/ 60 h 249"/>
                <a:gd name="T28" fmla="*/ 31 w 256"/>
                <a:gd name="T29" fmla="*/ 94 h 249"/>
                <a:gd name="T30" fmla="*/ 8 w 256"/>
                <a:gd name="T31" fmla="*/ 86 h 249"/>
                <a:gd name="T32" fmla="*/ 8 w 256"/>
                <a:gd name="T33" fmla="*/ 88 h 249"/>
                <a:gd name="T34" fmla="*/ 1 w 256"/>
                <a:gd name="T35" fmla="*/ 137 h 249"/>
                <a:gd name="T36" fmla="*/ 25 w 256"/>
                <a:gd name="T37" fmla="*/ 136 h 249"/>
                <a:gd name="T38" fmla="*/ 34 w 256"/>
                <a:gd name="T39" fmla="*/ 174 h 249"/>
                <a:gd name="T40" fmla="*/ 13 w 256"/>
                <a:gd name="T41" fmla="*/ 185 h 249"/>
                <a:gd name="T42" fmla="*/ 42 w 256"/>
                <a:gd name="T43" fmla="*/ 225 h 249"/>
                <a:gd name="T44" fmla="*/ 58 w 256"/>
                <a:gd name="T45" fmla="*/ 207 h 249"/>
                <a:gd name="T46" fmla="*/ 94 w 256"/>
                <a:gd name="T47" fmla="*/ 229 h 249"/>
                <a:gd name="T48" fmla="*/ 95 w 256"/>
                <a:gd name="T49" fmla="*/ 229 h 249"/>
                <a:gd name="T50" fmla="*/ 87 w 256"/>
                <a:gd name="T51" fmla="*/ 249 h 249"/>
                <a:gd name="T52" fmla="*/ 256 w 256"/>
                <a:gd name="T53" fmla="*/ 119 h 249"/>
                <a:gd name="T54" fmla="*/ 232 w 256"/>
                <a:gd name="T55" fmla="*/ 12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6" h="249">
                  <a:moveTo>
                    <a:pt x="232" y="121"/>
                  </a:moveTo>
                  <a:cubicBezTo>
                    <a:pt x="231" y="108"/>
                    <a:pt x="227" y="95"/>
                    <a:pt x="222" y="84"/>
                  </a:cubicBezTo>
                  <a:cubicBezTo>
                    <a:pt x="245" y="73"/>
                    <a:pt x="245" y="73"/>
                    <a:pt x="245" y="73"/>
                  </a:cubicBezTo>
                  <a:cubicBezTo>
                    <a:pt x="237" y="58"/>
                    <a:pt x="227" y="45"/>
                    <a:pt x="215" y="34"/>
                  </a:cubicBezTo>
                  <a:cubicBezTo>
                    <a:pt x="198" y="53"/>
                    <a:pt x="198" y="53"/>
                    <a:pt x="198" y="53"/>
                  </a:cubicBezTo>
                  <a:cubicBezTo>
                    <a:pt x="188" y="44"/>
                    <a:pt x="176" y="37"/>
                    <a:pt x="163" y="32"/>
                  </a:cubicBezTo>
                  <a:cubicBezTo>
                    <a:pt x="163" y="32"/>
                    <a:pt x="163" y="32"/>
                    <a:pt x="163" y="32"/>
                  </a:cubicBezTo>
                  <a:cubicBezTo>
                    <a:pt x="171" y="8"/>
                    <a:pt x="171" y="8"/>
                    <a:pt x="171" y="8"/>
                  </a:cubicBezTo>
                  <a:cubicBezTo>
                    <a:pt x="154" y="2"/>
                    <a:pt x="137" y="0"/>
                    <a:pt x="120" y="2"/>
                  </a:cubicBezTo>
                  <a:cubicBezTo>
                    <a:pt x="122" y="27"/>
                    <a:pt x="122" y="27"/>
                    <a:pt x="122" y="27"/>
                  </a:cubicBezTo>
                  <a:cubicBezTo>
                    <a:pt x="109" y="27"/>
                    <a:pt x="96" y="31"/>
                    <a:pt x="85" y="36"/>
                  </a:cubicBezTo>
                  <a:cubicBezTo>
                    <a:pt x="74" y="14"/>
                    <a:pt x="74" y="14"/>
                    <a:pt x="74" y="14"/>
                  </a:cubicBezTo>
                  <a:cubicBezTo>
                    <a:pt x="59" y="21"/>
                    <a:pt x="45" y="31"/>
                    <a:pt x="34" y="44"/>
                  </a:cubicBezTo>
                  <a:cubicBezTo>
                    <a:pt x="52" y="60"/>
                    <a:pt x="52" y="60"/>
                    <a:pt x="52" y="60"/>
                  </a:cubicBezTo>
                  <a:cubicBezTo>
                    <a:pt x="43" y="70"/>
                    <a:pt x="36" y="81"/>
                    <a:pt x="31" y="94"/>
                  </a:cubicBezTo>
                  <a:cubicBezTo>
                    <a:pt x="8" y="86"/>
                    <a:pt x="8" y="86"/>
                    <a:pt x="8" y="86"/>
                  </a:cubicBezTo>
                  <a:cubicBezTo>
                    <a:pt x="8" y="87"/>
                    <a:pt x="8" y="87"/>
                    <a:pt x="8" y="88"/>
                  </a:cubicBezTo>
                  <a:cubicBezTo>
                    <a:pt x="2" y="104"/>
                    <a:pt x="0" y="121"/>
                    <a:pt x="1" y="137"/>
                  </a:cubicBezTo>
                  <a:cubicBezTo>
                    <a:pt x="25" y="136"/>
                    <a:pt x="25" y="136"/>
                    <a:pt x="25" y="136"/>
                  </a:cubicBezTo>
                  <a:cubicBezTo>
                    <a:pt x="25" y="149"/>
                    <a:pt x="29" y="162"/>
                    <a:pt x="34" y="174"/>
                  </a:cubicBezTo>
                  <a:cubicBezTo>
                    <a:pt x="13" y="185"/>
                    <a:pt x="13" y="185"/>
                    <a:pt x="13" y="185"/>
                  </a:cubicBezTo>
                  <a:cubicBezTo>
                    <a:pt x="20" y="200"/>
                    <a:pt x="30" y="213"/>
                    <a:pt x="42" y="225"/>
                  </a:cubicBezTo>
                  <a:cubicBezTo>
                    <a:pt x="58" y="207"/>
                    <a:pt x="58" y="207"/>
                    <a:pt x="58" y="207"/>
                  </a:cubicBezTo>
                  <a:cubicBezTo>
                    <a:pt x="68" y="216"/>
                    <a:pt x="81" y="224"/>
                    <a:pt x="94" y="229"/>
                  </a:cubicBezTo>
                  <a:cubicBezTo>
                    <a:pt x="94" y="229"/>
                    <a:pt x="94" y="229"/>
                    <a:pt x="95" y="229"/>
                  </a:cubicBezTo>
                  <a:cubicBezTo>
                    <a:pt x="87" y="249"/>
                    <a:pt x="87" y="249"/>
                    <a:pt x="87" y="249"/>
                  </a:cubicBezTo>
                  <a:cubicBezTo>
                    <a:pt x="159" y="230"/>
                    <a:pt x="220" y="182"/>
                    <a:pt x="256" y="119"/>
                  </a:cubicBezTo>
                  <a:lnTo>
                    <a:pt x="232" y="121"/>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37"/>
            <p:cNvSpPr/>
            <p:nvPr/>
          </p:nvSpPr>
          <p:spPr bwMode="auto">
            <a:xfrm>
              <a:off x="6125999" y="3270019"/>
              <a:ext cx="313343" cy="312649"/>
            </a:xfrm>
            <a:custGeom>
              <a:avLst/>
              <a:gdLst>
                <a:gd name="T0" fmla="*/ 158 w 172"/>
                <a:gd name="T1" fmla="*/ 111 h 172"/>
                <a:gd name="T2" fmla="*/ 111 w 172"/>
                <a:gd name="T3" fmla="*/ 14 h 172"/>
                <a:gd name="T4" fmla="*/ 14 w 172"/>
                <a:gd name="T5" fmla="*/ 61 h 172"/>
                <a:gd name="T6" fmla="*/ 61 w 172"/>
                <a:gd name="T7" fmla="*/ 158 h 172"/>
                <a:gd name="T8" fmla="*/ 158 w 172"/>
                <a:gd name="T9" fmla="*/ 111 h 172"/>
              </a:gdLst>
              <a:ahLst/>
              <a:cxnLst>
                <a:cxn ang="0">
                  <a:pos x="T0" y="T1"/>
                </a:cxn>
                <a:cxn ang="0">
                  <a:pos x="T2" y="T3"/>
                </a:cxn>
                <a:cxn ang="0">
                  <a:pos x="T4" y="T5"/>
                </a:cxn>
                <a:cxn ang="0">
                  <a:pos x="T6" y="T7"/>
                </a:cxn>
                <a:cxn ang="0">
                  <a:pos x="T8" y="T9"/>
                </a:cxn>
              </a:cxnLst>
              <a:rect l="0" t="0" r="r" b="b"/>
              <a:pathLst>
                <a:path w="172" h="172">
                  <a:moveTo>
                    <a:pt x="158" y="111"/>
                  </a:moveTo>
                  <a:cubicBezTo>
                    <a:pt x="172" y="72"/>
                    <a:pt x="151" y="28"/>
                    <a:pt x="111" y="14"/>
                  </a:cubicBezTo>
                  <a:cubicBezTo>
                    <a:pt x="71" y="0"/>
                    <a:pt x="28" y="21"/>
                    <a:pt x="14" y="61"/>
                  </a:cubicBezTo>
                  <a:cubicBezTo>
                    <a:pt x="0" y="101"/>
                    <a:pt x="21" y="145"/>
                    <a:pt x="61" y="158"/>
                  </a:cubicBezTo>
                  <a:cubicBezTo>
                    <a:pt x="100" y="172"/>
                    <a:pt x="144" y="151"/>
                    <a:pt x="158" y="1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38"/>
            <p:cNvSpPr/>
            <p:nvPr/>
          </p:nvSpPr>
          <p:spPr bwMode="auto">
            <a:xfrm>
              <a:off x="6176640" y="3320595"/>
              <a:ext cx="212060" cy="211498"/>
            </a:xfrm>
            <a:custGeom>
              <a:avLst/>
              <a:gdLst>
                <a:gd name="T0" fmla="*/ 107 w 116"/>
                <a:gd name="T1" fmla="*/ 75 h 116"/>
                <a:gd name="T2" fmla="*/ 75 w 116"/>
                <a:gd name="T3" fmla="*/ 9 h 116"/>
                <a:gd name="T4" fmla="*/ 9 w 116"/>
                <a:gd name="T5" fmla="*/ 41 h 116"/>
                <a:gd name="T6" fmla="*/ 41 w 116"/>
                <a:gd name="T7" fmla="*/ 107 h 116"/>
                <a:gd name="T8" fmla="*/ 107 w 116"/>
                <a:gd name="T9" fmla="*/ 75 h 116"/>
              </a:gdLst>
              <a:ahLst/>
              <a:cxnLst>
                <a:cxn ang="0">
                  <a:pos x="T0" y="T1"/>
                </a:cxn>
                <a:cxn ang="0">
                  <a:pos x="T2" y="T3"/>
                </a:cxn>
                <a:cxn ang="0">
                  <a:pos x="T4" y="T5"/>
                </a:cxn>
                <a:cxn ang="0">
                  <a:pos x="T6" y="T7"/>
                </a:cxn>
                <a:cxn ang="0">
                  <a:pos x="T8" y="T9"/>
                </a:cxn>
              </a:cxnLst>
              <a:rect l="0" t="0" r="r" b="b"/>
              <a:pathLst>
                <a:path w="116" h="116">
                  <a:moveTo>
                    <a:pt x="107" y="75"/>
                  </a:moveTo>
                  <a:cubicBezTo>
                    <a:pt x="116" y="48"/>
                    <a:pt x="102" y="19"/>
                    <a:pt x="75" y="9"/>
                  </a:cubicBezTo>
                  <a:cubicBezTo>
                    <a:pt x="48" y="0"/>
                    <a:pt x="18" y="14"/>
                    <a:pt x="9" y="41"/>
                  </a:cubicBezTo>
                  <a:cubicBezTo>
                    <a:pt x="0" y="68"/>
                    <a:pt x="14" y="98"/>
                    <a:pt x="41" y="107"/>
                  </a:cubicBezTo>
                  <a:cubicBezTo>
                    <a:pt x="68" y="116"/>
                    <a:pt x="97" y="102"/>
                    <a:pt x="107" y="75"/>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4" name="矩形 3"/>
          <p:cNvSpPr/>
          <p:nvPr/>
        </p:nvSpPr>
        <p:spPr>
          <a:xfrm>
            <a:off x="3387725" y="5622925"/>
            <a:ext cx="1206500" cy="4333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KSO_Shape"/>
          <p:cNvSpPr>
            <a:spLocks/>
          </p:cNvSpPr>
          <p:nvPr/>
        </p:nvSpPr>
        <p:spPr bwMode="auto">
          <a:xfrm rot="20351374">
            <a:off x="4563140" y="5253229"/>
            <a:ext cx="1524149" cy="550287"/>
          </a:xfrm>
          <a:custGeom>
            <a:avLst/>
            <a:gdLst>
              <a:gd name="T0" fmla="*/ 277920824 w 5355"/>
              <a:gd name="T1" fmla="*/ 277517957 h 2449"/>
              <a:gd name="T2" fmla="*/ 277920824 w 5355"/>
              <a:gd name="T3" fmla="*/ 277517957 h 2449"/>
              <a:gd name="T4" fmla="*/ 277920824 w 5355"/>
              <a:gd name="T5" fmla="*/ 277517957 h 2449"/>
              <a:gd name="T6" fmla="*/ 277920824 w 5355"/>
              <a:gd name="T7" fmla="*/ 277517957 h 2449"/>
              <a:gd name="T8" fmla="*/ 277920824 w 5355"/>
              <a:gd name="T9" fmla="*/ 277517957 h 2449"/>
              <a:gd name="T10" fmla="*/ 277920824 w 5355"/>
              <a:gd name="T11" fmla="*/ 277517957 h 2449"/>
              <a:gd name="T12" fmla="*/ 277920824 w 5355"/>
              <a:gd name="T13" fmla="*/ 277517957 h 2449"/>
              <a:gd name="T14" fmla="*/ 277920824 w 5355"/>
              <a:gd name="T15" fmla="*/ 277517957 h 2449"/>
              <a:gd name="T16" fmla="*/ 277920824 w 5355"/>
              <a:gd name="T17" fmla="*/ 277517957 h 2449"/>
              <a:gd name="T18" fmla="*/ 277920824 w 5355"/>
              <a:gd name="T19" fmla="*/ 277517957 h 2449"/>
              <a:gd name="T20" fmla="*/ 277920824 w 5355"/>
              <a:gd name="T21" fmla="*/ 277517957 h 2449"/>
              <a:gd name="T22" fmla="*/ 277920824 w 5355"/>
              <a:gd name="T23" fmla="*/ 277517957 h 2449"/>
              <a:gd name="T24" fmla="*/ 277920824 w 5355"/>
              <a:gd name="T25" fmla="*/ 277517957 h 2449"/>
              <a:gd name="T26" fmla="*/ 277920824 w 5355"/>
              <a:gd name="T27" fmla="*/ 277517957 h 2449"/>
              <a:gd name="T28" fmla="*/ 277920824 w 5355"/>
              <a:gd name="T29" fmla="*/ 277517957 h 2449"/>
              <a:gd name="T30" fmla="*/ 277920824 w 5355"/>
              <a:gd name="T31" fmla="*/ 277517957 h 2449"/>
              <a:gd name="T32" fmla="*/ 277920824 w 5355"/>
              <a:gd name="T33" fmla="*/ 277517957 h 2449"/>
              <a:gd name="T34" fmla="*/ 277920824 w 5355"/>
              <a:gd name="T35" fmla="*/ 277517957 h 2449"/>
              <a:gd name="T36" fmla="*/ 277920824 w 5355"/>
              <a:gd name="T37" fmla="*/ 277517957 h 2449"/>
              <a:gd name="T38" fmla="*/ 277920824 w 5355"/>
              <a:gd name="T39" fmla="*/ 277517957 h 2449"/>
              <a:gd name="T40" fmla="*/ 277920824 w 5355"/>
              <a:gd name="T41" fmla="*/ 277517957 h 2449"/>
              <a:gd name="T42" fmla="*/ 277920824 w 5355"/>
              <a:gd name="T43" fmla="*/ 277517957 h 2449"/>
              <a:gd name="T44" fmla="*/ 277920824 w 5355"/>
              <a:gd name="T45" fmla="*/ 277517957 h 2449"/>
              <a:gd name="T46" fmla="*/ 277920824 w 5355"/>
              <a:gd name="T47" fmla="*/ 277517957 h 2449"/>
              <a:gd name="T48" fmla="*/ 277920824 w 5355"/>
              <a:gd name="T49" fmla="*/ 277517957 h 2449"/>
              <a:gd name="T50" fmla="*/ 277920824 w 5355"/>
              <a:gd name="T51" fmla="*/ 277517957 h 2449"/>
              <a:gd name="T52" fmla="*/ 277920824 w 5355"/>
              <a:gd name="T53" fmla="*/ 277517957 h 2449"/>
              <a:gd name="T54" fmla="*/ 277920824 w 5355"/>
              <a:gd name="T55" fmla="*/ 277517957 h 2449"/>
              <a:gd name="T56" fmla="*/ 277920824 w 5355"/>
              <a:gd name="T57" fmla="*/ 277517957 h 2449"/>
              <a:gd name="T58" fmla="*/ 277920824 w 5355"/>
              <a:gd name="T59" fmla="*/ 277517957 h 2449"/>
              <a:gd name="T60" fmla="*/ 277920824 w 5355"/>
              <a:gd name="T61" fmla="*/ 277517957 h 2449"/>
              <a:gd name="T62" fmla="*/ 277920824 w 5355"/>
              <a:gd name="T63" fmla="*/ 277517957 h 2449"/>
              <a:gd name="T64" fmla="*/ 277920824 w 5355"/>
              <a:gd name="T65" fmla="*/ 277517957 h 2449"/>
              <a:gd name="T66" fmla="*/ 277920824 w 5355"/>
              <a:gd name="T67" fmla="*/ 277517957 h 2449"/>
              <a:gd name="T68" fmla="*/ 277920824 w 5355"/>
              <a:gd name="T69" fmla="*/ 277517957 h 2449"/>
              <a:gd name="T70" fmla="*/ 277920824 w 5355"/>
              <a:gd name="T71" fmla="*/ 277517957 h 2449"/>
              <a:gd name="T72" fmla="*/ 277920824 w 5355"/>
              <a:gd name="T73" fmla="*/ 277517957 h 2449"/>
              <a:gd name="T74" fmla="*/ 277920824 w 5355"/>
              <a:gd name="T75" fmla="*/ 277517957 h 2449"/>
              <a:gd name="T76" fmla="*/ 277920824 w 5355"/>
              <a:gd name="T77" fmla="*/ 277517957 h 2449"/>
              <a:gd name="T78" fmla="*/ 277920824 w 5355"/>
              <a:gd name="T79" fmla="*/ 277517957 h 2449"/>
              <a:gd name="T80" fmla="*/ 277920824 w 5355"/>
              <a:gd name="T81" fmla="*/ 277517957 h 2449"/>
              <a:gd name="T82" fmla="*/ 277920824 w 5355"/>
              <a:gd name="T83" fmla="*/ 277517957 h 2449"/>
              <a:gd name="T84" fmla="*/ 277920824 w 5355"/>
              <a:gd name="T85" fmla="*/ 277517957 h 2449"/>
              <a:gd name="T86" fmla="*/ 277920824 w 5355"/>
              <a:gd name="T87" fmla="*/ 277517957 h 2449"/>
              <a:gd name="T88" fmla="*/ 277920824 w 5355"/>
              <a:gd name="T89" fmla="*/ 277517957 h 2449"/>
              <a:gd name="T90" fmla="*/ 277920824 w 5355"/>
              <a:gd name="T91" fmla="*/ 277517957 h 2449"/>
              <a:gd name="T92" fmla="*/ 277920824 w 5355"/>
              <a:gd name="T93" fmla="*/ 277517957 h 2449"/>
              <a:gd name="T94" fmla="*/ 277920824 w 5355"/>
              <a:gd name="T95" fmla="*/ 277517957 h 2449"/>
              <a:gd name="T96" fmla="*/ 277920824 w 5355"/>
              <a:gd name="T97" fmla="*/ 277517957 h 2449"/>
              <a:gd name="T98" fmla="*/ 277920824 w 5355"/>
              <a:gd name="T99" fmla="*/ 277517957 h 2449"/>
              <a:gd name="T100" fmla="*/ 277920824 w 5355"/>
              <a:gd name="T101" fmla="*/ 277517957 h 2449"/>
              <a:gd name="T102" fmla="*/ 277920824 w 5355"/>
              <a:gd name="T103" fmla="*/ 277517957 h 2449"/>
              <a:gd name="T104" fmla="*/ 277920824 w 5355"/>
              <a:gd name="T105" fmla="*/ 277517957 h 2449"/>
              <a:gd name="T106" fmla="*/ 277920824 w 5355"/>
              <a:gd name="T107" fmla="*/ 277517957 h 2449"/>
              <a:gd name="T108" fmla="*/ 277920824 w 5355"/>
              <a:gd name="T109" fmla="*/ 277517957 h 2449"/>
              <a:gd name="T110" fmla="*/ 277920824 w 5355"/>
              <a:gd name="T111" fmla="*/ 277517957 h 24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355" h="2449">
                <a:moveTo>
                  <a:pt x="0" y="1368"/>
                </a:moveTo>
                <a:lnTo>
                  <a:pt x="0" y="1111"/>
                </a:lnTo>
                <a:lnTo>
                  <a:pt x="4362" y="1111"/>
                </a:lnTo>
                <a:lnTo>
                  <a:pt x="4327" y="1083"/>
                </a:lnTo>
                <a:lnTo>
                  <a:pt x="4294" y="1056"/>
                </a:lnTo>
                <a:lnTo>
                  <a:pt x="4262" y="1028"/>
                </a:lnTo>
                <a:lnTo>
                  <a:pt x="4231" y="999"/>
                </a:lnTo>
                <a:lnTo>
                  <a:pt x="4200" y="971"/>
                </a:lnTo>
                <a:lnTo>
                  <a:pt x="4171" y="941"/>
                </a:lnTo>
                <a:lnTo>
                  <a:pt x="4142" y="911"/>
                </a:lnTo>
                <a:lnTo>
                  <a:pt x="4116" y="880"/>
                </a:lnTo>
                <a:lnTo>
                  <a:pt x="4089" y="849"/>
                </a:lnTo>
                <a:lnTo>
                  <a:pt x="4064" y="818"/>
                </a:lnTo>
                <a:lnTo>
                  <a:pt x="4040" y="787"/>
                </a:lnTo>
                <a:lnTo>
                  <a:pt x="4018" y="754"/>
                </a:lnTo>
                <a:lnTo>
                  <a:pt x="3996" y="722"/>
                </a:lnTo>
                <a:lnTo>
                  <a:pt x="3975" y="689"/>
                </a:lnTo>
                <a:lnTo>
                  <a:pt x="3957" y="657"/>
                </a:lnTo>
                <a:lnTo>
                  <a:pt x="3938" y="623"/>
                </a:lnTo>
                <a:lnTo>
                  <a:pt x="3921" y="590"/>
                </a:lnTo>
                <a:lnTo>
                  <a:pt x="3905" y="555"/>
                </a:lnTo>
                <a:lnTo>
                  <a:pt x="3890" y="520"/>
                </a:lnTo>
                <a:lnTo>
                  <a:pt x="3876" y="484"/>
                </a:lnTo>
                <a:lnTo>
                  <a:pt x="3862" y="447"/>
                </a:lnTo>
                <a:lnTo>
                  <a:pt x="3851" y="409"/>
                </a:lnTo>
                <a:lnTo>
                  <a:pt x="3839" y="371"/>
                </a:lnTo>
                <a:lnTo>
                  <a:pt x="3829" y="332"/>
                </a:lnTo>
                <a:lnTo>
                  <a:pt x="3821" y="293"/>
                </a:lnTo>
                <a:lnTo>
                  <a:pt x="3813" y="253"/>
                </a:lnTo>
                <a:lnTo>
                  <a:pt x="3806" y="212"/>
                </a:lnTo>
                <a:lnTo>
                  <a:pt x="3800" y="171"/>
                </a:lnTo>
                <a:lnTo>
                  <a:pt x="3796" y="130"/>
                </a:lnTo>
                <a:lnTo>
                  <a:pt x="3792" y="87"/>
                </a:lnTo>
                <a:lnTo>
                  <a:pt x="3790" y="43"/>
                </a:lnTo>
                <a:lnTo>
                  <a:pt x="3789" y="0"/>
                </a:lnTo>
                <a:lnTo>
                  <a:pt x="3813" y="0"/>
                </a:lnTo>
                <a:lnTo>
                  <a:pt x="3889" y="82"/>
                </a:lnTo>
                <a:lnTo>
                  <a:pt x="3968" y="164"/>
                </a:lnTo>
                <a:lnTo>
                  <a:pt x="4051" y="245"/>
                </a:lnTo>
                <a:lnTo>
                  <a:pt x="4135" y="325"/>
                </a:lnTo>
                <a:lnTo>
                  <a:pt x="4221" y="403"/>
                </a:lnTo>
                <a:lnTo>
                  <a:pt x="4310" y="482"/>
                </a:lnTo>
                <a:lnTo>
                  <a:pt x="4401" y="559"/>
                </a:lnTo>
                <a:lnTo>
                  <a:pt x="4493" y="635"/>
                </a:lnTo>
                <a:lnTo>
                  <a:pt x="4590" y="708"/>
                </a:lnTo>
                <a:lnTo>
                  <a:pt x="4690" y="783"/>
                </a:lnTo>
                <a:lnTo>
                  <a:pt x="4793" y="858"/>
                </a:lnTo>
                <a:lnTo>
                  <a:pt x="4899" y="932"/>
                </a:lnTo>
                <a:lnTo>
                  <a:pt x="5008" y="1006"/>
                </a:lnTo>
                <a:lnTo>
                  <a:pt x="5121" y="1080"/>
                </a:lnTo>
                <a:lnTo>
                  <a:pt x="5236" y="1154"/>
                </a:lnTo>
                <a:lnTo>
                  <a:pt x="5355" y="1226"/>
                </a:lnTo>
                <a:lnTo>
                  <a:pt x="5355" y="1258"/>
                </a:lnTo>
                <a:lnTo>
                  <a:pt x="5227" y="1337"/>
                </a:lnTo>
                <a:lnTo>
                  <a:pt x="5103" y="1415"/>
                </a:lnTo>
                <a:lnTo>
                  <a:pt x="4983" y="1492"/>
                </a:lnTo>
                <a:lnTo>
                  <a:pt x="4869" y="1569"/>
                </a:lnTo>
                <a:lnTo>
                  <a:pt x="4759" y="1644"/>
                </a:lnTo>
                <a:lnTo>
                  <a:pt x="4654" y="1719"/>
                </a:lnTo>
                <a:lnTo>
                  <a:pt x="4555" y="1791"/>
                </a:lnTo>
                <a:lnTo>
                  <a:pt x="4461" y="1864"/>
                </a:lnTo>
                <a:lnTo>
                  <a:pt x="4371" y="1935"/>
                </a:lnTo>
                <a:lnTo>
                  <a:pt x="4284" y="2007"/>
                </a:lnTo>
                <a:lnTo>
                  <a:pt x="4198" y="2080"/>
                </a:lnTo>
                <a:lnTo>
                  <a:pt x="4116" y="2154"/>
                </a:lnTo>
                <a:lnTo>
                  <a:pt x="4035" y="2227"/>
                </a:lnTo>
                <a:lnTo>
                  <a:pt x="3958" y="2301"/>
                </a:lnTo>
                <a:lnTo>
                  <a:pt x="3884" y="2376"/>
                </a:lnTo>
                <a:lnTo>
                  <a:pt x="3813" y="2449"/>
                </a:lnTo>
                <a:lnTo>
                  <a:pt x="3787" y="2449"/>
                </a:lnTo>
                <a:lnTo>
                  <a:pt x="3787" y="2431"/>
                </a:lnTo>
                <a:lnTo>
                  <a:pt x="3787" y="2392"/>
                </a:lnTo>
                <a:lnTo>
                  <a:pt x="3788" y="2353"/>
                </a:lnTo>
                <a:lnTo>
                  <a:pt x="3791" y="2313"/>
                </a:lnTo>
                <a:lnTo>
                  <a:pt x="3795" y="2275"/>
                </a:lnTo>
                <a:lnTo>
                  <a:pt x="3799" y="2237"/>
                </a:lnTo>
                <a:lnTo>
                  <a:pt x="3805" y="2200"/>
                </a:lnTo>
                <a:lnTo>
                  <a:pt x="3812" y="2163"/>
                </a:lnTo>
                <a:lnTo>
                  <a:pt x="3820" y="2126"/>
                </a:lnTo>
                <a:lnTo>
                  <a:pt x="3829" y="2089"/>
                </a:lnTo>
                <a:lnTo>
                  <a:pt x="3839" y="2053"/>
                </a:lnTo>
                <a:lnTo>
                  <a:pt x="3851" y="2019"/>
                </a:lnTo>
                <a:lnTo>
                  <a:pt x="3862" y="1984"/>
                </a:lnTo>
                <a:lnTo>
                  <a:pt x="3876" y="1951"/>
                </a:lnTo>
                <a:lnTo>
                  <a:pt x="3890" y="1918"/>
                </a:lnTo>
                <a:lnTo>
                  <a:pt x="3906" y="1884"/>
                </a:lnTo>
                <a:lnTo>
                  <a:pt x="3922" y="1852"/>
                </a:lnTo>
                <a:lnTo>
                  <a:pt x="3941" y="1821"/>
                </a:lnTo>
                <a:lnTo>
                  <a:pt x="3960" y="1789"/>
                </a:lnTo>
                <a:lnTo>
                  <a:pt x="3981" y="1757"/>
                </a:lnTo>
                <a:lnTo>
                  <a:pt x="4003" y="1725"/>
                </a:lnTo>
                <a:lnTo>
                  <a:pt x="4027" y="1694"/>
                </a:lnTo>
                <a:lnTo>
                  <a:pt x="4051" y="1663"/>
                </a:lnTo>
                <a:lnTo>
                  <a:pt x="4076" y="1632"/>
                </a:lnTo>
                <a:lnTo>
                  <a:pt x="4104" y="1602"/>
                </a:lnTo>
                <a:lnTo>
                  <a:pt x="4132" y="1572"/>
                </a:lnTo>
                <a:lnTo>
                  <a:pt x="4162" y="1543"/>
                </a:lnTo>
                <a:lnTo>
                  <a:pt x="4193" y="1513"/>
                </a:lnTo>
                <a:lnTo>
                  <a:pt x="4224" y="1483"/>
                </a:lnTo>
                <a:lnTo>
                  <a:pt x="4257" y="1454"/>
                </a:lnTo>
                <a:lnTo>
                  <a:pt x="4290" y="1425"/>
                </a:lnTo>
                <a:lnTo>
                  <a:pt x="4326" y="1396"/>
                </a:lnTo>
                <a:lnTo>
                  <a:pt x="4362" y="1368"/>
                </a:lnTo>
                <a:lnTo>
                  <a:pt x="0" y="1368"/>
                </a:lnTo>
                <a:close/>
              </a:path>
            </a:pathLst>
          </a:custGeom>
          <a:solidFill>
            <a:srgbClr val="FF0000"/>
          </a:solidFill>
          <a:ln w="19050">
            <a:solidFill>
              <a:srgbClr val="000000"/>
            </a:solidFill>
            <a:round/>
            <a:headEnd/>
            <a:tailEnd/>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pic>
        <p:nvPicPr>
          <p:cNvPr id="20" name="圖片 19">
            <a:extLst>
              <a:ext uri="{FF2B5EF4-FFF2-40B4-BE49-F238E27FC236}">
                <a16:creationId xmlns:a16="http://schemas.microsoft.com/office/drawing/2014/main" id="{62287F4D-9720-474F-8249-3C88DABE9D0C}"/>
              </a:ext>
            </a:extLst>
          </p:cNvPr>
          <p:cNvPicPr/>
          <p:nvPr/>
        </p:nvPicPr>
        <p:blipFill>
          <a:blip r:embed="rId3">
            <a:extLst>
              <a:ext uri="{28A0092B-C50C-407E-A947-70E740481C1C}">
                <a14:useLocalDpi xmlns:a14="http://schemas.microsoft.com/office/drawing/2010/main" val="0"/>
              </a:ext>
            </a:extLst>
          </a:blip>
          <a:stretch>
            <a:fillRect/>
          </a:stretch>
        </p:blipFill>
        <p:spPr>
          <a:xfrm>
            <a:off x="6112741" y="3986309"/>
            <a:ext cx="4747338" cy="1575545"/>
          </a:xfrm>
          <a:prstGeom prst="rect">
            <a:avLst/>
          </a:prstGeom>
          <a:ln>
            <a:solidFill>
              <a:schemeClr val="tx1"/>
            </a:solidFill>
          </a:ln>
        </p:spPr>
      </p:pic>
      <p:sp>
        <p:nvSpPr>
          <p:cNvPr id="3" name="投影片編號版面配置區 8">
            <a:extLst>
              <a:ext uri="{FF2B5EF4-FFF2-40B4-BE49-F238E27FC236}">
                <a16:creationId xmlns:a16="http://schemas.microsoft.com/office/drawing/2014/main" id="{492F55C2-9EE0-B744-8C20-F73D498A9D5C}"/>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19</a:t>
            </a:fld>
            <a:endParaRPr lang="zh-TW" altLang="en-US" sz="2600" b="1" u="sng"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mg9.mypsd.com.cn/20131014/Mypsd_53053_201310140802210014B.jpg"/>
          <p:cNvPicPr>
            <a:picLocks noChangeAspect="1" noChangeArrowheads="1"/>
          </p:cNvPicPr>
          <p:nvPr/>
        </p:nvPicPr>
        <p:blipFill>
          <a:blip r:embed="rId2">
            <a:extLst>
              <a:ext uri="{28A0092B-C50C-407E-A947-70E740481C1C}">
                <a14:useLocalDpi xmlns:a14="http://schemas.microsoft.com/office/drawing/2010/main" val="0"/>
              </a:ext>
            </a:extLst>
          </a:blip>
          <a:srcRect t="23087" b="3477"/>
          <a:stretch>
            <a:fillRect/>
          </a:stretch>
        </p:blipFill>
        <p:spPr bwMode="auto">
          <a:xfrm>
            <a:off x="9109075" y="0"/>
            <a:ext cx="3078163"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標題 1"/>
          <p:cNvSpPr>
            <a:spLocks noGrp="1"/>
          </p:cNvSpPr>
          <p:nvPr>
            <p:ph type="title"/>
          </p:nvPr>
        </p:nvSpPr>
        <p:spPr>
          <a:xfrm>
            <a:off x="3575050" y="865188"/>
            <a:ext cx="4144963" cy="993775"/>
          </a:xfrm>
        </p:spPr>
        <p:txBody>
          <a:bodyPr/>
          <a:lstStyle/>
          <a:p>
            <a:pPr algn="ctr" eaLnBrk="1" hangingPunct="1"/>
            <a:r>
              <a:rPr lang="zh-TW" altLang="en-US" b="1">
                <a:solidFill>
                  <a:srgbClr val="C00000"/>
                </a:solidFill>
                <a:latin typeface="微軟正黑體" panose="020B0604030504040204" pitchFamily="34" charset="-120"/>
                <a:ea typeface="微軟正黑體" panose="020B0604030504040204" pitchFamily="34" charset="-120"/>
              </a:rPr>
              <a:t>簡 報 大 綱</a:t>
            </a:r>
          </a:p>
        </p:txBody>
      </p:sp>
      <p:sp>
        <p:nvSpPr>
          <p:cNvPr id="3" name="內容版面配置區 2"/>
          <p:cNvSpPr>
            <a:spLocks noGrp="1"/>
          </p:cNvSpPr>
          <p:nvPr>
            <p:ph idx="1"/>
          </p:nvPr>
        </p:nvSpPr>
        <p:spPr>
          <a:xfrm>
            <a:off x="1631950" y="1736725"/>
            <a:ext cx="8640763" cy="4810125"/>
          </a:xfrm>
        </p:spPr>
        <p:txBody>
          <a:bodyPr rtlCol="0">
            <a:noAutofit/>
          </a:bodyPr>
          <a:lstStyle/>
          <a:p>
            <a:pPr eaLnBrk="1" fontAlgn="auto" hangingPunct="1">
              <a:lnSpc>
                <a:spcPct val="110000"/>
              </a:lnSpc>
              <a:spcBef>
                <a:spcPts val="450"/>
              </a:spcBef>
              <a:spcAft>
                <a:spcPts val="450"/>
              </a:spcAft>
              <a:buFont typeface="Wingdings" panose="05000000000000000000" pitchFamily="2" charset="2"/>
              <a:buChar char="u"/>
              <a:defRPr/>
            </a:pPr>
            <a:r>
              <a:rPr lang="zh-TW" altLang="en-US" sz="2400" b="1" dirty="0">
                <a:solidFill>
                  <a:srgbClr val="002060"/>
                </a:solidFill>
                <a:latin typeface="微軟正黑體" panose="020B0604030504040204" pitchFamily="34" charset="-120"/>
                <a:ea typeface="微軟正黑體" panose="020B0604030504040204" pitchFamily="34" charset="-120"/>
              </a:rPr>
              <a:t>五專聯合免試入學報名方式                                </a:t>
            </a:r>
            <a:r>
              <a:rPr lang="en-US" altLang="zh-TW" sz="2400" b="1" dirty="0">
                <a:solidFill>
                  <a:srgbClr val="002060"/>
                </a:solidFill>
                <a:latin typeface="微軟正黑體" panose="020B0604030504040204" pitchFamily="34" charset="-120"/>
                <a:ea typeface="微軟正黑體" panose="020B0604030504040204" pitchFamily="34" charset="-120"/>
              </a:rPr>
              <a:t>3</a:t>
            </a:r>
          </a:p>
          <a:p>
            <a:pPr marL="0" indent="0" eaLnBrk="1" fontAlgn="auto" hangingPunct="1">
              <a:lnSpc>
                <a:spcPct val="110000"/>
              </a:lnSpc>
              <a:spcBef>
                <a:spcPts val="450"/>
              </a:spcBef>
              <a:spcAft>
                <a:spcPts val="450"/>
              </a:spcAft>
              <a:buFont typeface="Arial" panose="020B0604020202020204" pitchFamily="34" charset="0"/>
              <a:buNone/>
              <a:defRPr/>
            </a:pPr>
            <a:r>
              <a:rPr lang="en-US" altLang="zh-TW" sz="2400" b="1" dirty="0">
                <a:solidFill>
                  <a:srgbClr val="002060"/>
                </a:solidFill>
                <a:latin typeface="微軟正黑體" panose="020B0604030504040204" pitchFamily="34" charset="-120"/>
                <a:ea typeface="微軟正黑體" panose="020B0604030504040204" pitchFamily="34" charset="-120"/>
              </a:rPr>
              <a:t>(</a:t>
            </a:r>
            <a:r>
              <a:rPr lang="zh-TW" altLang="en-US" sz="2400" b="1" dirty="0">
                <a:solidFill>
                  <a:srgbClr val="002060"/>
                </a:solidFill>
                <a:latin typeface="微軟正黑體" panose="020B0604030504040204" pitchFamily="34" charset="-120"/>
                <a:ea typeface="微軟正黑體" panose="020B0604030504040204" pitchFamily="34" charset="-120"/>
              </a:rPr>
              <a:t>壹</a:t>
            </a:r>
            <a:r>
              <a:rPr lang="en-US" altLang="zh-TW" sz="2400" b="1" dirty="0">
                <a:solidFill>
                  <a:srgbClr val="002060"/>
                </a:solidFill>
                <a:latin typeface="微軟正黑體" panose="020B0604030504040204" pitchFamily="34" charset="-120"/>
                <a:ea typeface="微軟正黑體" panose="020B0604030504040204" pitchFamily="34" charset="-120"/>
              </a:rPr>
              <a:t>)</a:t>
            </a:r>
            <a:r>
              <a:rPr lang="zh-TW" altLang="en-US" sz="2400" b="1" dirty="0">
                <a:solidFill>
                  <a:srgbClr val="002060"/>
                </a:solidFill>
                <a:latin typeface="微軟正黑體" panose="020B0604030504040204" pitchFamily="34" charset="-120"/>
                <a:ea typeface="微軟正黑體" panose="020B0604030504040204" pitchFamily="34" charset="-120"/>
              </a:rPr>
              <a:t>、身分資料登錄                                                 </a:t>
            </a:r>
            <a:r>
              <a:rPr lang="en-US" altLang="zh-TW" sz="2400" b="1" dirty="0">
                <a:solidFill>
                  <a:srgbClr val="002060"/>
                </a:solidFill>
                <a:latin typeface="微軟正黑體" panose="020B0604030504040204" pitchFamily="34" charset="-120"/>
                <a:ea typeface="微軟正黑體" panose="020B0604030504040204" pitchFamily="34" charset="-120"/>
              </a:rPr>
              <a:t>4</a:t>
            </a:r>
          </a:p>
          <a:p>
            <a:pPr marL="0" indent="0" eaLnBrk="1" fontAlgn="auto" hangingPunct="1">
              <a:lnSpc>
                <a:spcPct val="110000"/>
              </a:lnSpc>
              <a:spcBef>
                <a:spcPts val="450"/>
              </a:spcBef>
              <a:spcAft>
                <a:spcPts val="450"/>
              </a:spcAft>
              <a:buFont typeface="Arial" panose="020B0604020202020204" pitchFamily="34" charset="0"/>
              <a:buNone/>
              <a:defRPr/>
            </a:pPr>
            <a:r>
              <a:rPr lang="en-US" altLang="zh-TW" sz="2400" b="1" dirty="0">
                <a:solidFill>
                  <a:srgbClr val="002060"/>
                </a:solidFill>
                <a:latin typeface="微軟正黑體" panose="020B0604030504040204" pitchFamily="34" charset="-120"/>
                <a:ea typeface="微軟正黑體" panose="020B0604030504040204" pitchFamily="34" charset="-120"/>
              </a:rPr>
              <a:t>(</a:t>
            </a:r>
            <a:r>
              <a:rPr lang="zh-TW" altLang="en-US" sz="2400" b="1" dirty="0">
                <a:solidFill>
                  <a:srgbClr val="002060"/>
                </a:solidFill>
                <a:latin typeface="微軟正黑體" panose="020B0604030504040204" pitchFamily="34" charset="-120"/>
                <a:ea typeface="微軟正黑體" panose="020B0604030504040204" pitchFamily="34" charset="-120"/>
              </a:rPr>
              <a:t>貳</a:t>
            </a:r>
            <a:r>
              <a:rPr lang="en-US" altLang="zh-TW" sz="2400" b="1" dirty="0">
                <a:solidFill>
                  <a:srgbClr val="002060"/>
                </a:solidFill>
                <a:latin typeface="微軟正黑體" panose="020B0604030504040204" pitchFamily="34" charset="-120"/>
                <a:ea typeface="微軟正黑體" panose="020B0604030504040204" pitchFamily="34" charset="-120"/>
              </a:rPr>
              <a:t>)</a:t>
            </a:r>
            <a:r>
              <a:rPr lang="zh-TW" altLang="en-US" sz="2400" b="1" dirty="0">
                <a:solidFill>
                  <a:srgbClr val="002060"/>
                </a:solidFill>
                <a:latin typeface="微軟正黑體" panose="020B0604030504040204" pitchFamily="34" charset="-120"/>
                <a:ea typeface="微軟正黑體" panose="020B0604030504040204" pitchFamily="34" charset="-120"/>
              </a:rPr>
              <a:t>、報名國中資料設定                                         </a:t>
            </a:r>
            <a:r>
              <a:rPr lang="en-US" altLang="zh-TW" sz="2400" b="1" dirty="0">
                <a:solidFill>
                  <a:srgbClr val="002060"/>
                </a:solidFill>
                <a:latin typeface="微軟正黑體" panose="020B0604030504040204" pitchFamily="34" charset="-120"/>
                <a:ea typeface="微軟正黑體" panose="020B0604030504040204" pitchFamily="34" charset="-120"/>
              </a:rPr>
              <a:t>5</a:t>
            </a:r>
          </a:p>
          <a:p>
            <a:pPr marL="0" indent="0" eaLnBrk="1" fontAlgn="auto" hangingPunct="1">
              <a:lnSpc>
                <a:spcPct val="110000"/>
              </a:lnSpc>
              <a:spcBef>
                <a:spcPts val="450"/>
              </a:spcBef>
              <a:spcAft>
                <a:spcPts val="450"/>
              </a:spcAft>
              <a:buFont typeface="Arial" panose="020B0604020202020204" pitchFamily="34" charset="0"/>
              <a:buNone/>
              <a:defRPr/>
            </a:pPr>
            <a:r>
              <a:rPr lang="en-US" altLang="zh-TW" sz="2400" b="1" dirty="0">
                <a:solidFill>
                  <a:srgbClr val="002060"/>
                </a:solidFill>
                <a:latin typeface="微軟正黑體" panose="020B0604030504040204" pitchFamily="34" charset="-120"/>
                <a:ea typeface="微軟正黑體" panose="020B0604030504040204" pitchFamily="34" charset="-120"/>
              </a:rPr>
              <a:t>(</a:t>
            </a:r>
            <a:r>
              <a:rPr lang="zh-TW" altLang="en-US" sz="2400" b="1" dirty="0">
                <a:solidFill>
                  <a:srgbClr val="002060"/>
                </a:solidFill>
                <a:latin typeface="微軟正黑體" panose="020B0604030504040204" pitchFamily="34" charset="-120"/>
                <a:ea typeface="微軟正黑體" panose="020B0604030504040204" pitchFamily="34" charset="-120"/>
              </a:rPr>
              <a:t>参</a:t>
            </a:r>
            <a:r>
              <a:rPr lang="en-US" altLang="zh-TW" sz="2400" b="1" dirty="0">
                <a:solidFill>
                  <a:srgbClr val="002060"/>
                </a:solidFill>
                <a:latin typeface="微軟正黑體" panose="020B0604030504040204" pitchFamily="34" charset="-120"/>
                <a:ea typeface="微軟正黑體" panose="020B0604030504040204" pitchFamily="34" charset="-120"/>
              </a:rPr>
              <a:t>)</a:t>
            </a:r>
            <a:r>
              <a:rPr lang="zh-TW" altLang="en-US" sz="2400" b="1" dirty="0">
                <a:solidFill>
                  <a:srgbClr val="002060"/>
                </a:solidFill>
                <a:latin typeface="微軟正黑體" panose="020B0604030504040204" pitchFamily="34" charset="-120"/>
                <a:ea typeface="微軟正黑體" panose="020B0604030504040204" pitchFamily="34" charset="-120"/>
              </a:rPr>
              <a:t>、報名資料載入                                                 </a:t>
            </a:r>
            <a:r>
              <a:rPr lang="en-US" altLang="zh-TW" sz="2400" b="1" dirty="0">
                <a:solidFill>
                  <a:srgbClr val="002060"/>
                </a:solidFill>
                <a:latin typeface="微軟正黑體" panose="020B0604030504040204" pitchFamily="34" charset="-120"/>
                <a:ea typeface="微軟正黑體" panose="020B0604030504040204" pitchFamily="34" charset="-120"/>
              </a:rPr>
              <a:t>7</a:t>
            </a:r>
          </a:p>
          <a:p>
            <a:pPr marL="0" indent="0" eaLnBrk="1" fontAlgn="auto" hangingPunct="1">
              <a:lnSpc>
                <a:spcPct val="110000"/>
              </a:lnSpc>
              <a:spcBef>
                <a:spcPts val="450"/>
              </a:spcBef>
              <a:spcAft>
                <a:spcPts val="450"/>
              </a:spcAft>
              <a:buFont typeface="Arial" panose="020B0604020202020204" pitchFamily="34" charset="0"/>
              <a:buNone/>
              <a:defRPr/>
            </a:pPr>
            <a:r>
              <a:rPr lang="en-US" altLang="zh-TW" sz="2400" b="1" dirty="0">
                <a:solidFill>
                  <a:srgbClr val="002060"/>
                </a:solidFill>
                <a:latin typeface="微軟正黑體" panose="020B0604030504040204" pitchFamily="34" charset="-120"/>
                <a:ea typeface="微軟正黑體" panose="020B0604030504040204" pitchFamily="34" charset="-120"/>
              </a:rPr>
              <a:t>(</a:t>
            </a:r>
            <a:r>
              <a:rPr lang="zh-TW" altLang="en-US" sz="2400" b="1" dirty="0">
                <a:solidFill>
                  <a:srgbClr val="002060"/>
                </a:solidFill>
                <a:latin typeface="微軟正黑體" panose="020B0604030504040204" pitchFamily="34" charset="-120"/>
                <a:ea typeface="微軟正黑體" panose="020B0604030504040204" pitchFamily="34" charset="-120"/>
              </a:rPr>
              <a:t>肆</a:t>
            </a:r>
            <a:r>
              <a:rPr lang="en-US" altLang="zh-TW" sz="2400" b="1" dirty="0">
                <a:solidFill>
                  <a:srgbClr val="002060"/>
                </a:solidFill>
                <a:latin typeface="微軟正黑體" panose="020B0604030504040204" pitchFamily="34" charset="-120"/>
                <a:ea typeface="微軟正黑體" panose="020B0604030504040204" pitchFamily="34" charset="-120"/>
              </a:rPr>
              <a:t>)</a:t>
            </a:r>
            <a:r>
              <a:rPr lang="zh-TW" altLang="en-US" sz="2400" b="1" dirty="0">
                <a:solidFill>
                  <a:srgbClr val="002060"/>
                </a:solidFill>
                <a:latin typeface="微軟正黑體" panose="020B0604030504040204" pitchFamily="34" charset="-120"/>
                <a:ea typeface="微軟正黑體" panose="020B0604030504040204" pitchFamily="34" charset="-120"/>
              </a:rPr>
              <a:t>、報名資料編修                                   </a:t>
            </a:r>
            <a:r>
              <a:rPr lang="en-US" altLang="zh-TW" sz="2400" b="1" dirty="0">
                <a:solidFill>
                  <a:srgbClr val="002060"/>
                </a:solidFill>
                <a:latin typeface="微軟正黑體" panose="020B0604030504040204" pitchFamily="34" charset="-120"/>
                <a:ea typeface="微軟正黑體" panose="020B0604030504040204" pitchFamily="34" charset="-120"/>
              </a:rPr>
              <a:t>  </a:t>
            </a:r>
            <a:r>
              <a:rPr lang="zh-TW" altLang="en-US" sz="2400" b="1" dirty="0">
                <a:solidFill>
                  <a:srgbClr val="002060"/>
                </a:solidFill>
                <a:latin typeface="微軟正黑體" panose="020B0604030504040204" pitchFamily="34" charset="-120"/>
                <a:ea typeface="微軟正黑體" panose="020B0604030504040204" pitchFamily="34" charset="-120"/>
              </a:rPr>
              <a:t>           </a:t>
            </a:r>
            <a:r>
              <a:rPr lang="en-US" altLang="zh-TW" sz="2400" b="1" dirty="0">
                <a:solidFill>
                  <a:srgbClr val="002060"/>
                </a:solidFill>
                <a:latin typeface="微軟正黑體" panose="020B0604030504040204" pitchFamily="34" charset="-120"/>
                <a:ea typeface="微軟正黑體" panose="020B0604030504040204" pitchFamily="34" charset="-120"/>
              </a:rPr>
              <a:t>25</a:t>
            </a:r>
          </a:p>
          <a:p>
            <a:pPr marL="0" indent="0" eaLnBrk="1" fontAlgn="auto" hangingPunct="1">
              <a:lnSpc>
                <a:spcPct val="110000"/>
              </a:lnSpc>
              <a:spcBef>
                <a:spcPts val="450"/>
              </a:spcBef>
              <a:spcAft>
                <a:spcPts val="450"/>
              </a:spcAft>
              <a:buFont typeface="Arial" panose="020B0604020202020204" pitchFamily="34" charset="0"/>
              <a:buNone/>
              <a:defRPr/>
            </a:pPr>
            <a:r>
              <a:rPr lang="en-US" altLang="zh-TW" sz="2400" b="1" dirty="0">
                <a:solidFill>
                  <a:srgbClr val="002060"/>
                </a:solidFill>
                <a:latin typeface="微軟正黑體" panose="020B0604030504040204" pitchFamily="34" charset="-120"/>
                <a:ea typeface="微軟正黑體" panose="020B0604030504040204" pitchFamily="34" charset="-120"/>
              </a:rPr>
              <a:t>(</a:t>
            </a:r>
            <a:r>
              <a:rPr lang="zh-TW" altLang="zh-TW" sz="2400" b="1" dirty="0">
                <a:solidFill>
                  <a:srgbClr val="002060"/>
                </a:solidFill>
                <a:latin typeface="微軟正黑體" panose="020B0604030504040204" pitchFamily="34" charset="-120"/>
                <a:ea typeface="微軟正黑體" panose="020B0604030504040204" pitchFamily="34" charset="-120"/>
              </a:rPr>
              <a:t>伍</a:t>
            </a:r>
            <a:r>
              <a:rPr lang="en-US" altLang="zh-TW" sz="2400" b="1" dirty="0">
                <a:solidFill>
                  <a:srgbClr val="002060"/>
                </a:solidFill>
                <a:latin typeface="微軟正黑體" panose="020B0604030504040204" pitchFamily="34" charset="-120"/>
                <a:ea typeface="微軟正黑體" panose="020B0604030504040204" pitchFamily="34" charset="-120"/>
              </a:rPr>
              <a:t>)</a:t>
            </a:r>
            <a:r>
              <a:rPr lang="zh-TW" altLang="zh-TW" sz="2400" b="1" dirty="0">
                <a:solidFill>
                  <a:srgbClr val="002060"/>
                </a:solidFill>
                <a:latin typeface="微軟正黑體" panose="020B0604030504040204" pitchFamily="34" charset="-120"/>
                <a:ea typeface="微軟正黑體" panose="020B0604030504040204" pitchFamily="34" charset="-120"/>
              </a:rPr>
              <a:t>、報名資料確認</a:t>
            </a:r>
            <a:r>
              <a:rPr lang="en-US" altLang="zh-TW" sz="2400" b="1" dirty="0">
                <a:solidFill>
                  <a:srgbClr val="002060"/>
                </a:solidFill>
                <a:latin typeface="微軟正黑體" panose="020B0604030504040204" pitchFamily="34" charset="-120"/>
                <a:ea typeface="微軟正黑體" panose="020B0604030504040204" pitchFamily="34" charset="-120"/>
              </a:rPr>
              <a:t>                                      </a:t>
            </a:r>
            <a:r>
              <a:rPr lang="zh-TW" altLang="en-US" sz="2400" b="1" dirty="0">
                <a:solidFill>
                  <a:srgbClr val="002060"/>
                </a:solidFill>
                <a:latin typeface="微軟正黑體" panose="020B0604030504040204" pitchFamily="34" charset="-120"/>
                <a:ea typeface="微軟正黑體" panose="020B0604030504040204" pitchFamily="34" charset="-120"/>
              </a:rPr>
              <a:t>          </a:t>
            </a:r>
            <a:r>
              <a:rPr lang="en-US" altLang="zh-TW" sz="2400" b="1" dirty="0">
                <a:solidFill>
                  <a:srgbClr val="002060"/>
                </a:solidFill>
                <a:latin typeface="微軟正黑體" panose="020B0604030504040204" pitchFamily="34" charset="-120"/>
                <a:ea typeface="微軟正黑體" panose="020B0604030504040204" pitchFamily="34" charset="-120"/>
              </a:rPr>
              <a:t>32</a:t>
            </a:r>
          </a:p>
          <a:p>
            <a:pPr marL="0" indent="0" eaLnBrk="1" fontAlgn="auto" hangingPunct="1">
              <a:lnSpc>
                <a:spcPct val="110000"/>
              </a:lnSpc>
              <a:spcBef>
                <a:spcPts val="450"/>
              </a:spcBef>
              <a:spcAft>
                <a:spcPts val="450"/>
              </a:spcAft>
              <a:buFont typeface="Arial" panose="020B0604020202020204" pitchFamily="34" charset="0"/>
              <a:buNone/>
              <a:defRPr/>
            </a:pPr>
            <a:r>
              <a:rPr lang="en-US" altLang="zh-TW" sz="2400" b="1" cap="small" dirty="0">
                <a:solidFill>
                  <a:srgbClr val="002060"/>
                </a:solidFill>
                <a:latin typeface="微軟正黑體" panose="020B0604030504040204" pitchFamily="34" charset="-120"/>
                <a:ea typeface="微軟正黑體" panose="020B0604030504040204" pitchFamily="34" charset="-120"/>
              </a:rPr>
              <a:t>(</a:t>
            </a:r>
            <a:r>
              <a:rPr lang="zh-TW" altLang="en-US" sz="2400" b="1" cap="small" dirty="0">
                <a:solidFill>
                  <a:srgbClr val="002060"/>
                </a:solidFill>
                <a:latin typeface="微軟正黑體" panose="020B0604030504040204" pitchFamily="34" charset="-120"/>
                <a:ea typeface="微軟正黑體" panose="020B0604030504040204" pitchFamily="34" charset="-120"/>
              </a:rPr>
              <a:t>陸</a:t>
            </a:r>
            <a:r>
              <a:rPr lang="en-US" altLang="zh-TW" sz="2400" b="1" cap="small" dirty="0">
                <a:solidFill>
                  <a:srgbClr val="002060"/>
                </a:solidFill>
                <a:latin typeface="微軟正黑體" panose="020B0604030504040204" pitchFamily="34" charset="-120"/>
                <a:ea typeface="微軟正黑體" panose="020B0604030504040204" pitchFamily="34" charset="-120"/>
              </a:rPr>
              <a:t>)</a:t>
            </a:r>
            <a:r>
              <a:rPr lang="zh-TW" altLang="zh-TW" sz="2400" b="1" cap="small" dirty="0">
                <a:solidFill>
                  <a:srgbClr val="002060"/>
                </a:solidFill>
                <a:latin typeface="微軟正黑體" panose="020B0604030504040204" pitchFamily="34" charset="-120"/>
                <a:ea typeface="微軟正黑體" panose="020B0604030504040204" pitchFamily="34" charset="-120"/>
              </a:rPr>
              <a:t>、報名資料列印</a:t>
            </a:r>
            <a:r>
              <a:rPr lang="en-US" altLang="zh-TW" sz="2400" b="1" cap="small" dirty="0">
                <a:solidFill>
                  <a:srgbClr val="002060"/>
                </a:solidFill>
                <a:latin typeface="微軟正黑體" panose="020B0604030504040204" pitchFamily="34" charset="-120"/>
                <a:ea typeface="微軟正黑體" panose="020B0604030504040204" pitchFamily="34" charset="-120"/>
              </a:rPr>
              <a:t>-</a:t>
            </a:r>
            <a:r>
              <a:rPr lang="zh-TW" altLang="en-US" sz="2400" b="1" cap="small" dirty="0">
                <a:solidFill>
                  <a:srgbClr val="002060"/>
                </a:solidFill>
                <a:latin typeface="微軟正黑體" panose="020B0604030504040204" pitchFamily="34" charset="-120"/>
                <a:ea typeface="微軟正黑體" panose="020B0604030504040204" pitchFamily="34" charset="-120"/>
              </a:rPr>
              <a:t>報名</a:t>
            </a:r>
            <a:r>
              <a:rPr lang="zh-TW" altLang="zh-TW" sz="2400" b="1" cap="small" dirty="0">
                <a:solidFill>
                  <a:srgbClr val="002060"/>
                </a:solidFill>
                <a:latin typeface="微軟正黑體" panose="020B0604030504040204" pitchFamily="34" charset="-120"/>
                <a:ea typeface="微軟正黑體" panose="020B0604030504040204" pitchFamily="34" charset="-120"/>
              </a:rPr>
              <a:t>繳交資料</a:t>
            </a:r>
            <a:r>
              <a:rPr lang="en-US" altLang="zh-TW" sz="2400" b="1" cap="small" dirty="0">
                <a:solidFill>
                  <a:srgbClr val="002060"/>
                </a:solidFill>
                <a:latin typeface="微軟正黑體" panose="020B0604030504040204" pitchFamily="34" charset="-120"/>
                <a:ea typeface="微軟正黑體" panose="020B0604030504040204" pitchFamily="34" charset="-120"/>
              </a:rPr>
              <a:t>           </a:t>
            </a:r>
            <a:r>
              <a:rPr lang="zh-TW" altLang="en-US" sz="2400" b="1" cap="small" dirty="0">
                <a:solidFill>
                  <a:srgbClr val="002060"/>
                </a:solidFill>
                <a:latin typeface="微軟正黑體" panose="020B0604030504040204" pitchFamily="34" charset="-120"/>
                <a:ea typeface="微軟正黑體" panose="020B0604030504040204" pitchFamily="34" charset="-120"/>
              </a:rPr>
              <a:t>           </a:t>
            </a:r>
            <a:r>
              <a:rPr lang="en-US" altLang="zh-TW" sz="2400" b="1" cap="small" dirty="0">
                <a:solidFill>
                  <a:srgbClr val="002060"/>
                </a:solidFill>
                <a:latin typeface="微軟正黑體" panose="020B0604030504040204" pitchFamily="34" charset="-120"/>
                <a:ea typeface="微軟正黑體" panose="020B0604030504040204" pitchFamily="34" charset="-120"/>
              </a:rPr>
              <a:t>41</a:t>
            </a:r>
          </a:p>
          <a:p>
            <a:pPr marL="0" indent="0" eaLnBrk="1" fontAlgn="auto" hangingPunct="1">
              <a:lnSpc>
                <a:spcPct val="110000"/>
              </a:lnSpc>
              <a:spcBef>
                <a:spcPts val="450"/>
              </a:spcBef>
              <a:spcAft>
                <a:spcPts val="450"/>
              </a:spcAft>
              <a:buNone/>
              <a:defRPr/>
            </a:pPr>
            <a:r>
              <a:rPr lang="en-US" altLang="zh-TW" sz="2400" b="1" cap="small" dirty="0">
                <a:solidFill>
                  <a:srgbClr val="002060"/>
                </a:solidFill>
                <a:latin typeface="微軟正黑體" panose="020B0604030504040204" pitchFamily="34" charset="-120"/>
                <a:ea typeface="微軟正黑體" panose="020B0604030504040204" pitchFamily="34" charset="-120"/>
              </a:rPr>
              <a:t>(</a:t>
            </a:r>
            <a:r>
              <a:rPr lang="zh-TW" altLang="en-US" sz="2400" b="1" cap="small" dirty="0">
                <a:solidFill>
                  <a:srgbClr val="002060"/>
                </a:solidFill>
                <a:latin typeface="微軟正黑體" panose="020B0604030504040204" pitchFamily="34" charset="-120"/>
                <a:ea typeface="微軟正黑體" panose="020B0604030504040204" pitchFamily="34" charset="-120"/>
              </a:rPr>
              <a:t>柒</a:t>
            </a:r>
            <a:r>
              <a:rPr lang="en-US" altLang="zh-TW" sz="2400" b="1" cap="small" dirty="0">
                <a:solidFill>
                  <a:srgbClr val="002060"/>
                </a:solidFill>
                <a:latin typeface="微軟正黑體" panose="020B0604030504040204" pitchFamily="34" charset="-120"/>
                <a:ea typeface="微軟正黑體" panose="020B0604030504040204" pitchFamily="34" charset="-120"/>
              </a:rPr>
              <a:t>)</a:t>
            </a:r>
            <a:r>
              <a:rPr lang="zh-TW" altLang="zh-TW" sz="2400" b="1" cap="small" dirty="0">
                <a:solidFill>
                  <a:srgbClr val="002060"/>
                </a:solidFill>
                <a:latin typeface="微軟正黑體" panose="020B0604030504040204" pitchFamily="34" charset="-120"/>
                <a:ea typeface="微軟正黑體" panose="020B0604030504040204" pitchFamily="34" charset="-120"/>
              </a:rPr>
              <a:t>、</a:t>
            </a:r>
            <a:r>
              <a:rPr lang="zh-TW" altLang="en-US" sz="2400" b="1" cap="small" dirty="0">
                <a:solidFill>
                  <a:srgbClr val="002060"/>
                </a:solidFill>
                <a:latin typeface="微軟正黑體" panose="020B0604030504040204" pitchFamily="34" charset="-120"/>
                <a:ea typeface="微軟正黑體" panose="020B0604030504040204" pitchFamily="34" charset="-120"/>
              </a:rPr>
              <a:t>國中學校查詢系統                                        </a:t>
            </a:r>
            <a:r>
              <a:rPr lang="en-US" altLang="zh-TW" sz="2400" b="1" cap="small" dirty="0">
                <a:solidFill>
                  <a:srgbClr val="002060"/>
                </a:solidFill>
                <a:latin typeface="微軟正黑體" panose="020B0604030504040204" pitchFamily="34" charset="-120"/>
                <a:ea typeface="微軟正黑體" panose="020B0604030504040204" pitchFamily="34" charset="-120"/>
              </a:rPr>
              <a:t>58</a:t>
            </a:r>
          </a:p>
          <a:p>
            <a:pPr marL="0" indent="0" eaLnBrk="1" fontAlgn="auto" hangingPunct="1">
              <a:lnSpc>
                <a:spcPct val="110000"/>
              </a:lnSpc>
              <a:spcBef>
                <a:spcPts val="450"/>
              </a:spcBef>
              <a:spcAft>
                <a:spcPts val="450"/>
              </a:spcAft>
              <a:buNone/>
              <a:defRPr/>
            </a:pPr>
            <a:r>
              <a:rPr lang="en-US" altLang="zh-TW" sz="2400" b="1" cap="small" dirty="0">
                <a:solidFill>
                  <a:srgbClr val="002060"/>
                </a:solidFill>
                <a:latin typeface="微軟正黑體" panose="020B0604030504040204" pitchFamily="34" charset="-120"/>
                <a:ea typeface="微軟正黑體" panose="020B0604030504040204" pitchFamily="34" charset="-120"/>
              </a:rPr>
              <a:t>(</a:t>
            </a:r>
            <a:r>
              <a:rPr lang="zh-TW" altLang="en-US" sz="2400" b="1" cap="small" dirty="0">
                <a:solidFill>
                  <a:srgbClr val="002060"/>
                </a:solidFill>
                <a:latin typeface="微軟正黑體" panose="020B0604030504040204" pitchFamily="34" charset="-120"/>
                <a:ea typeface="微軟正黑體" panose="020B0604030504040204" pitchFamily="34" charset="-120"/>
              </a:rPr>
              <a:t>捌</a:t>
            </a:r>
            <a:r>
              <a:rPr lang="en-US" altLang="zh-TW" sz="2400" b="1" cap="small" dirty="0">
                <a:solidFill>
                  <a:srgbClr val="002060"/>
                </a:solidFill>
                <a:latin typeface="微軟正黑體" panose="020B0604030504040204" pitchFamily="34" charset="-120"/>
                <a:ea typeface="微軟正黑體" panose="020B0604030504040204" pitchFamily="34" charset="-120"/>
              </a:rPr>
              <a:t>)</a:t>
            </a:r>
            <a:r>
              <a:rPr lang="zh-TW" altLang="en-US" sz="2400" b="1" cap="small" dirty="0">
                <a:solidFill>
                  <a:srgbClr val="002060"/>
                </a:solidFill>
                <a:latin typeface="微軟正黑體" panose="020B0604030504040204" pitchFamily="34" charset="-120"/>
                <a:ea typeface="微軟正黑體" panose="020B0604030504040204" pitchFamily="34" charset="-120"/>
              </a:rPr>
              <a:t>、</a:t>
            </a:r>
            <a:r>
              <a:rPr lang="zh-TW" altLang="zh-TW" sz="2400" b="1" cap="small" dirty="0">
                <a:solidFill>
                  <a:srgbClr val="002060"/>
                </a:solidFill>
                <a:latin typeface="微軟正黑體" panose="020B0604030504040204" pitchFamily="34" charset="-120"/>
                <a:ea typeface="微軟正黑體" panose="020B0604030504040204" pitchFamily="34" charset="-120"/>
              </a:rPr>
              <a:t>集體報名系統網路連結</a:t>
            </a:r>
            <a:r>
              <a:rPr lang="zh-TW" altLang="en-US" sz="2400" b="1" cap="small" dirty="0">
                <a:solidFill>
                  <a:srgbClr val="002060"/>
                </a:solidFill>
                <a:latin typeface="微軟正黑體" panose="020B0604030504040204" pitchFamily="34" charset="-120"/>
                <a:ea typeface="微軟正黑體" panose="020B0604030504040204" pitchFamily="34" charset="-120"/>
              </a:rPr>
              <a:t>                                </a:t>
            </a:r>
            <a:r>
              <a:rPr lang="en-US" altLang="zh-TW" sz="2400" b="1" cap="small" dirty="0">
                <a:solidFill>
                  <a:srgbClr val="002060"/>
                </a:solidFill>
                <a:latin typeface="微軟正黑體" panose="020B0604030504040204" pitchFamily="34" charset="-120"/>
                <a:ea typeface="微軟正黑體" panose="020B0604030504040204" pitchFamily="34" charset="-120"/>
              </a:rPr>
              <a:t>61</a:t>
            </a:r>
            <a:endParaRPr lang="zh-TW" altLang="zh-TW" sz="2400" b="1" cap="small" dirty="0">
              <a:solidFill>
                <a:srgbClr val="002060"/>
              </a:solidFill>
              <a:latin typeface="微軟正黑體" panose="020B0604030504040204" pitchFamily="34" charset="-120"/>
              <a:ea typeface="微軟正黑體" panose="020B0604030504040204" pitchFamily="34" charset="-120"/>
            </a:endParaRPr>
          </a:p>
          <a:p>
            <a:pPr eaLnBrk="1" fontAlgn="auto" hangingPunct="1">
              <a:spcAft>
                <a:spcPts val="0"/>
              </a:spcAft>
              <a:defRPr/>
            </a:pPr>
            <a:endParaRPr lang="en-US" altLang="zh-TW" sz="2400" b="1" dirty="0">
              <a:solidFill>
                <a:srgbClr val="002060"/>
              </a:solidFill>
              <a:latin typeface="微軟正黑體" panose="020B0604030504040204" pitchFamily="34" charset="-120"/>
              <a:ea typeface="微軟正黑體" panose="020B0604030504040204" pitchFamily="34" charset="-120"/>
            </a:endParaRPr>
          </a:p>
          <a:p>
            <a:pPr eaLnBrk="1" fontAlgn="auto" hangingPunct="1">
              <a:spcAft>
                <a:spcPts val="0"/>
              </a:spcAft>
              <a:defRPr/>
            </a:pPr>
            <a:endParaRPr lang="en-US" altLang="zh-TW" sz="2400" b="1" dirty="0">
              <a:solidFill>
                <a:srgbClr val="002060"/>
              </a:solidFill>
              <a:latin typeface="微軟正黑體" panose="020B0604030504040204" pitchFamily="34" charset="-120"/>
              <a:ea typeface="微軟正黑體" panose="020B0604030504040204" pitchFamily="34" charset="-120"/>
            </a:endParaRPr>
          </a:p>
          <a:p>
            <a:pPr eaLnBrk="1" fontAlgn="auto" hangingPunct="1">
              <a:spcAft>
                <a:spcPts val="0"/>
              </a:spcAft>
              <a:defRPr/>
            </a:pPr>
            <a:endParaRPr lang="en-US" altLang="zh-TW" sz="2400" b="1" dirty="0">
              <a:solidFill>
                <a:srgbClr val="002060"/>
              </a:solidFill>
              <a:latin typeface="微軟正黑體" panose="020B0604030504040204" pitchFamily="34" charset="-120"/>
              <a:ea typeface="微軟正黑體" panose="020B0604030504040204" pitchFamily="34" charset="-120"/>
            </a:endParaRPr>
          </a:p>
          <a:p>
            <a:pPr eaLnBrk="1" fontAlgn="auto" hangingPunct="1">
              <a:spcAft>
                <a:spcPts val="0"/>
              </a:spcAft>
              <a:defRPr/>
            </a:pPr>
            <a:endParaRPr lang="en-US" altLang="zh-TW" sz="2400" b="1" dirty="0">
              <a:solidFill>
                <a:srgbClr val="002060"/>
              </a:solidFill>
              <a:latin typeface="微軟正黑體" panose="020B0604030504040204" pitchFamily="34" charset="-120"/>
              <a:ea typeface="微軟正黑體" panose="020B0604030504040204" pitchFamily="34" charset="-120"/>
            </a:endParaRPr>
          </a:p>
          <a:p>
            <a:pPr eaLnBrk="1" fontAlgn="auto" hangingPunct="1">
              <a:spcAft>
                <a:spcPts val="0"/>
              </a:spcAft>
              <a:defRPr/>
            </a:pPr>
            <a:endParaRPr lang="zh-TW" altLang="en-US" sz="2400" dirty="0"/>
          </a:p>
        </p:txBody>
      </p:sp>
      <p:pic>
        <p:nvPicPr>
          <p:cNvPr id="5126" name="Picture 1" descr="F:\檢測\聯合會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088" y="115888"/>
            <a:ext cx="474662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投影片編號版面配置區 8">
            <a:extLst>
              <a:ext uri="{FF2B5EF4-FFF2-40B4-BE49-F238E27FC236}">
                <a16:creationId xmlns:a16="http://schemas.microsoft.com/office/drawing/2014/main" id="{38814D6F-B7B4-F09C-4052-4F57C673F695}"/>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2</a:t>
            </a:fld>
            <a:endParaRPr lang="zh-TW" altLang="en-US" sz="2600" b="1" u="sng"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a:extLst>
              <a:ext uri="{FF2B5EF4-FFF2-40B4-BE49-F238E27FC236}">
                <a16:creationId xmlns:a16="http://schemas.microsoft.com/office/drawing/2014/main" id="{D9822DBA-D2F2-7AEE-5F53-763596A24BE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87488" y="2645088"/>
            <a:ext cx="5899602" cy="3797349"/>
          </a:xfrm>
          <a:prstGeom prst="rect">
            <a:avLst/>
          </a:prstGeom>
        </p:spPr>
      </p:pic>
      <p:sp>
        <p:nvSpPr>
          <p:cNvPr id="6" name="內容版面配置區 5"/>
          <p:cNvSpPr>
            <a:spLocks noGrp="1"/>
          </p:cNvSpPr>
          <p:nvPr>
            <p:ph idx="1"/>
          </p:nvPr>
        </p:nvSpPr>
        <p:spPr>
          <a:xfrm>
            <a:off x="1487488" y="1036638"/>
            <a:ext cx="10009187" cy="1758950"/>
          </a:xfrm>
        </p:spPr>
        <p:txBody>
          <a:bodyPr rtlCol="0">
            <a:noAutofit/>
          </a:bodyPr>
          <a:lstStyle/>
          <a:p>
            <a:pPr marL="0" indent="0" eaLnBrk="1" fontAlgn="auto" hangingPunct="1">
              <a:lnSpc>
                <a:spcPct val="100000"/>
              </a:lnSpc>
              <a:spcAft>
                <a:spcPts val="0"/>
              </a:spcAft>
              <a:buFont typeface="Arial" panose="020B0604020202020204" pitchFamily="34" charset="0"/>
              <a:buNone/>
              <a:defRPr/>
            </a:pPr>
            <a:r>
              <a:rPr lang="en-US" altLang="zh-TW" b="1" dirty="0">
                <a:solidFill>
                  <a:srgbClr val="C00000"/>
                </a:solidFill>
                <a:latin typeface="微軟正黑體" panose="020B0604030504040204" pitchFamily="34" charset="-120"/>
                <a:ea typeface="微軟正黑體" panose="020B0604030504040204" pitchFamily="34" charset="-120"/>
              </a:rPr>
              <a:t>Step2</a:t>
            </a:r>
            <a:r>
              <a:rPr lang="zh-TW" altLang="en-US" b="1" dirty="0">
                <a:solidFill>
                  <a:srgbClr val="C00000"/>
                </a:solidFill>
                <a:latin typeface="微軟正黑體" panose="020B0604030504040204" pitchFamily="34" charset="-120"/>
                <a:ea typeface="微軟正黑體" panose="020B0604030504040204" pitchFamily="34" charset="-120"/>
              </a:rPr>
              <a:t>：</a:t>
            </a:r>
            <a:endParaRPr lang="en-US" altLang="zh-TW" b="1" dirty="0">
              <a:solidFill>
                <a:srgbClr val="0070C0"/>
              </a:solidFill>
              <a:latin typeface="微軟正黑體" panose="020B0604030504040204" pitchFamily="34" charset="-120"/>
              <a:ea typeface="微軟正黑體" panose="020B0604030504040204" pitchFamily="34" charset="-120"/>
            </a:endParaRPr>
          </a:p>
          <a:p>
            <a:pPr marL="0" indent="0" eaLnBrk="1" fontAlgn="auto" hangingPunct="1">
              <a:lnSpc>
                <a:spcPct val="120000"/>
              </a:lnSpc>
              <a:spcAft>
                <a:spcPts val="0"/>
              </a:spcAft>
              <a:buFont typeface="Arial" panose="020B0604020202020204" pitchFamily="34" charset="0"/>
              <a:buNone/>
              <a:defRPr/>
            </a:pPr>
            <a:r>
              <a:rPr lang="zh-TW" altLang="zh-TW" b="1" dirty="0">
                <a:latin typeface="微軟正黑體" panose="020B0604030504040204" pitchFamily="34" charset="-120"/>
                <a:ea typeface="微軟正黑體" panose="020B0604030504040204" pitchFamily="34" charset="-120"/>
              </a:rPr>
              <a:t>接著再利用</a:t>
            </a:r>
            <a:r>
              <a:rPr lang="zh-TW" altLang="zh-TW" b="1" dirty="0">
                <a:solidFill>
                  <a:srgbClr val="C00000"/>
                </a:solidFill>
                <a:latin typeface="微軟正黑體" panose="020B0604030504040204" pitchFamily="34" charset="-120"/>
                <a:ea typeface="微軟正黑體" panose="020B0604030504040204" pitchFamily="34" charset="-120"/>
              </a:rPr>
              <a:t>「報名資料編修」</a:t>
            </a:r>
            <a:r>
              <a:rPr lang="zh-TW" altLang="zh-TW" b="1" dirty="0">
                <a:latin typeface="微軟正黑體" panose="020B0604030504040204" pitchFamily="34" charset="-120"/>
                <a:ea typeface="微軟正黑體" panose="020B0604030504040204" pitchFamily="34" charset="-120"/>
              </a:rPr>
              <a:t>逐欄輸入</a:t>
            </a:r>
            <a:r>
              <a:rPr lang="zh-TW" altLang="en-US" b="1" dirty="0">
                <a:solidFill>
                  <a:srgbClr val="C00000"/>
                </a:solidFill>
                <a:latin typeface="微軟正黑體" panose="020B0604030504040204" pitchFamily="34" charset="-120"/>
                <a:ea typeface="微軟正黑體" panose="020B0604030504040204" pitchFamily="34" charset="-120"/>
              </a:rPr>
              <a:t>「</a:t>
            </a:r>
            <a:r>
              <a:rPr lang="zh-TW" altLang="zh-TW" b="1" dirty="0">
                <a:solidFill>
                  <a:srgbClr val="C00000"/>
                </a:solidFill>
                <a:latin typeface="微軟正黑體" panose="020B0604030504040204" pitchFamily="34" charset="-120"/>
                <a:ea typeface="微軟正黑體" panose="020B0604030504040204" pitchFamily="34" charset="-120"/>
              </a:rPr>
              <a:t>學生基本資料</a:t>
            </a:r>
            <a:r>
              <a:rPr lang="zh-TW" altLang="en-US" b="1" dirty="0">
                <a:solidFill>
                  <a:srgbClr val="C00000"/>
                </a:solidFill>
                <a:latin typeface="微軟正黑體" panose="020B0604030504040204" pitchFamily="34" charset="-120"/>
                <a:ea typeface="微軟正黑體" panose="020B0604030504040204" pitchFamily="34" charset="-120"/>
              </a:rPr>
              <a:t>」</a:t>
            </a:r>
            <a:r>
              <a:rPr lang="zh-TW" altLang="zh-TW" b="1" dirty="0">
                <a:latin typeface="微軟正黑體" panose="020B0604030504040204" pitchFamily="34" charset="-120"/>
                <a:ea typeface="微軟正黑體" panose="020B0604030504040204" pitchFamily="34" charset="-120"/>
              </a:rPr>
              <a:t>及</a:t>
            </a:r>
            <a:r>
              <a:rPr lang="zh-TW" altLang="en-US" b="1" dirty="0">
                <a:solidFill>
                  <a:srgbClr val="C00000"/>
                </a:solidFill>
                <a:latin typeface="微軟正黑體" panose="020B0604030504040204" pitchFamily="34" charset="-120"/>
                <a:ea typeface="微軟正黑體" panose="020B0604030504040204" pitchFamily="34" charset="-120"/>
              </a:rPr>
              <a:t>「</a:t>
            </a:r>
            <a:r>
              <a:rPr lang="zh-TW" altLang="zh-TW" b="1" dirty="0">
                <a:solidFill>
                  <a:srgbClr val="C00000"/>
                </a:solidFill>
                <a:latin typeface="微軟正黑體" panose="020B0604030504040204" pitchFamily="34" charset="-120"/>
                <a:ea typeface="微軟正黑體" panose="020B0604030504040204" pitchFamily="34" charset="-120"/>
              </a:rPr>
              <a:t>比序項目積分</a:t>
            </a:r>
            <a:r>
              <a:rPr lang="zh-TW" altLang="en-US" b="1" dirty="0">
                <a:solidFill>
                  <a:srgbClr val="C00000"/>
                </a:solidFill>
                <a:latin typeface="微軟正黑體" panose="020B0604030504040204" pitchFamily="34" charset="-120"/>
                <a:ea typeface="微軟正黑體" panose="020B0604030504040204" pitchFamily="34" charset="-120"/>
              </a:rPr>
              <a:t>」</a:t>
            </a:r>
            <a:r>
              <a:rPr lang="zh-TW" altLang="zh-TW" b="1" dirty="0">
                <a:latin typeface="微軟正黑體" panose="020B0604030504040204" pitchFamily="34" charset="-120"/>
                <a:ea typeface="微軟正黑體" panose="020B0604030504040204" pitchFamily="34" charset="-120"/>
              </a:rPr>
              <a:t>建立</a:t>
            </a:r>
            <a:r>
              <a:rPr lang="zh-TW" altLang="en-US" b="1" dirty="0">
                <a:latin typeface="微軟正黑體" panose="020B0604030504040204" pitchFamily="34" charset="-120"/>
                <a:ea typeface="微軟正黑體" panose="020B0604030504040204" pitchFamily="34" charset="-120"/>
              </a:rPr>
              <a:t>學生報名</a:t>
            </a:r>
            <a:r>
              <a:rPr lang="zh-TW" altLang="zh-TW" b="1" dirty="0">
                <a:latin typeface="微軟正黑體" panose="020B0604030504040204" pitchFamily="34" charset="-120"/>
                <a:ea typeface="微軟正黑體" panose="020B0604030504040204" pitchFamily="34" charset="-120"/>
              </a:rPr>
              <a:t>資料。</a:t>
            </a:r>
            <a:endParaRPr lang="zh-TW" altLang="en-US" dirty="0"/>
          </a:p>
        </p:txBody>
      </p:sp>
      <p:sp>
        <p:nvSpPr>
          <p:cNvPr id="20485" name="標題 1"/>
          <p:cNvSpPr txBox="1">
            <a:spLocks/>
          </p:cNvSpPr>
          <p:nvPr/>
        </p:nvSpPr>
        <p:spPr bwMode="auto">
          <a:xfrm>
            <a:off x="506413" y="223838"/>
            <a:ext cx="78867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参</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、報名資料載入 </a:t>
            </a:r>
            <a:r>
              <a:rPr lang="en-US" altLang="zh-TW" sz="3600" b="1" dirty="0">
                <a:solidFill>
                  <a:srgbClr val="002060"/>
                </a:solidFill>
                <a:latin typeface="微軟正黑體" panose="020B0604030504040204" pitchFamily="34" charset="-120"/>
                <a:ea typeface="微軟正黑體" panose="020B0604030504040204" pitchFamily="34" charset="-120"/>
              </a:rPr>
              <a:t>12/16</a:t>
            </a:r>
            <a:endParaRPr lang="zh-TW" altLang="en-US" sz="3600" b="1" dirty="0">
              <a:solidFill>
                <a:srgbClr val="002060"/>
              </a:solidFill>
              <a:latin typeface="微軟正黑體" panose="020B0604030504040204" pitchFamily="34" charset="-120"/>
              <a:ea typeface="微軟正黑體" panose="020B0604030504040204" pitchFamily="34" charset="-120"/>
            </a:endParaRPr>
          </a:p>
        </p:txBody>
      </p:sp>
      <p:grpSp>
        <p:nvGrpSpPr>
          <p:cNvPr id="20488" name="组合 32"/>
          <p:cNvGrpSpPr>
            <a:grpSpLocks/>
          </p:cNvGrpSpPr>
          <p:nvPr/>
        </p:nvGrpSpPr>
        <p:grpSpPr bwMode="auto">
          <a:xfrm>
            <a:off x="10882313" y="134938"/>
            <a:ext cx="1016000" cy="1055687"/>
            <a:chOff x="5567363" y="2643188"/>
            <a:chExt cx="1012825" cy="1019175"/>
          </a:xfrm>
        </p:grpSpPr>
        <p:sp>
          <p:nvSpPr>
            <p:cNvPr id="15" name="Oval 32"/>
            <p:cNvSpPr>
              <a:spLocks noChangeArrowheads="1"/>
            </p:cNvSpPr>
            <p:nvPr/>
          </p:nvSpPr>
          <p:spPr bwMode="auto">
            <a:xfrm>
              <a:off x="5567363" y="2643188"/>
              <a:ext cx="1012825" cy="1017643"/>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33"/>
            <p:cNvSpPr/>
            <p:nvPr/>
          </p:nvSpPr>
          <p:spPr bwMode="auto">
            <a:xfrm>
              <a:off x="5576858" y="2643188"/>
              <a:ext cx="750124" cy="689668"/>
            </a:xfrm>
            <a:custGeom>
              <a:avLst/>
              <a:gdLst>
                <a:gd name="T0" fmla="*/ 272 w 412"/>
                <a:gd name="T1" fmla="*/ 0 h 378"/>
                <a:gd name="T2" fmla="*/ 266 w 412"/>
                <a:gd name="T3" fmla="*/ 13 h 378"/>
                <a:gd name="T4" fmla="*/ 232 w 412"/>
                <a:gd name="T5" fmla="*/ 3 h 378"/>
                <a:gd name="T6" fmla="*/ 36 w 412"/>
                <a:gd name="T7" fmla="*/ 133 h 378"/>
                <a:gd name="T8" fmla="*/ 32 w 412"/>
                <a:gd name="T9" fmla="*/ 166 h 378"/>
                <a:gd name="T10" fmla="*/ 19 w 412"/>
                <a:gd name="T11" fmla="*/ 166 h 378"/>
                <a:gd name="T12" fmla="*/ 0 w 412"/>
                <a:gd name="T13" fmla="*/ 224 h 378"/>
                <a:gd name="T14" fmla="*/ 9 w 412"/>
                <a:gd name="T15" fmla="*/ 249 h 378"/>
                <a:gd name="T16" fmla="*/ 45 w 412"/>
                <a:gd name="T17" fmla="*/ 234 h 378"/>
                <a:gd name="T18" fmla="*/ 80 w 412"/>
                <a:gd name="T19" fmla="*/ 288 h 378"/>
                <a:gd name="T20" fmla="*/ 52 w 412"/>
                <a:gd name="T21" fmla="*/ 315 h 378"/>
                <a:gd name="T22" fmla="*/ 119 w 412"/>
                <a:gd name="T23" fmla="*/ 361 h 378"/>
                <a:gd name="T24" fmla="*/ 134 w 412"/>
                <a:gd name="T25" fmla="*/ 325 h 378"/>
                <a:gd name="T26" fmla="*/ 201 w 412"/>
                <a:gd name="T27" fmla="*/ 339 h 378"/>
                <a:gd name="T28" fmla="*/ 201 w 412"/>
                <a:gd name="T29" fmla="*/ 339 h 378"/>
                <a:gd name="T30" fmla="*/ 201 w 412"/>
                <a:gd name="T31" fmla="*/ 378 h 378"/>
                <a:gd name="T32" fmla="*/ 202 w 412"/>
                <a:gd name="T33" fmla="*/ 378 h 378"/>
                <a:gd name="T34" fmla="*/ 287 w 412"/>
                <a:gd name="T35" fmla="*/ 360 h 378"/>
                <a:gd name="T36" fmla="*/ 271 w 412"/>
                <a:gd name="T37" fmla="*/ 324 h 378"/>
                <a:gd name="T38" fmla="*/ 323 w 412"/>
                <a:gd name="T39" fmla="*/ 287 h 378"/>
                <a:gd name="T40" fmla="*/ 351 w 412"/>
                <a:gd name="T41" fmla="*/ 316 h 378"/>
                <a:gd name="T42" fmla="*/ 397 w 412"/>
                <a:gd name="T43" fmla="*/ 245 h 378"/>
                <a:gd name="T44" fmla="*/ 359 w 412"/>
                <a:gd name="T45" fmla="*/ 230 h 378"/>
                <a:gd name="T46" fmla="*/ 371 w 412"/>
                <a:gd name="T47" fmla="*/ 170 h 378"/>
                <a:gd name="T48" fmla="*/ 371 w 412"/>
                <a:gd name="T49" fmla="*/ 166 h 378"/>
                <a:gd name="T50" fmla="*/ 412 w 412"/>
                <a:gd name="T51" fmla="*/ 166 h 378"/>
                <a:gd name="T52" fmla="*/ 393 w 412"/>
                <a:gd name="T53" fmla="*/ 83 h 378"/>
                <a:gd name="T54" fmla="*/ 355 w 412"/>
                <a:gd name="T55" fmla="*/ 100 h 378"/>
                <a:gd name="T56" fmla="*/ 319 w 412"/>
                <a:gd name="T57" fmla="*/ 48 h 378"/>
                <a:gd name="T58" fmla="*/ 348 w 412"/>
                <a:gd name="T59" fmla="*/ 19 h 378"/>
                <a:gd name="T60" fmla="*/ 335 w 412"/>
                <a:gd name="T61" fmla="*/ 7 h 378"/>
                <a:gd name="T62" fmla="*/ 274 w 412"/>
                <a:gd name="T63" fmla="*/ 0 h 378"/>
                <a:gd name="T64" fmla="*/ 272 w 412"/>
                <a:gd name="T65"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2" h="378">
                  <a:moveTo>
                    <a:pt x="272" y="0"/>
                  </a:moveTo>
                  <a:cubicBezTo>
                    <a:pt x="266" y="13"/>
                    <a:pt x="266" y="13"/>
                    <a:pt x="266" y="13"/>
                  </a:cubicBezTo>
                  <a:cubicBezTo>
                    <a:pt x="255" y="9"/>
                    <a:pt x="244" y="5"/>
                    <a:pt x="232" y="3"/>
                  </a:cubicBezTo>
                  <a:cubicBezTo>
                    <a:pt x="149" y="16"/>
                    <a:pt x="78" y="65"/>
                    <a:pt x="36" y="133"/>
                  </a:cubicBezTo>
                  <a:cubicBezTo>
                    <a:pt x="34" y="144"/>
                    <a:pt x="32" y="155"/>
                    <a:pt x="32" y="166"/>
                  </a:cubicBezTo>
                  <a:cubicBezTo>
                    <a:pt x="19" y="166"/>
                    <a:pt x="19" y="166"/>
                    <a:pt x="19" y="166"/>
                  </a:cubicBezTo>
                  <a:cubicBezTo>
                    <a:pt x="11" y="185"/>
                    <a:pt x="4" y="204"/>
                    <a:pt x="0" y="224"/>
                  </a:cubicBezTo>
                  <a:cubicBezTo>
                    <a:pt x="3" y="233"/>
                    <a:pt x="5" y="241"/>
                    <a:pt x="9" y="249"/>
                  </a:cubicBezTo>
                  <a:cubicBezTo>
                    <a:pt x="45" y="234"/>
                    <a:pt x="45" y="234"/>
                    <a:pt x="45" y="234"/>
                  </a:cubicBezTo>
                  <a:cubicBezTo>
                    <a:pt x="53" y="254"/>
                    <a:pt x="65" y="272"/>
                    <a:pt x="80" y="288"/>
                  </a:cubicBezTo>
                  <a:cubicBezTo>
                    <a:pt x="52" y="315"/>
                    <a:pt x="52" y="315"/>
                    <a:pt x="52" y="315"/>
                  </a:cubicBezTo>
                  <a:cubicBezTo>
                    <a:pt x="71" y="334"/>
                    <a:pt x="94" y="350"/>
                    <a:pt x="119" y="361"/>
                  </a:cubicBezTo>
                  <a:cubicBezTo>
                    <a:pt x="134" y="325"/>
                    <a:pt x="134" y="325"/>
                    <a:pt x="134" y="325"/>
                  </a:cubicBezTo>
                  <a:cubicBezTo>
                    <a:pt x="155" y="334"/>
                    <a:pt x="177" y="339"/>
                    <a:pt x="201" y="339"/>
                  </a:cubicBezTo>
                  <a:cubicBezTo>
                    <a:pt x="201" y="339"/>
                    <a:pt x="201" y="339"/>
                    <a:pt x="201" y="339"/>
                  </a:cubicBezTo>
                  <a:cubicBezTo>
                    <a:pt x="201" y="378"/>
                    <a:pt x="201" y="378"/>
                    <a:pt x="201" y="378"/>
                  </a:cubicBezTo>
                  <a:cubicBezTo>
                    <a:pt x="202" y="378"/>
                    <a:pt x="202" y="378"/>
                    <a:pt x="202" y="378"/>
                  </a:cubicBezTo>
                  <a:cubicBezTo>
                    <a:pt x="232" y="378"/>
                    <a:pt x="261" y="372"/>
                    <a:pt x="287" y="360"/>
                  </a:cubicBezTo>
                  <a:cubicBezTo>
                    <a:pt x="271" y="324"/>
                    <a:pt x="271" y="324"/>
                    <a:pt x="271" y="324"/>
                  </a:cubicBezTo>
                  <a:cubicBezTo>
                    <a:pt x="290" y="315"/>
                    <a:pt x="308" y="303"/>
                    <a:pt x="323" y="287"/>
                  </a:cubicBezTo>
                  <a:cubicBezTo>
                    <a:pt x="351" y="316"/>
                    <a:pt x="351" y="316"/>
                    <a:pt x="351" y="316"/>
                  </a:cubicBezTo>
                  <a:cubicBezTo>
                    <a:pt x="371" y="296"/>
                    <a:pt x="387" y="272"/>
                    <a:pt x="397" y="245"/>
                  </a:cubicBezTo>
                  <a:cubicBezTo>
                    <a:pt x="359" y="230"/>
                    <a:pt x="359" y="230"/>
                    <a:pt x="359" y="230"/>
                  </a:cubicBezTo>
                  <a:cubicBezTo>
                    <a:pt x="367" y="211"/>
                    <a:pt x="371" y="191"/>
                    <a:pt x="371" y="170"/>
                  </a:cubicBezTo>
                  <a:cubicBezTo>
                    <a:pt x="371" y="168"/>
                    <a:pt x="371" y="167"/>
                    <a:pt x="371" y="166"/>
                  </a:cubicBezTo>
                  <a:cubicBezTo>
                    <a:pt x="412" y="166"/>
                    <a:pt x="412" y="166"/>
                    <a:pt x="412" y="166"/>
                  </a:cubicBezTo>
                  <a:cubicBezTo>
                    <a:pt x="411" y="137"/>
                    <a:pt x="405" y="109"/>
                    <a:pt x="393" y="83"/>
                  </a:cubicBezTo>
                  <a:cubicBezTo>
                    <a:pt x="355" y="100"/>
                    <a:pt x="355" y="100"/>
                    <a:pt x="355" y="100"/>
                  </a:cubicBezTo>
                  <a:cubicBezTo>
                    <a:pt x="347" y="80"/>
                    <a:pt x="334" y="63"/>
                    <a:pt x="319" y="48"/>
                  </a:cubicBezTo>
                  <a:cubicBezTo>
                    <a:pt x="348" y="19"/>
                    <a:pt x="348" y="19"/>
                    <a:pt x="348" y="19"/>
                  </a:cubicBezTo>
                  <a:cubicBezTo>
                    <a:pt x="344" y="15"/>
                    <a:pt x="340" y="11"/>
                    <a:pt x="335" y="7"/>
                  </a:cubicBezTo>
                  <a:cubicBezTo>
                    <a:pt x="315" y="3"/>
                    <a:pt x="295" y="0"/>
                    <a:pt x="274" y="0"/>
                  </a:cubicBezTo>
                  <a:cubicBezTo>
                    <a:pt x="273" y="0"/>
                    <a:pt x="272" y="0"/>
                    <a:pt x="272" y="0"/>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Oval 34"/>
            <p:cNvSpPr>
              <a:spLocks noChangeArrowheads="1"/>
            </p:cNvSpPr>
            <p:nvPr/>
          </p:nvSpPr>
          <p:spPr bwMode="auto">
            <a:xfrm>
              <a:off x="5717704" y="2725948"/>
              <a:ext cx="452606" cy="455180"/>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Oval 35"/>
            <p:cNvSpPr>
              <a:spLocks noChangeArrowheads="1"/>
            </p:cNvSpPr>
            <p:nvPr/>
          </p:nvSpPr>
          <p:spPr bwMode="auto">
            <a:xfrm>
              <a:off x="5788918" y="2797980"/>
              <a:ext cx="308595" cy="311117"/>
            </a:xfrm>
            <a:prstGeom prst="ellipse">
              <a:avLst/>
            </a:pr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36"/>
            <p:cNvSpPr/>
            <p:nvPr/>
          </p:nvSpPr>
          <p:spPr bwMode="auto">
            <a:xfrm>
              <a:off x="6046872" y="3188792"/>
              <a:ext cx="466850" cy="455180"/>
            </a:xfrm>
            <a:custGeom>
              <a:avLst/>
              <a:gdLst>
                <a:gd name="T0" fmla="*/ 232 w 256"/>
                <a:gd name="T1" fmla="*/ 121 h 249"/>
                <a:gd name="T2" fmla="*/ 222 w 256"/>
                <a:gd name="T3" fmla="*/ 84 h 249"/>
                <a:gd name="T4" fmla="*/ 245 w 256"/>
                <a:gd name="T5" fmla="*/ 73 h 249"/>
                <a:gd name="T6" fmla="*/ 215 w 256"/>
                <a:gd name="T7" fmla="*/ 34 h 249"/>
                <a:gd name="T8" fmla="*/ 198 w 256"/>
                <a:gd name="T9" fmla="*/ 53 h 249"/>
                <a:gd name="T10" fmla="*/ 163 w 256"/>
                <a:gd name="T11" fmla="*/ 32 h 249"/>
                <a:gd name="T12" fmla="*/ 163 w 256"/>
                <a:gd name="T13" fmla="*/ 32 h 249"/>
                <a:gd name="T14" fmla="*/ 171 w 256"/>
                <a:gd name="T15" fmla="*/ 8 h 249"/>
                <a:gd name="T16" fmla="*/ 120 w 256"/>
                <a:gd name="T17" fmla="*/ 2 h 249"/>
                <a:gd name="T18" fmla="*/ 122 w 256"/>
                <a:gd name="T19" fmla="*/ 27 h 249"/>
                <a:gd name="T20" fmla="*/ 85 w 256"/>
                <a:gd name="T21" fmla="*/ 36 h 249"/>
                <a:gd name="T22" fmla="*/ 74 w 256"/>
                <a:gd name="T23" fmla="*/ 14 h 249"/>
                <a:gd name="T24" fmla="*/ 34 w 256"/>
                <a:gd name="T25" fmla="*/ 44 h 249"/>
                <a:gd name="T26" fmla="*/ 52 w 256"/>
                <a:gd name="T27" fmla="*/ 60 h 249"/>
                <a:gd name="T28" fmla="*/ 31 w 256"/>
                <a:gd name="T29" fmla="*/ 94 h 249"/>
                <a:gd name="T30" fmla="*/ 8 w 256"/>
                <a:gd name="T31" fmla="*/ 86 h 249"/>
                <a:gd name="T32" fmla="*/ 8 w 256"/>
                <a:gd name="T33" fmla="*/ 88 h 249"/>
                <a:gd name="T34" fmla="*/ 1 w 256"/>
                <a:gd name="T35" fmla="*/ 137 h 249"/>
                <a:gd name="T36" fmla="*/ 25 w 256"/>
                <a:gd name="T37" fmla="*/ 136 h 249"/>
                <a:gd name="T38" fmla="*/ 34 w 256"/>
                <a:gd name="T39" fmla="*/ 174 h 249"/>
                <a:gd name="T40" fmla="*/ 13 w 256"/>
                <a:gd name="T41" fmla="*/ 185 h 249"/>
                <a:gd name="T42" fmla="*/ 42 w 256"/>
                <a:gd name="T43" fmla="*/ 225 h 249"/>
                <a:gd name="T44" fmla="*/ 58 w 256"/>
                <a:gd name="T45" fmla="*/ 207 h 249"/>
                <a:gd name="T46" fmla="*/ 94 w 256"/>
                <a:gd name="T47" fmla="*/ 229 h 249"/>
                <a:gd name="T48" fmla="*/ 95 w 256"/>
                <a:gd name="T49" fmla="*/ 229 h 249"/>
                <a:gd name="T50" fmla="*/ 87 w 256"/>
                <a:gd name="T51" fmla="*/ 249 h 249"/>
                <a:gd name="T52" fmla="*/ 256 w 256"/>
                <a:gd name="T53" fmla="*/ 119 h 249"/>
                <a:gd name="T54" fmla="*/ 232 w 256"/>
                <a:gd name="T55" fmla="*/ 12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6" h="249">
                  <a:moveTo>
                    <a:pt x="232" y="121"/>
                  </a:moveTo>
                  <a:cubicBezTo>
                    <a:pt x="231" y="108"/>
                    <a:pt x="227" y="95"/>
                    <a:pt x="222" y="84"/>
                  </a:cubicBezTo>
                  <a:cubicBezTo>
                    <a:pt x="245" y="73"/>
                    <a:pt x="245" y="73"/>
                    <a:pt x="245" y="73"/>
                  </a:cubicBezTo>
                  <a:cubicBezTo>
                    <a:pt x="237" y="58"/>
                    <a:pt x="227" y="45"/>
                    <a:pt x="215" y="34"/>
                  </a:cubicBezTo>
                  <a:cubicBezTo>
                    <a:pt x="198" y="53"/>
                    <a:pt x="198" y="53"/>
                    <a:pt x="198" y="53"/>
                  </a:cubicBezTo>
                  <a:cubicBezTo>
                    <a:pt x="188" y="44"/>
                    <a:pt x="176" y="37"/>
                    <a:pt x="163" y="32"/>
                  </a:cubicBezTo>
                  <a:cubicBezTo>
                    <a:pt x="163" y="32"/>
                    <a:pt x="163" y="32"/>
                    <a:pt x="163" y="32"/>
                  </a:cubicBezTo>
                  <a:cubicBezTo>
                    <a:pt x="171" y="8"/>
                    <a:pt x="171" y="8"/>
                    <a:pt x="171" y="8"/>
                  </a:cubicBezTo>
                  <a:cubicBezTo>
                    <a:pt x="154" y="2"/>
                    <a:pt x="137" y="0"/>
                    <a:pt x="120" y="2"/>
                  </a:cubicBezTo>
                  <a:cubicBezTo>
                    <a:pt x="122" y="27"/>
                    <a:pt x="122" y="27"/>
                    <a:pt x="122" y="27"/>
                  </a:cubicBezTo>
                  <a:cubicBezTo>
                    <a:pt x="109" y="27"/>
                    <a:pt x="96" y="31"/>
                    <a:pt x="85" y="36"/>
                  </a:cubicBezTo>
                  <a:cubicBezTo>
                    <a:pt x="74" y="14"/>
                    <a:pt x="74" y="14"/>
                    <a:pt x="74" y="14"/>
                  </a:cubicBezTo>
                  <a:cubicBezTo>
                    <a:pt x="59" y="21"/>
                    <a:pt x="45" y="31"/>
                    <a:pt x="34" y="44"/>
                  </a:cubicBezTo>
                  <a:cubicBezTo>
                    <a:pt x="52" y="60"/>
                    <a:pt x="52" y="60"/>
                    <a:pt x="52" y="60"/>
                  </a:cubicBezTo>
                  <a:cubicBezTo>
                    <a:pt x="43" y="70"/>
                    <a:pt x="36" y="81"/>
                    <a:pt x="31" y="94"/>
                  </a:cubicBezTo>
                  <a:cubicBezTo>
                    <a:pt x="8" y="86"/>
                    <a:pt x="8" y="86"/>
                    <a:pt x="8" y="86"/>
                  </a:cubicBezTo>
                  <a:cubicBezTo>
                    <a:pt x="8" y="87"/>
                    <a:pt x="8" y="87"/>
                    <a:pt x="8" y="88"/>
                  </a:cubicBezTo>
                  <a:cubicBezTo>
                    <a:pt x="2" y="104"/>
                    <a:pt x="0" y="121"/>
                    <a:pt x="1" y="137"/>
                  </a:cubicBezTo>
                  <a:cubicBezTo>
                    <a:pt x="25" y="136"/>
                    <a:pt x="25" y="136"/>
                    <a:pt x="25" y="136"/>
                  </a:cubicBezTo>
                  <a:cubicBezTo>
                    <a:pt x="25" y="149"/>
                    <a:pt x="29" y="162"/>
                    <a:pt x="34" y="174"/>
                  </a:cubicBezTo>
                  <a:cubicBezTo>
                    <a:pt x="13" y="185"/>
                    <a:pt x="13" y="185"/>
                    <a:pt x="13" y="185"/>
                  </a:cubicBezTo>
                  <a:cubicBezTo>
                    <a:pt x="20" y="200"/>
                    <a:pt x="30" y="213"/>
                    <a:pt x="42" y="225"/>
                  </a:cubicBezTo>
                  <a:cubicBezTo>
                    <a:pt x="58" y="207"/>
                    <a:pt x="58" y="207"/>
                    <a:pt x="58" y="207"/>
                  </a:cubicBezTo>
                  <a:cubicBezTo>
                    <a:pt x="68" y="216"/>
                    <a:pt x="81" y="224"/>
                    <a:pt x="94" y="229"/>
                  </a:cubicBezTo>
                  <a:cubicBezTo>
                    <a:pt x="94" y="229"/>
                    <a:pt x="94" y="229"/>
                    <a:pt x="95" y="229"/>
                  </a:cubicBezTo>
                  <a:cubicBezTo>
                    <a:pt x="87" y="249"/>
                    <a:pt x="87" y="249"/>
                    <a:pt x="87" y="249"/>
                  </a:cubicBezTo>
                  <a:cubicBezTo>
                    <a:pt x="159" y="230"/>
                    <a:pt x="220" y="182"/>
                    <a:pt x="256" y="119"/>
                  </a:cubicBezTo>
                  <a:lnTo>
                    <a:pt x="232" y="121"/>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37"/>
            <p:cNvSpPr/>
            <p:nvPr/>
          </p:nvSpPr>
          <p:spPr bwMode="auto">
            <a:xfrm>
              <a:off x="6125999" y="3270019"/>
              <a:ext cx="313343" cy="312649"/>
            </a:xfrm>
            <a:custGeom>
              <a:avLst/>
              <a:gdLst>
                <a:gd name="T0" fmla="*/ 158 w 172"/>
                <a:gd name="T1" fmla="*/ 111 h 172"/>
                <a:gd name="T2" fmla="*/ 111 w 172"/>
                <a:gd name="T3" fmla="*/ 14 h 172"/>
                <a:gd name="T4" fmla="*/ 14 w 172"/>
                <a:gd name="T5" fmla="*/ 61 h 172"/>
                <a:gd name="T6" fmla="*/ 61 w 172"/>
                <a:gd name="T7" fmla="*/ 158 h 172"/>
                <a:gd name="T8" fmla="*/ 158 w 172"/>
                <a:gd name="T9" fmla="*/ 111 h 172"/>
              </a:gdLst>
              <a:ahLst/>
              <a:cxnLst>
                <a:cxn ang="0">
                  <a:pos x="T0" y="T1"/>
                </a:cxn>
                <a:cxn ang="0">
                  <a:pos x="T2" y="T3"/>
                </a:cxn>
                <a:cxn ang="0">
                  <a:pos x="T4" y="T5"/>
                </a:cxn>
                <a:cxn ang="0">
                  <a:pos x="T6" y="T7"/>
                </a:cxn>
                <a:cxn ang="0">
                  <a:pos x="T8" y="T9"/>
                </a:cxn>
              </a:cxnLst>
              <a:rect l="0" t="0" r="r" b="b"/>
              <a:pathLst>
                <a:path w="172" h="172">
                  <a:moveTo>
                    <a:pt x="158" y="111"/>
                  </a:moveTo>
                  <a:cubicBezTo>
                    <a:pt x="172" y="72"/>
                    <a:pt x="151" y="28"/>
                    <a:pt x="111" y="14"/>
                  </a:cubicBezTo>
                  <a:cubicBezTo>
                    <a:pt x="71" y="0"/>
                    <a:pt x="28" y="21"/>
                    <a:pt x="14" y="61"/>
                  </a:cubicBezTo>
                  <a:cubicBezTo>
                    <a:pt x="0" y="101"/>
                    <a:pt x="21" y="145"/>
                    <a:pt x="61" y="158"/>
                  </a:cubicBezTo>
                  <a:cubicBezTo>
                    <a:pt x="100" y="172"/>
                    <a:pt x="144" y="151"/>
                    <a:pt x="158" y="1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1" name="Freeform 38"/>
            <p:cNvSpPr/>
            <p:nvPr/>
          </p:nvSpPr>
          <p:spPr bwMode="auto">
            <a:xfrm>
              <a:off x="6176640" y="3320595"/>
              <a:ext cx="212060" cy="211498"/>
            </a:xfrm>
            <a:custGeom>
              <a:avLst/>
              <a:gdLst>
                <a:gd name="T0" fmla="*/ 107 w 116"/>
                <a:gd name="T1" fmla="*/ 75 h 116"/>
                <a:gd name="T2" fmla="*/ 75 w 116"/>
                <a:gd name="T3" fmla="*/ 9 h 116"/>
                <a:gd name="T4" fmla="*/ 9 w 116"/>
                <a:gd name="T5" fmla="*/ 41 h 116"/>
                <a:gd name="T6" fmla="*/ 41 w 116"/>
                <a:gd name="T7" fmla="*/ 107 h 116"/>
                <a:gd name="T8" fmla="*/ 107 w 116"/>
                <a:gd name="T9" fmla="*/ 75 h 116"/>
              </a:gdLst>
              <a:ahLst/>
              <a:cxnLst>
                <a:cxn ang="0">
                  <a:pos x="T0" y="T1"/>
                </a:cxn>
                <a:cxn ang="0">
                  <a:pos x="T2" y="T3"/>
                </a:cxn>
                <a:cxn ang="0">
                  <a:pos x="T4" y="T5"/>
                </a:cxn>
                <a:cxn ang="0">
                  <a:pos x="T6" y="T7"/>
                </a:cxn>
                <a:cxn ang="0">
                  <a:pos x="T8" y="T9"/>
                </a:cxn>
              </a:cxnLst>
              <a:rect l="0" t="0" r="r" b="b"/>
              <a:pathLst>
                <a:path w="116" h="116">
                  <a:moveTo>
                    <a:pt x="107" y="75"/>
                  </a:moveTo>
                  <a:cubicBezTo>
                    <a:pt x="116" y="48"/>
                    <a:pt x="102" y="19"/>
                    <a:pt x="75" y="9"/>
                  </a:cubicBezTo>
                  <a:cubicBezTo>
                    <a:pt x="48" y="0"/>
                    <a:pt x="18" y="14"/>
                    <a:pt x="9" y="41"/>
                  </a:cubicBezTo>
                  <a:cubicBezTo>
                    <a:pt x="0" y="68"/>
                    <a:pt x="14" y="98"/>
                    <a:pt x="41" y="107"/>
                  </a:cubicBezTo>
                  <a:cubicBezTo>
                    <a:pt x="68" y="116"/>
                    <a:pt x="97" y="102"/>
                    <a:pt x="107" y="75"/>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pic>
        <p:nvPicPr>
          <p:cNvPr id="3" name="圖片 2" descr="一張含有 文字, 螢幕擷取畫面, 數字, 平行 的圖片&#10;&#10;AI 產生的內容可能不正確。">
            <a:extLst>
              <a:ext uri="{FF2B5EF4-FFF2-40B4-BE49-F238E27FC236}">
                <a16:creationId xmlns:a16="http://schemas.microsoft.com/office/drawing/2014/main" id="{6C88A8A1-0D89-FBF4-AEFC-E1E97A2AE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1854" y="2324776"/>
            <a:ext cx="3655421" cy="4437974"/>
          </a:xfrm>
          <a:prstGeom prst="rect">
            <a:avLst/>
          </a:prstGeom>
        </p:spPr>
      </p:pic>
      <p:sp>
        <p:nvSpPr>
          <p:cNvPr id="4" name="投影片編號版面配置區 8">
            <a:extLst>
              <a:ext uri="{FF2B5EF4-FFF2-40B4-BE49-F238E27FC236}">
                <a16:creationId xmlns:a16="http://schemas.microsoft.com/office/drawing/2014/main" id="{B1E053A2-8E41-9117-CB12-FD1C6539D46E}"/>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20</a:t>
            </a:fld>
            <a:endParaRPr lang="zh-TW" altLang="en-US" sz="2600" b="1" u="sng"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86FBD230-FEED-1817-E3A2-659C4C3AB5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5264" y="1544202"/>
            <a:ext cx="7576220" cy="4878144"/>
          </a:xfrm>
          <a:prstGeom prst="rect">
            <a:avLst/>
          </a:prstGeom>
        </p:spPr>
      </p:pic>
      <p:sp>
        <p:nvSpPr>
          <p:cNvPr id="21508" name="標題 1"/>
          <p:cNvSpPr txBox="1">
            <a:spLocks/>
          </p:cNvSpPr>
          <p:nvPr/>
        </p:nvSpPr>
        <p:spPr bwMode="auto">
          <a:xfrm>
            <a:off x="566738" y="169863"/>
            <a:ext cx="78867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参</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、報名資料載入 </a:t>
            </a:r>
            <a:r>
              <a:rPr lang="en-US" altLang="zh-TW" sz="3600" b="1" dirty="0">
                <a:solidFill>
                  <a:srgbClr val="002060"/>
                </a:solidFill>
                <a:latin typeface="微軟正黑體" panose="020B0604030504040204" pitchFamily="34" charset="-120"/>
                <a:ea typeface="微軟正黑體" panose="020B0604030504040204" pitchFamily="34" charset="-120"/>
              </a:rPr>
              <a:t>13/16</a:t>
            </a:r>
            <a:endParaRPr lang="zh-TW" altLang="en-US" sz="3600" b="1" dirty="0">
              <a:solidFill>
                <a:srgbClr val="002060"/>
              </a:solidFill>
              <a:latin typeface="微軟正黑體" panose="020B0604030504040204" pitchFamily="34" charset="-120"/>
              <a:ea typeface="微軟正黑體" panose="020B0604030504040204" pitchFamily="34" charset="-120"/>
            </a:endParaRPr>
          </a:p>
        </p:txBody>
      </p:sp>
      <p:sp>
        <p:nvSpPr>
          <p:cNvPr id="3" name="矩形 2"/>
          <p:cNvSpPr/>
          <p:nvPr/>
        </p:nvSpPr>
        <p:spPr>
          <a:xfrm>
            <a:off x="1033003" y="5074701"/>
            <a:ext cx="7187960" cy="9196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21510" name="文字方塊 16"/>
          <p:cNvSpPr txBox="1">
            <a:spLocks noChangeArrowheads="1"/>
          </p:cNvSpPr>
          <p:nvPr/>
        </p:nvSpPr>
        <p:spPr bwMode="auto">
          <a:xfrm>
            <a:off x="3367085" y="5386209"/>
            <a:ext cx="544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TW" altLang="en-US" dirty="0">
                <a:solidFill>
                  <a:srgbClr val="C00000"/>
                </a:solidFill>
                <a:latin typeface="Calibri Light" panose="020F0302020204030204" pitchFamily="34" charset="0"/>
              </a:rPr>
              <a:t>❷</a:t>
            </a:r>
            <a:endParaRPr lang="zh-TW" altLang="en-US" dirty="0">
              <a:solidFill>
                <a:srgbClr val="C00000"/>
              </a:solidFill>
            </a:endParaRPr>
          </a:p>
        </p:txBody>
      </p:sp>
      <p:sp>
        <p:nvSpPr>
          <p:cNvPr id="19" name="內容版面配置區 5"/>
          <p:cNvSpPr txBox="1">
            <a:spLocks/>
          </p:cNvSpPr>
          <p:nvPr/>
        </p:nvSpPr>
        <p:spPr>
          <a:xfrm>
            <a:off x="7593013" y="3910013"/>
            <a:ext cx="2628900" cy="160655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defRPr/>
            </a:pPr>
            <a:endParaRPr lang="en-US" altLang="zh-TW" sz="2400" b="1" dirty="0">
              <a:solidFill>
                <a:schemeClr val="bg1"/>
              </a:solidFill>
              <a:effectLst>
                <a:glow rad="127000">
                  <a:schemeClr val="tx1"/>
                </a:glow>
              </a:effectLst>
              <a:latin typeface="微軟正黑體" panose="020B0604030504040204" pitchFamily="34" charset="-120"/>
              <a:ea typeface="微軟正黑體" panose="020B0604030504040204" pitchFamily="34" charset="-120"/>
            </a:endParaRPr>
          </a:p>
        </p:txBody>
      </p:sp>
      <p:sp>
        <p:nvSpPr>
          <p:cNvPr id="21513" name="矩形 15"/>
          <p:cNvSpPr>
            <a:spLocks noChangeArrowheads="1"/>
          </p:cNvSpPr>
          <p:nvPr/>
        </p:nvSpPr>
        <p:spPr bwMode="auto">
          <a:xfrm>
            <a:off x="7183694" y="5007228"/>
            <a:ext cx="504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TW" altLang="en-US" dirty="0">
                <a:solidFill>
                  <a:srgbClr val="C00000"/>
                </a:solidFill>
              </a:rPr>
              <a:t>❶</a:t>
            </a:r>
            <a:endParaRPr lang="en-US" altLang="zh-TW" dirty="0">
              <a:latin typeface="標楷體" panose="03000509000000000000" pitchFamily="65" charset="-120"/>
              <a:ea typeface="標楷體" panose="03000509000000000000" pitchFamily="65" charset="-120"/>
            </a:endParaRPr>
          </a:p>
        </p:txBody>
      </p:sp>
      <p:sp>
        <p:nvSpPr>
          <p:cNvPr id="15" name="矩形 14"/>
          <p:cNvSpPr/>
          <p:nvPr/>
        </p:nvSpPr>
        <p:spPr>
          <a:xfrm>
            <a:off x="6744072" y="1012825"/>
            <a:ext cx="5256584" cy="3679825"/>
          </a:xfrm>
          <a:prstGeom prst="rect">
            <a:avLst/>
          </a:prstGeom>
          <a:gradFill>
            <a:gsLst>
              <a:gs pos="0">
                <a:srgbClr val="FFC000"/>
              </a:gs>
              <a:gs pos="100000">
                <a:srgbClr val="FFC000"/>
              </a:gs>
            </a:gsLst>
            <a:lin ang="8100000" scaled="1"/>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內容版面配置區 5"/>
          <p:cNvSpPr>
            <a:spLocks noGrp="1"/>
          </p:cNvSpPr>
          <p:nvPr>
            <p:ph idx="1"/>
          </p:nvPr>
        </p:nvSpPr>
        <p:spPr>
          <a:xfrm>
            <a:off x="7188593" y="1199906"/>
            <a:ext cx="4646821" cy="3439366"/>
          </a:xfrm>
        </p:spPr>
        <p:txBody>
          <a:bodyPr rtlCol="0">
            <a:noAutofit/>
          </a:bodyPr>
          <a:lstStyle/>
          <a:p>
            <a:pPr marL="0" indent="0" eaLnBrk="1" fontAlgn="auto" hangingPunct="1">
              <a:lnSpc>
                <a:spcPct val="100000"/>
              </a:lnSpc>
              <a:spcAft>
                <a:spcPts val="0"/>
              </a:spcAft>
              <a:buFont typeface="Arial" panose="020B0604020202020204" pitchFamily="34" charset="0"/>
              <a:buNone/>
              <a:defRPr/>
            </a:pPr>
            <a:r>
              <a:rPr lang="zh-TW" altLang="en-US" sz="2500" b="1" dirty="0">
                <a:solidFill>
                  <a:schemeClr val="bg1"/>
                </a:solidFill>
                <a:effectLst>
                  <a:glow rad="127000">
                    <a:schemeClr val="tx1"/>
                  </a:glow>
                </a:effectLst>
                <a:latin typeface="微軟正黑體" panose="020B0604030504040204" pitchFamily="34" charset="-120"/>
                <a:ea typeface="微軟正黑體" panose="020B0604030504040204" pitchFamily="34" charset="-120"/>
              </a:rPr>
              <a:t>注意！</a:t>
            </a:r>
            <a:endParaRPr lang="en-US" altLang="zh-TW" sz="2500" b="1" dirty="0">
              <a:solidFill>
                <a:schemeClr val="bg1"/>
              </a:solidFill>
              <a:effectLst>
                <a:glow rad="127000">
                  <a:schemeClr val="tx1"/>
                </a:glow>
              </a:effectLst>
              <a:latin typeface="微軟正黑體" panose="020B0604030504040204" pitchFamily="34" charset="-120"/>
              <a:ea typeface="微軟正黑體" panose="020B0604030504040204" pitchFamily="34" charset="-120"/>
            </a:endParaRPr>
          </a:p>
          <a:p>
            <a:pPr marL="0" indent="0" eaLnBrk="1" fontAlgn="auto" hangingPunct="1">
              <a:lnSpc>
                <a:spcPts val="3300"/>
              </a:lnSpc>
              <a:spcAft>
                <a:spcPts val="0"/>
              </a:spcAft>
              <a:buFont typeface="Arial" panose="020B0604020202020204" pitchFamily="34" charset="0"/>
              <a:buNone/>
              <a:defRPr/>
            </a:pPr>
            <a:r>
              <a:rPr lang="zh-TW" altLang="en-US" sz="2500" b="1" u="sng" dirty="0">
                <a:solidFill>
                  <a:schemeClr val="bg1"/>
                </a:solidFill>
                <a:effectLst>
                  <a:glow rad="127000">
                    <a:schemeClr val="tx1"/>
                  </a:glow>
                </a:effectLst>
                <a:latin typeface="微軟正黑體" panose="020B0604030504040204" pitchFamily="34" charset="-120"/>
                <a:ea typeface="微軟正黑體" panose="020B0604030504040204" pitchFamily="34" charset="-120"/>
              </a:rPr>
              <a:t>國立臺北科技大</a:t>
            </a:r>
            <a:r>
              <a:rPr lang="zh-TW" altLang="en-US" sz="2500" b="1" dirty="0">
                <a:solidFill>
                  <a:schemeClr val="bg1"/>
                </a:solidFill>
                <a:effectLst>
                  <a:glow rad="127000">
                    <a:schemeClr val="tx1"/>
                  </a:glow>
                </a:effectLst>
                <a:latin typeface="微軟正黑體" panose="020B0604030504040204" pitchFamily="34" charset="-120"/>
                <a:ea typeface="微軟正黑體" panose="020B0604030504040204" pitchFamily="34" charset="-120"/>
              </a:rPr>
              <a:t>學、</a:t>
            </a:r>
            <a:r>
              <a:rPr lang="zh-TW" altLang="en-US" sz="2500" b="1" u="sng" dirty="0">
                <a:solidFill>
                  <a:schemeClr val="bg1"/>
                </a:solidFill>
                <a:effectLst>
                  <a:glow rad="127000">
                    <a:schemeClr val="tx1"/>
                  </a:glow>
                </a:effectLst>
                <a:latin typeface="微軟正黑體" panose="020B0604030504040204" pitchFamily="34" charset="-120"/>
                <a:ea typeface="微軟正黑體" panose="020B0604030504040204" pitchFamily="34" charset="-120"/>
              </a:rPr>
              <a:t>國立臺北商業大學</a:t>
            </a:r>
            <a:r>
              <a:rPr lang="zh-TW" altLang="en-US" sz="2500" b="1" dirty="0">
                <a:solidFill>
                  <a:schemeClr val="bg1"/>
                </a:solidFill>
                <a:effectLst>
                  <a:glow rad="127000">
                    <a:schemeClr val="tx1"/>
                  </a:glow>
                </a:effectLst>
                <a:latin typeface="微軟正黑體" panose="020B0604030504040204" pitchFamily="34" charset="-120"/>
                <a:ea typeface="微軟正黑體" panose="020B0604030504040204" pitchFamily="34" charset="-120"/>
              </a:rPr>
              <a:t>及</a:t>
            </a:r>
            <a:r>
              <a:rPr lang="zh-TW" altLang="en-US" sz="2500" b="1" u="sng" dirty="0">
                <a:solidFill>
                  <a:schemeClr val="bg1"/>
                </a:solidFill>
                <a:effectLst>
                  <a:glow rad="127000">
                    <a:schemeClr val="tx1"/>
                  </a:glow>
                </a:effectLst>
                <a:latin typeface="微軟正黑體" panose="020B0604030504040204" pitchFamily="34" charset="-120"/>
                <a:ea typeface="微軟正黑體" panose="020B0604030504040204" pitchFamily="34" charset="-120"/>
              </a:rPr>
              <a:t>馬階醫護管理專科學校</a:t>
            </a:r>
            <a:r>
              <a:rPr lang="zh-TW" altLang="en-US" sz="2500" b="1" dirty="0">
                <a:solidFill>
                  <a:schemeClr val="bg1"/>
                </a:solidFill>
                <a:effectLst>
                  <a:glow rad="127000">
                    <a:schemeClr val="tx1"/>
                  </a:glow>
                </a:effectLst>
                <a:latin typeface="微軟正黑體" panose="020B0604030504040204" pitchFamily="34" charset="-120"/>
                <a:ea typeface="微軟正黑體" panose="020B0604030504040204" pitchFamily="34" charset="-120"/>
              </a:rPr>
              <a:t>其他比序採計：全民英檢、雅思、托福或多益測驗。</a:t>
            </a:r>
            <a:endParaRPr lang="en-US" altLang="zh-TW" sz="2500" b="1" dirty="0">
              <a:solidFill>
                <a:schemeClr val="bg1"/>
              </a:solidFill>
              <a:effectLst>
                <a:glow rad="127000">
                  <a:schemeClr val="tx1"/>
                </a:glow>
              </a:effectLst>
              <a:latin typeface="微軟正黑體" panose="020B0604030504040204" pitchFamily="34" charset="-120"/>
              <a:ea typeface="微軟正黑體" panose="020B0604030504040204" pitchFamily="34" charset="-120"/>
            </a:endParaRPr>
          </a:p>
          <a:p>
            <a:pPr marL="0" indent="0" eaLnBrk="1" fontAlgn="auto" hangingPunct="1">
              <a:lnSpc>
                <a:spcPct val="100000"/>
              </a:lnSpc>
              <a:spcAft>
                <a:spcPts val="0"/>
              </a:spcAft>
              <a:buFont typeface="Arial" panose="020B0604020202020204" pitchFamily="34" charset="0"/>
              <a:buNone/>
              <a:defRPr/>
            </a:pPr>
            <a:r>
              <a:rPr lang="zh-TW" altLang="en-US" sz="2500" b="1" dirty="0">
                <a:solidFill>
                  <a:schemeClr val="bg1"/>
                </a:solidFill>
                <a:effectLst>
                  <a:glow rad="127000">
                    <a:schemeClr val="tx1"/>
                  </a:glow>
                </a:effectLst>
                <a:latin typeface="微軟正黑體" panose="020B0604030504040204" pitchFamily="34" charset="-120"/>
                <a:ea typeface="微軟正黑體" panose="020B0604030504040204" pitchFamily="34" charset="-120"/>
              </a:rPr>
              <a:t>選擇相對應全民英檢成績。</a:t>
            </a:r>
            <a:endParaRPr lang="en-US" altLang="zh-TW" sz="2500" b="1" dirty="0">
              <a:solidFill>
                <a:schemeClr val="bg1"/>
              </a:solidFill>
              <a:effectLst>
                <a:glow rad="127000">
                  <a:schemeClr val="tx1"/>
                </a:glow>
              </a:effectLst>
              <a:latin typeface="微軟正黑體" panose="020B0604030504040204" pitchFamily="34" charset="-120"/>
              <a:ea typeface="微軟正黑體" panose="020B0604030504040204" pitchFamily="34" charset="-120"/>
            </a:endParaRPr>
          </a:p>
          <a:p>
            <a:pPr marL="0" indent="0" eaLnBrk="1" fontAlgn="auto" hangingPunct="1">
              <a:lnSpc>
                <a:spcPct val="100000"/>
              </a:lnSpc>
              <a:spcAft>
                <a:spcPts val="0"/>
              </a:spcAft>
              <a:buFont typeface="Arial" panose="020B0604020202020204" pitchFamily="34" charset="0"/>
              <a:buNone/>
              <a:defRPr/>
            </a:pPr>
            <a:r>
              <a:rPr lang="zh-TW" altLang="en-US" sz="2500" b="1" dirty="0">
                <a:solidFill>
                  <a:schemeClr val="bg1"/>
                </a:solidFill>
                <a:effectLst>
                  <a:glow rad="127000">
                    <a:schemeClr val="tx1"/>
                  </a:glow>
                </a:effectLst>
                <a:latin typeface="微軟正黑體" panose="020B0604030504040204" pitchFamily="34" charset="-120"/>
                <a:ea typeface="微軟正黑體" panose="020B0604030504040204" pitchFamily="34" charset="-120"/>
              </a:rPr>
              <a:t>寫入多益測驗分數。</a:t>
            </a:r>
            <a:endParaRPr lang="en-US" altLang="zh-TW" sz="2500" b="1" dirty="0">
              <a:solidFill>
                <a:schemeClr val="bg1"/>
              </a:solidFill>
              <a:effectLst>
                <a:glow rad="127000">
                  <a:schemeClr val="tx1"/>
                </a:glow>
              </a:effectLst>
              <a:latin typeface="微軟正黑體" panose="020B0604030504040204" pitchFamily="34" charset="-120"/>
              <a:ea typeface="微軟正黑體" panose="020B0604030504040204" pitchFamily="34" charset="-120"/>
            </a:endParaRPr>
          </a:p>
          <a:p>
            <a:pPr marL="0" indent="0" eaLnBrk="1" fontAlgn="auto" hangingPunct="1">
              <a:lnSpc>
                <a:spcPct val="100000"/>
              </a:lnSpc>
              <a:spcAft>
                <a:spcPts val="0"/>
              </a:spcAft>
              <a:buFont typeface="Arial" panose="020B0604020202020204" pitchFamily="34" charset="0"/>
              <a:buNone/>
              <a:defRPr/>
            </a:pPr>
            <a:endParaRPr lang="en-US" altLang="zh-TW" sz="2500" b="1" dirty="0">
              <a:solidFill>
                <a:schemeClr val="bg1"/>
              </a:solidFill>
              <a:effectLst>
                <a:glow rad="127000">
                  <a:schemeClr val="tx1"/>
                </a:glow>
              </a:effectLst>
              <a:latin typeface="微軟正黑體" panose="020B0604030504040204" pitchFamily="34" charset="-120"/>
              <a:ea typeface="微軟正黑體" panose="020B0604030504040204" pitchFamily="34" charset="-120"/>
            </a:endParaRPr>
          </a:p>
        </p:txBody>
      </p:sp>
      <p:sp>
        <p:nvSpPr>
          <p:cNvPr id="21516" name="矩形 17"/>
          <p:cNvSpPr>
            <a:spLocks noChangeArrowheads="1"/>
          </p:cNvSpPr>
          <p:nvPr/>
        </p:nvSpPr>
        <p:spPr bwMode="auto">
          <a:xfrm>
            <a:off x="6727543" y="3459399"/>
            <a:ext cx="560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TW" altLang="en-US" dirty="0">
                <a:solidFill>
                  <a:srgbClr val="C00000"/>
                </a:solidFill>
              </a:rPr>
              <a:t>❶</a:t>
            </a:r>
            <a:endParaRPr lang="en-US" altLang="zh-TW" dirty="0">
              <a:latin typeface="標楷體" panose="03000509000000000000" pitchFamily="65" charset="-120"/>
              <a:ea typeface="標楷體" panose="03000509000000000000" pitchFamily="65" charset="-120"/>
            </a:endParaRPr>
          </a:p>
        </p:txBody>
      </p:sp>
      <p:sp>
        <p:nvSpPr>
          <p:cNvPr id="21517" name="文字方塊 20"/>
          <p:cNvSpPr txBox="1">
            <a:spLocks noChangeArrowheads="1"/>
          </p:cNvSpPr>
          <p:nvPr/>
        </p:nvSpPr>
        <p:spPr bwMode="auto">
          <a:xfrm>
            <a:off x="6736274" y="3986222"/>
            <a:ext cx="54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TW" altLang="en-US" dirty="0">
                <a:solidFill>
                  <a:srgbClr val="C00000"/>
                </a:solidFill>
                <a:latin typeface="Calibri Light" panose="020F0302020204030204" pitchFamily="34" charset="0"/>
              </a:rPr>
              <a:t>❷</a:t>
            </a:r>
            <a:endParaRPr lang="zh-TW" altLang="en-US" dirty="0">
              <a:solidFill>
                <a:srgbClr val="C00000"/>
              </a:solidFill>
            </a:endParaRPr>
          </a:p>
        </p:txBody>
      </p:sp>
      <p:grpSp>
        <p:nvGrpSpPr>
          <p:cNvPr id="21518" name="组合 32"/>
          <p:cNvGrpSpPr>
            <a:grpSpLocks/>
          </p:cNvGrpSpPr>
          <p:nvPr/>
        </p:nvGrpSpPr>
        <p:grpSpPr bwMode="auto">
          <a:xfrm>
            <a:off x="10882313" y="134938"/>
            <a:ext cx="1016000" cy="1055687"/>
            <a:chOff x="5567363" y="2643188"/>
            <a:chExt cx="1012825" cy="1019175"/>
          </a:xfrm>
        </p:grpSpPr>
        <p:sp>
          <p:nvSpPr>
            <p:cNvPr id="21" name="Oval 32"/>
            <p:cNvSpPr>
              <a:spLocks noChangeArrowheads="1"/>
            </p:cNvSpPr>
            <p:nvPr/>
          </p:nvSpPr>
          <p:spPr bwMode="auto">
            <a:xfrm>
              <a:off x="5567363" y="2643188"/>
              <a:ext cx="1012825" cy="1017643"/>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2" name="Freeform 33"/>
            <p:cNvSpPr/>
            <p:nvPr/>
          </p:nvSpPr>
          <p:spPr bwMode="auto">
            <a:xfrm>
              <a:off x="5576858" y="2643188"/>
              <a:ext cx="750124" cy="689668"/>
            </a:xfrm>
            <a:custGeom>
              <a:avLst/>
              <a:gdLst>
                <a:gd name="T0" fmla="*/ 272 w 412"/>
                <a:gd name="T1" fmla="*/ 0 h 378"/>
                <a:gd name="T2" fmla="*/ 266 w 412"/>
                <a:gd name="T3" fmla="*/ 13 h 378"/>
                <a:gd name="T4" fmla="*/ 232 w 412"/>
                <a:gd name="T5" fmla="*/ 3 h 378"/>
                <a:gd name="T6" fmla="*/ 36 w 412"/>
                <a:gd name="T7" fmla="*/ 133 h 378"/>
                <a:gd name="T8" fmla="*/ 32 w 412"/>
                <a:gd name="T9" fmla="*/ 166 h 378"/>
                <a:gd name="T10" fmla="*/ 19 w 412"/>
                <a:gd name="T11" fmla="*/ 166 h 378"/>
                <a:gd name="T12" fmla="*/ 0 w 412"/>
                <a:gd name="T13" fmla="*/ 224 h 378"/>
                <a:gd name="T14" fmla="*/ 9 w 412"/>
                <a:gd name="T15" fmla="*/ 249 h 378"/>
                <a:gd name="T16" fmla="*/ 45 w 412"/>
                <a:gd name="T17" fmla="*/ 234 h 378"/>
                <a:gd name="T18" fmla="*/ 80 w 412"/>
                <a:gd name="T19" fmla="*/ 288 h 378"/>
                <a:gd name="T20" fmla="*/ 52 w 412"/>
                <a:gd name="T21" fmla="*/ 315 h 378"/>
                <a:gd name="T22" fmla="*/ 119 w 412"/>
                <a:gd name="T23" fmla="*/ 361 h 378"/>
                <a:gd name="T24" fmla="*/ 134 w 412"/>
                <a:gd name="T25" fmla="*/ 325 h 378"/>
                <a:gd name="T26" fmla="*/ 201 w 412"/>
                <a:gd name="T27" fmla="*/ 339 h 378"/>
                <a:gd name="T28" fmla="*/ 201 w 412"/>
                <a:gd name="T29" fmla="*/ 339 h 378"/>
                <a:gd name="T30" fmla="*/ 201 w 412"/>
                <a:gd name="T31" fmla="*/ 378 h 378"/>
                <a:gd name="T32" fmla="*/ 202 w 412"/>
                <a:gd name="T33" fmla="*/ 378 h 378"/>
                <a:gd name="T34" fmla="*/ 287 w 412"/>
                <a:gd name="T35" fmla="*/ 360 h 378"/>
                <a:gd name="T36" fmla="*/ 271 w 412"/>
                <a:gd name="T37" fmla="*/ 324 h 378"/>
                <a:gd name="T38" fmla="*/ 323 w 412"/>
                <a:gd name="T39" fmla="*/ 287 h 378"/>
                <a:gd name="T40" fmla="*/ 351 w 412"/>
                <a:gd name="T41" fmla="*/ 316 h 378"/>
                <a:gd name="T42" fmla="*/ 397 w 412"/>
                <a:gd name="T43" fmla="*/ 245 h 378"/>
                <a:gd name="T44" fmla="*/ 359 w 412"/>
                <a:gd name="T45" fmla="*/ 230 h 378"/>
                <a:gd name="T46" fmla="*/ 371 w 412"/>
                <a:gd name="T47" fmla="*/ 170 h 378"/>
                <a:gd name="T48" fmla="*/ 371 w 412"/>
                <a:gd name="T49" fmla="*/ 166 h 378"/>
                <a:gd name="T50" fmla="*/ 412 w 412"/>
                <a:gd name="T51" fmla="*/ 166 h 378"/>
                <a:gd name="T52" fmla="*/ 393 w 412"/>
                <a:gd name="T53" fmla="*/ 83 h 378"/>
                <a:gd name="T54" fmla="*/ 355 w 412"/>
                <a:gd name="T55" fmla="*/ 100 h 378"/>
                <a:gd name="T56" fmla="*/ 319 w 412"/>
                <a:gd name="T57" fmla="*/ 48 h 378"/>
                <a:gd name="T58" fmla="*/ 348 w 412"/>
                <a:gd name="T59" fmla="*/ 19 h 378"/>
                <a:gd name="T60" fmla="*/ 335 w 412"/>
                <a:gd name="T61" fmla="*/ 7 h 378"/>
                <a:gd name="T62" fmla="*/ 274 w 412"/>
                <a:gd name="T63" fmla="*/ 0 h 378"/>
                <a:gd name="T64" fmla="*/ 272 w 412"/>
                <a:gd name="T65"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2" h="378">
                  <a:moveTo>
                    <a:pt x="272" y="0"/>
                  </a:moveTo>
                  <a:cubicBezTo>
                    <a:pt x="266" y="13"/>
                    <a:pt x="266" y="13"/>
                    <a:pt x="266" y="13"/>
                  </a:cubicBezTo>
                  <a:cubicBezTo>
                    <a:pt x="255" y="9"/>
                    <a:pt x="244" y="5"/>
                    <a:pt x="232" y="3"/>
                  </a:cubicBezTo>
                  <a:cubicBezTo>
                    <a:pt x="149" y="16"/>
                    <a:pt x="78" y="65"/>
                    <a:pt x="36" y="133"/>
                  </a:cubicBezTo>
                  <a:cubicBezTo>
                    <a:pt x="34" y="144"/>
                    <a:pt x="32" y="155"/>
                    <a:pt x="32" y="166"/>
                  </a:cubicBezTo>
                  <a:cubicBezTo>
                    <a:pt x="19" y="166"/>
                    <a:pt x="19" y="166"/>
                    <a:pt x="19" y="166"/>
                  </a:cubicBezTo>
                  <a:cubicBezTo>
                    <a:pt x="11" y="185"/>
                    <a:pt x="4" y="204"/>
                    <a:pt x="0" y="224"/>
                  </a:cubicBezTo>
                  <a:cubicBezTo>
                    <a:pt x="3" y="233"/>
                    <a:pt x="5" y="241"/>
                    <a:pt x="9" y="249"/>
                  </a:cubicBezTo>
                  <a:cubicBezTo>
                    <a:pt x="45" y="234"/>
                    <a:pt x="45" y="234"/>
                    <a:pt x="45" y="234"/>
                  </a:cubicBezTo>
                  <a:cubicBezTo>
                    <a:pt x="53" y="254"/>
                    <a:pt x="65" y="272"/>
                    <a:pt x="80" y="288"/>
                  </a:cubicBezTo>
                  <a:cubicBezTo>
                    <a:pt x="52" y="315"/>
                    <a:pt x="52" y="315"/>
                    <a:pt x="52" y="315"/>
                  </a:cubicBezTo>
                  <a:cubicBezTo>
                    <a:pt x="71" y="334"/>
                    <a:pt x="94" y="350"/>
                    <a:pt x="119" y="361"/>
                  </a:cubicBezTo>
                  <a:cubicBezTo>
                    <a:pt x="134" y="325"/>
                    <a:pt x="134" y="325"/>
                    <a:pt x="134" y="325"/>
                  </a:cubicBezTo>
                  <a:cubicBezTo>
                    <a:pt x="155" y="334"/>
                    <a:pt x="177" y="339"/>
                    <a:pt x="201" y="339"/>
                  </a:cubicBezTo>
                  <a:cubicBezTo>
                    <a:pt x="201" y="339"/>
                    <a:pt x="201" y="339"/>
                    <a:pt x="201" y="339"/>
                  </a:cubicBezTo>
                  <a:cubicBezTo>
                    <a:pt x="201" y="378"/>
                    <a:pt x="201" y="378"/>
                    <a:pt x="201" y="378"/>
                  </a:cubicBezTo>
                  <a:cubicBezTo>
                    <a:pt x="202" y="378"/>
                    <a:pt x="202" y="378"/>
                    <a:pt x="202" y="378"/>
                  </a:cubicBezTo>
                  <a:cubicBezTo>
                    <a:pt x="232" y="378"/>
                    <a:pt x="261" y="372"/>
                    <a:pt x="287" y="360"/>
                  </a:cubicBezTo>
                  <a:cubicBezTo>
                    <a:pt x="271" y="324"/>
                    <a:pt x="271" y="324"/>
                    <a:pt x="271" y="324"/>
                  </a:cubicBezTo>
                  <a:cubicBezTo>
                    <a:pt x="290" y="315"/>
                    <a:pt x="308" y="303"/>
                    <a:pt x="323" y="287"/>
                  </a:cubicBezTo>
                  <a:cubicBezTo>
                    <a:pt x="351" y="316"/>
                    <a:pt x="351" y="316"/>
                    <a:pt x="351" y="316"/>
                  </a:cubicBezTo>
                  <a:cubicBezTo>
                    <a:pt x="371" y="296"/>
                    <a:pt x="387" y="272"/>
                    <a:pt x="397" y="245"/>
                  </a:cubicBezTo>
                  <a:cubicBezTo>
                    <a:pt x="359" y="230"/>
                    <a:pt x="359" y="230"/>
                    <a:pt x="359" y="230"/>
                  </a:cubicBezTo>
                  <a:cubicBezTo>
                    <a:pt x="367" y="211"/>
                    <a:pt x="371" y="191"/>
                    <a:pt x="371" y="170"/>
                  </a:cubicBezTo>
                  <a:cubicBezTo>
                    <a:pt x="371" y="168"/>
                    <a:pt x="371" y="167"/>
                    <a:pt x="371" y="166"/>
                  </a:cubicBezTo>
                  <a:cubicBezTo>
                    <a:pt x="412" y="166"/>
                    <a:pt x="412" y="166"/>
                    <a:pt x="412" y="166"/>
                  </a:cubicBezTo>
                  <a:cubicBezTo>
                    <a:pt x="411" y="137"/>
                    <a:pt x="405" y="109"/>
                    <a:pt x="393" y="83"/>
                  </a:cubicBezTo>
                  <a:cubicBezTo>
                    <a:pt x="355" y="100"/>
                    <a:pt x="355" y="100"/>
                    <a:pt x="355" y="100"/>
                  </a:cubicBezTo>
                  <a:cubicBezTo>
                    <a:pt x="347" y="80"/>
                    <a:pt x="334" y="63"/>
                    <a:pt x="319" y="48"/>
                  </a:cubicBezTo>
                  <a:cubicBezTo>
                    <a:pt x="348" y="19"/>
                    <a:pt x="348" y="19"/>
                    <a:pt x="348" y="19"/>
                  </a:cubicBezTo>
                  <a:cubicBezTo>
                    <a:pt x="344" y="15"/>
                    <a:pt x="340" y="11"/>
                    <a:pt x="335" y="7"/>
                  </a:cubicBezTo>
                  <a:cubicBezTo>
                    <a:pt x="315" y="3"/>
                    <a:pt x="295" y="0"/>
                    <a:pt x="274" y="0"/>
                  </a:cubicBezTo>
                  <a:cubicBezTo>
                    <a:pt x="273" y="0"/>
                    <a:pt x="272" y="0"/>
                    <a:pt x="272" y="0"/>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3" name="Oval 34"/>
            <p:cNvSpPr>
              <a:spLocks noChangeArrowheads="1"/>
            </p:cNvSpPr>
            <p:nvPr/>
          </p:nvSpPr>
          <p:spPr bwMode="auto">
            <a:xfrm>
              <a:off x="5717704" y="2725948"/>
              <a:ext cx="452606" cy="455180"/>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4" name="Oval 35"/>
            <p:cNvSpPr>
              <a:spLocks noChangeArrowheads="1"/>
            </p:cNvSpPr>
            <p:nvPr/>
          </p:nvSpPr>
          <p:spPr bwMode="auto">
            <a:xfrm>
              <a:off x="5788918" y="2797980"/>
              <a:ext cx="308595" cy="311117"/>
            </a:xfrm>
            <a:prstGeom prst="ellipse">
              <a:avLst/>
            </a:pr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5" name="Freeform 36"/>
            <p:cNvSpPr/>
            <p:nvPr/>
          </p:nvSpPr>
          <p:spPr bwMode="auto">
            <a:xfrm>
              <a:off x="6046872" y="3188792"/>
              <a:ext cx="466850" cy="455180"/>
            </a:xfrm>
            <a:custGeom>
              <a:avLst/>
              <a:gdLst>
                <a:gd name="T0" fmla="*/ 232 w 256"/>
                <a:gd name="T1" fmla="*/ 121 h 249"/>
                <a:gd name="T2" fmla="*/ 222 w 256"/>
                <a:gd name="T3" fmla="*/ 84 h 249"/>
                <a:gd name="T4" fmla="*/ 245 w 256"/>
                <a:gd name="T5" fmla="*/ 73 h 249"/>
                <a:gd name="T6" fmla="*/ 215 w 256"/>
                <a:gd name="T7" fmla="*/ 34 h 249"/>
                <a:gd name="T8" fmla="*/ 198 w 256"/>
                <a:gd name="T9" fmla="*/ 53 h 249"/>
                <a:gd name="T10" fmla="*/ 163 w 256"/>
                <a:gd name="T11" fmla="*/ 32 h 249"/>
                <a:gd name="T12" fmla="*/ 163 w 256"/>
                <a:gd name="T13" fmla="*/ 32 h 249"/>
                <a:gd name="T14" fmla="*/ 171 w 256"/>
                <a:gd name="T15" fmla="*/ 8 h 249"/>
                <a:gd name="T16" fmla="*/ 120 w 256"/>
                <a:gd name="T17" fmla="*/ 2 h 249"/>
                <a:gd name="T18" fmla="*/ 122 w 256"/>
                <a:gd name="T19" fmla="*/ 27 h 249"/>
                <a:gd name="T20" fmla="*/ 85 w 256"/>
                <a:gd name="T21" fmla="*/ 36 h 249"/>
                <a:gd name="T22" fmla="*/ 74 w 256"/>
                <a:gd name="T23" fmla="*/ 14 h 249"/>
                <a:gd name="T24" fmla="*/ 34 w 256"/>
                <a:gd name="T25" fmla="*/ 44 h 249"/>
                <a:gd name="T26" fmla="*/ 52 w 256"/>
                <a:gd name="T27" fmla="*/ 60 h 249"/>
                <a:gd name="T28" fmla="*/ 31 w 256"/>
                <a:gd name="T29" fmla="*/ 94 h 249"/>
                <a:gd name="T30" fmla="*/ 8 w 256"/>
                <a:gd name="T31" fmla="*/ 86 h 249"/>
                <a:gd name="T32" fmla="*/ 8 w 256"/>
                <a:gd name="T33" fmla="*/ 88 h 249"/>
                <a:gd name="T34" fmla="*/ 1 w 256"/>
                <a:gd name="T35" fmla="*/ 137 h 249"/>
                <a:gd name="T36" fmla="*/ 25 w 256"/>
                <a:gd name="T37" fmla="*/ 136 h 249"/>
                <a:gd name="T38" fmla="*/ 34 w 256"/>
                <a:gd name="T39" fmla="*/ 174 h 249"/>
                <a:gd name="T40" fmla="*/ 13 w 256"/>
                <a:gd name="T41" fmla="*/ 185 h 249"/>
                <a:gd name="T42" fmla="*/ 42 w 256"/>
                <a:gd name="T43" fmla="*/ 225 h 249"/>
                <a:gd name="T44" fmla="*/ 58 w 256"/>
                <a:gd name="T45" fmla="*/ 207 h 249"/>
                <a:gd name="T46" fmla="*/ 94 w 256"/>
                <a:gd name="T47" fmla="*/ 229 h 249"/>
                <a:gd name="T48" fmla="*/ 95 w 256"/>
                <a:gd name="T49" fmla="*/ 229 h 249"/>
                <a:gd name="T50" fmla="*/ 87 w 256"/>
                <a:gd name="T51" fmla="*/ 249 h 249"/>
                <a:gd name="T52" fmla="*/ 256 w 256"/>
                <a:gd name="T53" fmla="*/ 119 h 249"/>
                <a:gd name="T54" fmla="*/ 232 w 256"/>
                <a:gd name="T55" fmla="*/ 12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6" h="249">
                  <a:moveTo>
                    <a:pt x="232" y="121"/>
                  </a:moveTo>
                  <a:cubicBezTo>
                    <a:pt x="231" y="108"/>
                    <a:pt x="227" y="95"/>
                    <a:pt x="222" y="84"/>
                  </a:cubicBezTo>
                  <a:cubicBezTo>
                    <a:pt x="245" y="73"/>
                    <a:pt x="245" y="73"/>
                    <a:pt x="245" y="73"/>
                  </a:cubicBezTo>
                  <a:cubicBezTo>
                    <a:pt x="237" y="58"/>
                    <a:pt x="227" y="45"/>
                    <a:pt x="215" y="34"/>
                  </a:cubicBezTo>
                  <a:cubicBezTo>
                    <a:pt x="198" y="53"/>
                    <a:pt x="198" y="53"/>
                    <a:pt x="198" y="53"/>
                  </a:cubicBezTo>
                  <a:cubicBezTo>
                    <a:pt x="188" y="44"/>
                    <a:pt x="176" y="37"/>
                    <a:pt x="163" y="32"/>
                  </a:cubicBezTo>
                  <a:cubicBezTo>
                    <a:pt x="163" y="32"/>
                    <a:pt x="163" y="32"/>
                    <a:pt x="163" y="32"/>
                  </a:cubicBezTo>
                  <a:cubicBezTo>
                    <a:pt x="171" y="8"/>
                    <a:pt x="171" y="8"/>
                    <a:pt x="171" y="8"/>
                  </a:cubicBezTo>
                  <a:cubicBezTo>
                    <a:pt x="154" y="2"/>
                    <a:pt x="137" y="0"/>
                    <a:pt x="120" y="2"/>
                  </a:cubicBezTo>
                  <a:cubicBezTo>
                    <a:pt x="122" y="27"/>
                    <a:pt x="122" y="27"/>
                    <a:pt x="122" y="27"/>
                  </a:cubicBezTo>
                  <a:cubicBezTo>
                    <a:pt x="109" y="27"/>
                    <a:pt x="96" y="31"/>
                    <a:pt x="85" y="36"/>
                  </a:cubicBezTo>
                  <a:cubicBezTo>
                    <a:pt x="74" y="14"/>
                    <a:pt x="74" y="14"/>
                    <a:pt x="74" y="14"/>
                  </a:cubicBezTo>
                  <a:cubicBezTo>
                    <a:pt x="59" y="21"/>
                    <a:pt x="45" y="31"/>
                    <a:pt x="34" y="44"/>
                  </a:cubicBezTo>
                  <a:cubicBezTo>
                    <a:pt x="52" y="60"/>
                    <a:pt x="52" y="60"/>
                    <a:pt x="52" y="60"/>
                  </a:cubicBezTo>
                  <a:cubicBezTo>
                    <a:pt x="43" y="70"/>
                    <a:pt x="36" y="81"/>
                    <a:pt x="31" y="94"/>
                  </a:cubicBezTo>
                  <a:cubicBezTo>
                    <a:pt x="8" y="86"/>
                    <a:pt x="8" y="86"/>
                    <a:pt x="8" y="86"/>
                  </a:cubicBezTo>
                  <a:cubicBezTo>
                    <a:pt x="8" y="87"/>
                    <a:pt x="8" y="87"/>
                    <a:pt x="8" y="88"/>
                  </a:cubicBezTo>
                  <a:cubicBezTo>
                    <a:pt x="2" y="104"/>
                    <a:pt x="0" y="121"/>
                    <a:pt x="1" y="137"/>
                  </a:cubicBezTo>
                  <a:cubicBezTo>
                    <a:pt x="25" y="136"/>
                    <a:pt x="25" y="136"/>
                    <a:pt x="25" y="136"/>
                  </a:cubicBezTo>
                  <a:cubicBezTo>
                    <a:pt x="25" y="149"/>
                    <a:pt x="29" y="162"/>
                    <a:pt x="34" y="174"/>
                  </a:cubicBezTo>
                  <a:cubicBezTo>
                    <a:pt x="13" y="185"/>
                    <a:pt x="13" y="185"/>
                    <a:pt x="13" y="185"/>
                  </a:cubicBezTo>
                  <a:cubicBezTo>
                    <a:pt x="20" y="200"/>
                    <a:pt x="30" y="213"/>
                    <a:pt x="42" y="225"/>
                  </a:cubicBezTo>
                  <a:cubicBezTo>
                    <a:pt x="58" y="207"/>
                    <a:pt x="58" y="207"/>
                    <a:pt x="58" y="207"/>
                  </a:cubicBezTo>
                  <a:cubicBezTo>
                    <a:pt x="68" y="216"/>
                    <a:pt x="81" y="224"/>
                    <a:pt x="94" y="229"/>
                  </a:cubicBezTo>
                  <a:cubicBezTo>
                    <a:pt x="94" y="229"/>
                    <a:pt x="94" y="229"/>
                    <a:pt x="95" y="229"/>
                  </a:cubicBezTo>
                  <a:cubicBezTo>
                    <a:pt x="87" y="249"/>
                    <a:pt x="87" y="249"/>
                    <a:pt x="87" y="249"/>
                  </a:cubicBezTo>
                  <a:cubicBezTo>
                    <a:pt x="159" y="230"/>
                    <a:pt x="220" y="182"/>
                    <a:pt x="256" y="119"/>
                  </a:cubicBezTo>
                  <a:lnTo>
                    <a:pt x="232" y="121"/>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6" name="Freeform 37"/>
            <p:cNvSpPr/>
            <p:nvPr/>
          </p:nvSpPr>
          <p:spPr bwMode="auto">
            <a:xfrm>
              <a:off x="6125999" y="3270019"/>
              <a:ext cx="313343" cy="312649"/>
            </a:xfrm>
            <a:custGeom>
              <a:avLst/>
              <a:gdLst>
                <a:gd name="T0" fmla="*/ 158 w 172"/>
                <a:gd name="T1" fmla="*/ 111 h 172"/>
                <a:gd name="T2" fmla="*/ 111 w 172"/>
                <a:gd name="T3" fmla="*/ 14 h 172"/>
                <a:gd name="T4" fmla="*/ 14 w 172"/>
                <a:gd name="T5" fmla="*/ 61 h 172"/>
                <a:gd name="T6" fmla="*/ 61 w 172"/>
                <a:gd name="T7" fmla="*/ 158 h 172"/>
                <a:gd name="T8" fmla="*/ 158 w 172"/>
                <a:gd name="T9" fmla="*/ 111 h 172"/>
              </a:gdLst>
              <a:ahLst/>
              <a:cxnLst>
                <a:cxn ang="0">
                  <a:pos x="T0" y="T1"/>
                </a:cxn>
                <a:cxn ang="0">
                  <a:pos x="T2" y="T3"/>
                </a:cxn>
                <a:cxn ang="0">
                  <a:pos x="T4" y="T5"/>
                </a:cxn>
                <a:cxn ang="0">
                  <a:pos x="T6" y="T7"/>
                </a:cxn>
                <a:cxn ang="0">
                  <a:pos x="T8" y="T9"/>
                </a:cxn>
              </a:cxnLst>
              <a:rect l="0" t="0" r="r" b="b"/>
              <a:pathLst>
                <a:path w="172" h="172">
                  <a:moveTo>
                    <a:pt x="158" y="111"/>
                  </a:moveTo>
                  <a:cubicBezTo>
                    <a:pt x="172" y="72"/>
                    <a:pt x="151" y="28"/>
                    <a:pt x="111" y="14"/>
                  </a:cubicBezTo>
                  <a:cubicBezTo>
                    <a:pt x="71" y="0"/>
                    <a:pt x="28" y="21"/>
                    <a:pt x="14" y="61"/>
                  </a:cubicBezTo>
                  <a:cubicBezTo>
                    <a:pt x="0" y="101"/>
                    <a:pt x="21" y="145"/>
                    <a:pt x="61" y="158"/>
                  </a:cubicBezTo>
                  <a:cubicBezTo>
                    <a:pt x="100" y="172"/>
                    <a:pt x="144" y="151"/>
                    <a:pt x="158" y="1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7" name="Freeform 38"/>
            <p:cNvSpPr/>
            <p:nvPr/>
          </p:nvSpPr>
          <p:spPr bwMode="auto">
            <a:xfrm>
              <a:off x="6176640" y="3320595"/>
              <a:ext cx="212060" cy="211498"/>
            </a:xfrm>
            <a:custGeom>
              <a:avLst/>
              <a:gdLst>
                <a:gd name="T0" fmla="*/ 107 w 116"/>
                <a:gd name="T1" fmla="*/ 75 h 116"/>
                <a:gd name="T2" fmla="*/ 75 w 116"/>
                <a:gd name="T3" fmla="*/ 9 h 116"/>
                <a:gd name="T4" fmla="*/ 9 w 116"/>
                <a:gd name="T5" fmla="*/ 41 h 116"/>
                <a:gd name="T6" fmla="*/ 41 w 116"/>
                <a:gd name="T7" fmla="*/ 107 h 116"/>
                <a:gd name="T8" fmla="*/ 107 w 116"/>
                <a:gd name="T9" fmla="*/ 75 h 116"/>
              </a:gdLst>
              <a:ahLst/>
              <a:cxnLst>
                <a:cxn ang="0">
                  <a:pos x="T0" y="T1"/>
                </a:cxn>
                <a:cxn ang="0">
                  <a:pos x="T2" y="T3"/>
                </a:cxn>
                <a:cxn ang="0">
                  <a:pos x="T4" y="T5"/>
                </a:cxn>
                <a:cxn ang="0">
                  <a:pos x="T6" y="T7"/>
                </a:cxn>
                <a:cxn ang="0">
                  <a:pos x="T8" y="T9"/>
                </a:cxn>
              </a:cxnLst>
              <a:rect l="0" t="0" r="r" b="b"/>
              <a:pathLst>
                <a:path w="116" h="116">
                  <a:moveTo>
                    <a:pt x="107" y="75"/>
                  </a:moveTo>
                  <a:cubicBezTo>
                    <a:pt x="116" y="48"/>
                    <a:pt x="102" y="19"/>
                    <a:pt x="75" y="9"/>
                  </a:cubicBezTo>
                  <a:cubicBezTo>
                    <a:pt x="48" y="0"/>
                    <a:pt x="18" y="14"/>
                    <a:pt x="9" y="41"/>
                  </a:cubicBezTo>
                  <a:cubicBezTo>
                    <a:pt x="0" y="68"/>
                    <a:pt x="14" y="98"/>
                    <a:pt x="41" y="107"/>
                  </a:cubicBezTo>
                  <a:cubicBezTo>
                    <a:pt x="68" y="116"/>
                    <a:pt x="97" y="102"/>
                    <a:pt x="107" y="75"/>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32" name="KSO_Shape"/>
          <p:cNvSpPr>
            <a:spLocks/>
          </p:cNvSpPr>
          <p:nvPr/>
        </p:nvSpPr>
        <p:spPr bwMode="auto">
          <a:xfrm rot="1068375" flipV="1">
            <a:off x="8189246" y="4641367"/>
            <a:ext cx="842108" cy="1489685"/>
          </a:xfrm>
          <a:custGeom>
            <a:avLst/>
            <a:gdLst>
              <a:gd name="T0" fmla="*/ 847238989 w 3580"/>
              <a:gd name="T1" fmla="*/ 847586626 h 3841"/>
              <a:gd name="T2" fmla="*/ 847238989 w 3580"/>
              <a:gd name="T3" fmla="*/ 847586626 h 3841"/>
              <a:gd name="T4" fmla="*/ 847238989 w 3580"/>
              <a:gd name="T5" fmla="*/ 847586626 h 3841"/>
              <a:gd name="T6" fmla="*/ 847238989 w 3580"/>
              <a:gd name="T7" fmla="*/ 847586626 h 3841"/>
              <a:gd name="T8" fmla="*/ 847238989 w 3580"/>
              <a:gd name="T9" fmla="*/ 847586626 h 3841"/>
              <a:gd name="T10" fmla="*/ 847238989 w 3580"/>
              <a:gd name="T11" fmla="*/ 847586626 h 3841"/>
              <a:gd name="T12" fmla="*/ 847238989 w 3580"/>
              <a:gd name="T13" fmla="*/ 847586626 h 3841"/>
              <a:gd name="T14" fmla="*/ 847238989 w 3580"/>
              <a:gd name="T15" fmla="*/ 847586626 h 3841"/>
              <a:gd name="T16" fmla="*/ 847238989 w 3580"/>
              <a:gd name="T17" fmla="*/ 847586626 h 3841"/>
              <a:gd name="T18" fmla="*/ 847238989 w 3580"/>
              <a:gd name="T19" fmla="*/ 847586626 h 3841"/>
              <a:gd name="T20" fmla="*/ 847238989 w 3580"/>
              <a:gd name="T21" fmla="*/ 847586626 h 3841"/>
              <a:gd name="T22" fmla="*/ 847238989 w 3580"/>
              <a:gd name="T23" fmla="*/ 847586626 h 3841"/>
              <a:gd name="T24" fmla="*/ 847238989 w 3580"/>
              <a:gd name="T25" fmla="*/ 847586626 h 3841"/>
              <a:gd name="T26" fmla="*/ 847238989 w 3580"/>
              <a:gd name="T27" fmla="*/ 847586626 h 3841"/>
              <a:gd name="T28" fmla="*/ 847238989 w 3580"/>
              <a:gd name="T29" fmla="*/ 847586626 h 3841"/>
              <a:gd name="T30" fmla="*/ 847238989 w 3580"/>
              <a:gd name="T31" fmla="*/ 847586626 h 3841"/>
              <a:gd name="T32" fmla="*/ 847238989 w 3580"/>
              <a:gd name="T33" fmla="*/ 847586626 h 3841"/>
              <a:gd name="T34" fmla="*/ 847238989 w 3580"/>
              <a:gd name="T35" fmla="*/ 847586626 h 3841"/>
              <a:gd name="T36" fmla="*/ 847238989 w 3580"/>
              <a:gd name="T37" fmla="*/ 847586626 h 3841"/>
              <a:gd name="T38" fmla="*/ 847238989 w 3580"/>
              <a:gd name="T39" fmla="*/ 847586626 h 3841"/>
              <a:gd name="T40" fmla="*/ 847238989 w 3580"/>
              <a:gd name="T41" fmla="*/ 847586626 h 3841"/>
              <a:gd name="T42" fmla="*/ 847238989 w 3580"/>
              <a:gd name="T43" fmla="*/ 847586626 h 3841"/>
              <a:gd name="T44" fmla="*/ 847238989 w 3580"/>
              <a:gd name="T45" fmla="*/ 847586626 h 3841"/>
              <a:gd name="T46" fmla="*/ 847238989 w 3580"/>
              <a:gd name="T47" fmla="*/ 847586626 h 3841"/>
              <a:gd name="T48" fmla="*/ 847238989 w 3580"/>
              <a:gd name="T49" fmla="*/ 847586626 h 3841"/>
              <a:gd name="T50" fmla="*/ 847238989 w 3580"/>
              <a:gd name="T51" fmla="*/ 847586626 h 3841"/>
              <a:gd name="T52" fmla="*/ 847238989 w 3580"/>
              <a:gd name="T53" fmla="*/ 847586626 h 3841"/>
              <a:gd name="T54" fmla="*/ 847238989 w 3580"/>
              <a:gd name="T55" fmla="*/ 847586626 h 3841"/>
              <a:gd name="T56" fmla="*/ 847238989 w 3580"/>
              <a:gd name="T57" fmla="*/ 847586626 h 3841"/>
              <a:gd name="T58" fmla="*/ 847238989 w 3580"/>
              <a:gd name="T59" fmla="*/ 847586626 h 3841"/>
              <a:gd name="T60" fmla="*/ 847238989 w 3580"/>
              <a:gd name="T61" fmla="*/ 847586626 h 3841"/>
              <a:gd name="T62" fmla="*/ 847238989 w 3580"/>
              <a:gd name="T63" fmla="*/ 847586626 h 3841"/>
              <a:gd name="T64" fmla="*/ 847238989 w 3580"/>
              <a:gd name="T65" fmla="*/ 847586626 h 3841"/>
              <a:gd name="T66" fmla="*/ 847238989 w 3580"/>
              <a:gd name="T67" fmla="*/ 847586626 h 3841"/>
              <a:gd name="T68" fmla="*/ 847238989 w 3580"/>
              <a:gd name="T69" fmla="*/ 847586626 h 3841"/>
              <a:gd name="T70" fmla="*/ 847238989 w 3580"/>
              <a:gd name="T71" fmla="*/ 847586626 h 3841"/>
              <a:gd name="T72" fmla="*/ 847238989 w 3580"/>
              <a:gd name="T73" fmla="*/ 847586626 h 3841"/>
              <a:gd name="T74" fmla="*/ 847238989 w 3580"/>
              <a:gd name="T75" fmla="*/ 847586626 h 3841"/>
              <a:gd name="T76" fmla="*/ 847238989 w 3580"/>
              <a:gd name="T77" fmla="*/ 847586626 h 3841"/>
              <a:gd name="T78" fmla="*/ 847238989 w 3580"/>
              <a:gd name="T79" fmla="*/ 847586626 h 3841"/>
              <a:gd name="T80" fmla="*/ 847238989 w 3580"/>
              <a:gd name="T81" fmla="*/ 847586626 h 3841"/>
              <a:gd name="T82" fmla="*/ 847238989 w 3580"/>
              <a:gd name="T83" fmla="*/ 847586626 h 3841"/>
              <a:gd name="T84" fmla="*/ 847238989 w 3580"/>
              <a:gd name="T85" fmla="*/ 847586626 h 3841"/>
              <a:gd name="T86" fmla="*/ 847238989 w 3580"/>
              <a:gd name="T87" fmla="*/ 847586626 h 3841"/>
              <a:gd name="T88" fmla="*/ 847238989 w 3580"/>
              <a:gd name="T89" fmla="*/ 847586626 h 3841"/>
              <a:gd name="T90" fmla="*/ 847238989 w 3580"/>
              <a:gd name="T91" fmla="*/ 847586626 h 3841"/>
              <a:gd name="T92" fmla="*/ 847238989 w 3580"/>
              <a:gd name="T93" fmla="*/ 847586626 h 3841"/>
              <a:gd name="T94" fmla="*/ 847238989 w 3580"/>
              <a:gd name="T95" fmla="*/ 847586626 h 3841"/>
              <a:gd name="T96" fmla="*/ 847238989 w 3580"/>
              <a:gd name="T97" fmla="*/ 847586626 h 3841"/>
              <a:gd name="T98" fmla="*/ 847238989 w 3580"/>
              <a:gd name="T99" fmla="*/ 847586626 h 3841"/>
              <a:gd name="T100" fmla="*/ 847238989 w 3580"/>
              <a:gd name="T101" fmla="*/ 847586626 h 3841"/>
              <a:gd name="T102" fmla="*/ 847238989 w 3580"/>
              <a:gd name="T103" fmla="*/ 847586626 h 3841"/>
              <a:gd name="T104" fmla="*/ 847238989 w 3580"/>
              <a:gd name="T105" fmla="*/ 847586626 h 3841"/>
              <a:gd name="T106" fmla="*/ 847238989 w 3580"/>
              <a:gd name="T107" fmla="*/ 847586626 h 3841"/>
              <a:gd name="T108" fmla="*/ 847238989 w 3580"/>
              <a:gd name="T109" fmla="*/ 847586626 h 3841"/>
              <a:gd name="T110" fmla="*/ 847238989 w 3580"/>
              <a:gd name="T111" fmla="*/ 847586626 h 3841"/>
              <a:gd name="T112" fmla="*/ 847238989 w 3580"/>
              <a:gd name="T113" fmla="*/ 847586626 h 3841"/>
              <a:gd name="T114" fmla="*/ 847238989 w 3580"/>
              <a:gd name="T115" fmla="*/ 847586626 h 3841"/>
              <a:gd name="T116" fmla="*/ 847238989 w 3580"/>
              <a:gd name="T117" fmla="*/ 847586626 h 3841"/>
              <a:gd name="T118" fmla="*/ 847238989 w 3580"/>
              <a:gd name="T119" fmla="*/ 847586626 h 3841"/>
              <a:gd name="T120" fmla="*/ 847238989 w 3580"/>
              <a:gd name="T121" fmla="*/ 847586626 h 3841"/>
              <a:gd name="T122" fmla="*/ 847238989 w 3580"/>
              <a:gd name="T123" fmla="*/ 847586626 h 38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580" h="3841">
                <a:moveTo>
                  <a:pt x="3580" y="2640"/>
                </a:moveTo>
                <a:lnTo>
                  <a:pt x="3491" y="1718"/>
                </a:lnTo>
                <a:lnTo>
                  <a:pt x="2890" y="2323"/>
                </a:lnTo>
                <a:lnTo>
                  <a:pt x="2881" y="2251"/>
                </a:lnTo>
                <a:lnTo>
                  <a:pt x="2871" y="2180"/>
                </a:lnTo>
                <a:lnTo>
                  <a:pt x="2859" y="2110"/>
                </a:lnTo>
                <a:lnTo>
                  <a:pt x="2846" y="2042"/>
                </a:lnTo>
                <a:lnTo>
                  <a:pt x="2831" y="1974"/>
                </a:lnTo>
                <a:lnTo>
                  <a:pt x="2816" y="1908"/>
                </a:lnTo>
                <a:lnTo>
                  <a:pt x="2799" y="1844"/>
                </a:lnTo>
                <a:lnTo>
                  <a:pt x="2782" y="1780"/>
                </a:lnTo>
                <a:lnTo>
                  <a:pt x="2762" y="1718"/>
                </a:lnTo>
                <a:lnTo>
                  <a:pt x="2742" y="1657"/>
                </a:lnTo>
                <a:lnTo>
                  <a:pt x="2719" y="1597"/>
                </a:lnTo>
                <a:lnTo>
                  <a:pt x="2697" y="1539"/>
                </a:lnTo>
                <a:lnTo>
                  <a:pt x="2672" y="1480"/>
                </a:lnTo>
                <a:lnTo>
                  <a:pt x="2647" y="1424"/>
                </a:lnTo>
                <a:lnTo>
                  <a:pt x="2620" y="1369"/>
                </a:lnTo>
                <a:lnTo>
                  <a:pt x="2592" y="1314"/>
                </a:lnTo>
                <a:lnTo>
                  <a:pt x="2564" y="1262"/>
                </a:lnTo>
                <a:lnTo>
                  <a:pt x="2533" y="1210"/>
                </a:lnTo>
                <a:lnTo>
                  <a:pt x="2501" y="1160"/>
                </a:lnTo>
                <a:lnTo>
                  <a:pt x="2469" y="1110"/>
                </a:lnTo>
                <a:lnTo>
                  <a:pt x="2435" y="1062"/>
                </a:lnTo>
                <a:lnTo>
                  <a:pt x="2401" y="1014"/>
                </a:lnTo>
                <a:lnTo>
                  <a:pt x="2365" y="968"/>
                </a:lnTo>
                <a:lnTo>
                  <a:pt x="2327" y="924"/>
                </a:lnTo>
                <a:lnTo>
                  <a:pt x="2289" y="880"/>
                </a:lnTo>
                <a:lnTo>
                  <a:pt x="2249" y="838"/>
                </a:lnTo>
                <a:lnTo>
                  <a:pt x="2209" y="797"/>
                </a:lnTo>
                <a:lnTo>
                  <a:pt x="2167" y="756"/>
                </a:lnTo>
                <a:lnTo>
                  <a:pt x="2124" y="717"/>
                </a:lnTo>
                <a:lnTo>
                  <a:pt x="2081" y="678"/>
                </a:lnTo>
                <a:lnTo>
                  <a:pt x="2036" y="641"/>
                </a:lnTo>
                <a:lnTo>
                  <a:pt x="1990" y="605"/>
                </a:lnTo>
                <a:lnTo>
                  <a:pt x="1942" y="570"/>
                </a:lnTo>
                <a:lnTo>
                  <a:pt x="1894" y="536"/>
                </a:lnTo>
                <a:lnTo>
                  <a:pt x="1845" y="504"/>
                </a:lnTo>
                <a:lnTo>
                  <a:pt x="1794" y="472"/>
                </a:lnTo>
                <a:lnTo>
                  <a:pt x="1743" y="442"/>
                </a:lnTo>
                <a:lnTo>
                  <a:pt x="1691" y="412"/>
                </a:lnTo>
                <a:lnTo>
                  <a:pt x="1637" y="383"/>
                </a:lnTo>
                <a:lnTo>
                  <a:pt x="1584" y="356"/>
                </a:lnTo>
                <a:lnTo>
                  <a:pt x="1528" y="330"/>
                </a:lnTo>
                <a:lnTo>
                  <a:pt x="1472" y="304"/>
                </a:lnTo>
                <a:lnTo>
                  <a:pt x="1415" y="280"/>
                </a:lnTo>
                <a:lnTo>
                  <a:pt x="1356" y="256"/>
                </a:lnTo>
                <a:lnTo>
                  <a:pt x="1298" y="234"/>
                </a:lnTo>
                <a:lnTo>
                  <a:pt x="1236" y="213"/>
                </a:lnTo>
                <a:lnTo>
                  <a:pt x="1175" y="193"/>
                </a:lnTo>
                <a:lnTo>
                  <a:pt x="1114" y="173"/>
                </a:lnTo>
                <a:lnTo>
                  <a:pt x="1051" y="155"/>
                </a:lnTo>
                <a:lnTo>
                  <a:pt x="987" y="138"/>
                </a:lnTo>
                <a:lnTo>
                  <a:pt x="923" y="122"/>
                </a:lnTo>
                <a:lnTo>
                  <a:pt x="857" y="107"/>
                </a:lnTo>
                <a:lnTo>
                  <a:pt x="790" y="92"/>
                </a:lnTo>
                <a:lnTo>
                  <a:pt x="722" y="78"/>
                </a:lnTo>
                <a:lnTo>
                  <a:pt x="654" y="67"/>
                </a:lnTo>
                <a:lnTo>
                  <a:pt x="584" y="56"/>
                </a:lnTo>
                <a:lnTo>
                  <a:pt x="514" y="45"/>
                </a:lnTo>
                <a:lnTo>
                  <a:pt x="443" y="36"/>
                </a:lnTo>
                <a:lnTo>
                  <a:pt x="371" y="27"/>
                </a:lnTo>
                <a:lnTo>
                  <a:pt x="299" y="20"/>
                </a:lnTo>
                <a:lnTo>
                  <a:pt x="226" y="14"/>
                </a:lnTo>
                <a:lnTo>
                  <a:pt x="151" y="7"/>
                </a:lnTo>
                <a:lnTo>
                  <a:pt x="76" y="4"/>
                </a:lnTo>
                <a:lnTo>
                  <a:pt x="0" y="0"/>
                </a:lnTo>
                <a:lnTo>
                  <a:pt x="99" y="58"/>
                </a:lnTo>
                <a:lnTo>
                  <a:pt x="194" y="118"/>
                </a:lnTo>
                <a:lnTo>
                  <a:pt x="288" y="180"/>
                </a:lnTo>
                <a:lnTo>
                  <a:pt x="377" y="243"/>
                </a:lnTo>
                <a:lnTo>
                  <a:pt x="466" y="305"/>
                </a:lnTo>
                <a:lnTo>
                  <a:pt x="550" y="370"/>
                </a:lnTo>
                <a:lnTo>
                  <a:pt x="633" y="434"/>
                </a:lnTo>
                <a:lnTo>
                  <a:pt x="712" y="502"/>
                </a:lnTo>
                <a:lnTo>
                  <a:pt x="788" y="569"/>
                </a:lnTo>
                <a:lnTo>
                  <a:pt x="862" y="636"/>
                </a:lnTo>
                <a:lnTo>
                  <a:pt x="933" y="706"/>
                </a:lnTo>
                <a:lnTo>
                  <a:pt x="1000" y="777"/>
                </a:lnTo>
                <a:lnTo>
                  <a:pt x="1065" y="848"/>
                </a:lnTo>
                <a:lnTo>
                  <a:pt x="1096" y="884"/>
                </a:lnTo>
                <a:lnTo>
                  <a:pt x="1126" y="920"/>
                </a:lnTo>
                <a:lnTo>
                  <a:pt x="1156" y="957"/>
                </a:lnTo>
                <a:lnTo>
                  <a:pt x="1184" y="993"/>
                </a:lnTo>
                <a:lnTo>
                  <a:pt x="1213" y="1031"/>
                </a:lnTo>
                <a:lnTo>
                  <a:pt x="1240" y="1068"/>
                </a:lnTo>
                <a:lnTo>
                  <a:pt x="1266" y="1105"/>
                </a:lnTo>
                <a:lnTo>
                  <a:pt x="1293" y="1144"/>
                </a:lnTo>
                <a:lnTo>
                  <a:pt x="1317" y="1181"/>
                </a:lnTo>
                <a:lnTo>
                  <a:pt x="1341" y="1220"/>
                </a:lnTo>
                <a:lnTo>
                  <a:pt x="1365" y="1258"/>
                </a:lnTo>
                <a:lnTo>
                  <a:pt x="1387" y="1298"/>
                </a:lnTo>
                <a:lnTo>
                  <a:pt x="1408" y="1337"/>
                </a:lnTo>
                <a:lnTo>
                  <a:pt x="1429" y="1377"/>
                </a:lnTo>
                <a:lnTo>
                  <a:pt x="1449" y="1417"/>
                </a:lnTo>
                <a:lnTo>
                  <a:pt x="1468" y="1456"/>
                </a:lnTo>
                <a:lnTo>
                  <a:pt x="1487" y="1496"/>
                </a:lnTo>
                <a:lnTo>
                  <a:pt x="1504" y="1537"/>
                </a:lnTo>
                <a:lnTo>
                  <a:pt x="1522" y="1577"/>
                </a:lnTo>
                <a:lnTo>
                  <a:pt x="1538" y="1618"/>
                </a:lnTo>
                <a:lnTo>
                  <a:pt x="1553" y="1659"/>
                </a:lnTo>
                <a:lnTo>
                  <a:pt x="1566" y="1702"/>
                </a:lnTo>
                <a:lnTo>
                  <a:pt x="1580" y="1743"/>
                </a:lnTo>
                <a:lnTo>
                  <a:pt x="1593" y="1785"/>
                </a:lnTo>
                <a:lnTo>
                  <a:pt x="1604" y="1827"/>
                </a:lnTo>
                <a:lnTo>
                  <a:pt x="1615" y="1870"/>
                </a:lnTo>
                <a:lnTo>
                  <a:pt x="1625" y="1913"/>
                </a:lnTo>
                <a:lnTo>
                  <a:pt x="1634" y="1956"/>
                </a:lnTo>
                <a:lnTo>
                  <a:pt x="1642" y="1999"/>
                </a:lnTo>
                <a:lnTo>
                  <a:pt x="1650" y="2043"/>
                </a:lnTo>
                <a:lnTo>
                  <a:pt x="1656" y="2088"/>
                </a:lnTo>
                <a:lnTo>
                  <a:pt x="1661" y="2131"/>
                </a:lnTo>
                <a:lnTo>
                  <a:pt x="1666" y="2176"/>
                </a:lnTo>
                <a:lnTo>
                  <a:pt x="1670" y="2221"/>
                </a:lnTo>
                <a:lnTo>
                  <a:pt x="1672" y="2266"/>
                </a:lnTo>
                <a:lnTo>
                  <a:pt x="1675" y="2310"/>
                </a:lnTo>
                <a:lnTo>
                  <a:pt x="1675" y="2357"/>
                </a:lnTo>
                <a:lnTo>
                  <a:pt x="1676" y="2401"/>
                </a:lnTo>
                <a:lnTo>
                  <a:pt x="1017" y="1953"/>
                </a:lnTo>
                <a:lnTo>
                  <a:pt x="1106" y="2876"/>
                </a:lnTo>
                <a:lnTo>
                  <a:pt x="2445" y="3841"/>
                </a:lnTo>
                <a:lnTo>
                  <a:pt x="3580" y="2640"/>
                </a:lnTo>
                <a:close/>
              </a:path>
            </a:pathLst>
          </a:custGeom>
          <a:solidFill>
            <a:srgbClr val="FF0000"/>
          </a:solidFill>
          <a:ln w="19050">
            <a:solidFill>
              <a:schemeClr val="tx1"/>
            </a:solidFill>
            <a:round/>
            <a:headEnd/>
            <a:tailEnd/>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 name="投影片編號版面配置區 8">
            <a:extLst>
              <a:ext uri="{FF2B5EF4-FFF2-40B4-BE49-F238E27FC236}">
                <a16:creationId xmlns:a16="http://schemas.microsoft.com/office/drawing/2014/main" id="{AC82CB9C-AAB7-0A91-9696-889BD1CB969B}"/>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21</a:t>
            </a:fld>
            <a:endParaRPr lang="zh-TW" altLang="en-US" sz="2600" b="1" u="sng"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螢幕擷取畫面, 數字, 字型 的圖片&#10;&#10;AI 產生的內容可能不正確。">
            <a:extLst>
              <a:ext uri="{FF2B5EF4-FFF2-40B4-BE49-F238E27FC236}">
                <a16:creationId xmlns:a16="http://schemas.microsoft.com/office/drawing/2014/main" id="{D1A327D0-14FB-1203-4551-B46CDCF57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345" y="1556792"/>
            <a:ext cx="7359525" cy="4464496"/>
          </a:xfrm>
          <a:prstGeom prst="rect">
            <a:avLst/>
          </a:prstGeom>
        </p:spPr>
      </p:pic>
      <p:sp>
        <p:nvSpPr>
          <p:cNvPr id="23556" name="標題 1"/>
          <p:cNvSpPr txBox="1">
            <a:spLocks/>
          </p:cNvSpPr>
          <p:nvPr/>
        </p:nvSpPr>
        <p:spPr bwMode="auto">
          <a:xfrm>
            <a:off x="622300" y="134938"/>
            <a:ext cx="78867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参</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、報名資料載入 </a:t>
            </a:r>
            <a:r>
              <a:rPr lang="en-US" altLang="zh-TW" sz="3600" b="1" dirty="0">
                <a:solidFill>
                  <a:srgbClr val="002060"/>
                </a:solidFill>
                <a:latin typeface="微軟正黑體" panose="020B0604030504040204" pitchFamily="34" charset="-120"/>
                <a:ea typeface="微軟正黑體" panose="020B0604030504040204" pitchFamily="34" charset="-120"/>
              </a:rPr>
              <a:t>14/16</a:t>
            </a:r>
            <a:endParaRPr lang="zh-TW" altLang="en-US" sz="3600" b="1" dirty="0">
              <a:solidFill>
                <a:srgbClr val="002060"/>
              </a:solidFill>
              <a:latin typeface="微軟正黑體" panose="020B0604030504040204" pitchFamily="34" charset="-120"/>
              <a:ea typeface="微軟正黑體" panose="020B0604030504040204" pitchFamily="34" charset="-120"/>
            </a:endParaRPr>
          </a:p>
        </p:txBody>
      </p:sp>
      <p:sp>
        <p:nvSpPr>
          <p:cNvPr id="23557" name="矩形 8"/>
          <p:cNvSpPr>
            <a:spLocks noChangeArrowheads="1"/>
          </p:cNvSpPr>
          <p:nvPr/>
        </p:nvSpPr>
        <p:spPr bwMode="auto">
          <a:xfrm>
            <a:off x="693738" y="973931"/>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TW" altLang="zh-TW" sz="2400" b="1" dirty="0">
                <a:solidFill>
                  <a:srgbClr val="0070C0"/>
                </a:solidFill>
                <a:latin typeface="微軟正黑體" panose="020B0604030504040204" pitchFamily="34" charset="-120"/>
                <a:ea typeface="微軟正黑體" panose="020B0604030504040204" pitchFamily="34" charset="-120"/>
              </a:rPr>
              <a:t>比序項目積分</a:t>
            </a:r>
            <a:r>
              <a:rPr lang="zh-TW" altLang="en-US" sz="2400" b="1" dirty="0">
                <a:solidFill>
                  <a:srgbClr val="0070C0"/>
                </a:solidFill>
                <a:latin typeface="微軟正黑體" panose="020B0604030504040204" pitchFamily="34" charset="-120"/>
                <a:ea typeface="微軟正黑體" panose="020B0604030504040204" pitchFamily="34" charset="-120"/>
              </a:rPr>
              <a:t>介面範例</a:t>
            </a:r>
            <a:endParaRPr lang="zh-TW" altLang="en-US" sz="2400" dirty="0">
              <a:solidFill>
                <a:srgbClr val="0070C0"/>
              </a:solidFill>
            </a:endParaRPr>
          </a:p>
        </p:txBody>
      </p:sp>
      <p:sp>
        <p:nvSpPr>
          <p:cNvPr id="13" name="文字方塊 12"/>
          <p:cNvSpPr txBox="1"/>
          <p:nvPr/>
        </p:nvSpPr>
        <p:spPr>
          <a:xfrm>
            <a:off x="7594425" y="1852622"/>
            <a:ext cx="4111800" cy="1643527"/>
          </a:xfrm>
          <a:prstGeom prst="rect">
            <a:avLst/>
          </a:prstGeom>
          <a:solidFill>
            <a:schemeClr val="accent4">
              <a:lumMod val="20000"/>
              <a:lumOff val="80000"/>
            </a:schemeClr>
          </a:solidFill>
          <a:ln w="28575">
            <a:solidFill>
              <a:srgbClr val="FFC000"/>
            </a:solidFill>
          </a:ln>
          <a:effectLst>
            <a:outerShdw blurRad="50800" dist="38100" dir="2700000" algn="tl" rotWithShape="0">
              <a:prstClr val="black">
                <a:alpha val="40000"/>
              </a:prstClr>
            </a:outerShdw>
          </a:effectLst>
        </p:spPr>
        <p:txBody>
          <a:bodyPr wrap="square">
            <a:spAutoFit/>
          </a:bodyPr>
          <a:lstStyle/>
          <a:p>
            <a:pPr algn="just" eaLnBrk="1" fontAlgn="auto" hangingPunct="1">
              <a:lnSpc>
                <a:spcPct val="120000"/>
              </a:lnSpc>
              <a:spcBef>
                <a:spcPts val="0"/>
              </a:spcBef>
              <a:spcAft>
                <a:spcPts val="0"/>
              </a:spcAft>
              <a:defRPr/>
            </a:pPr>
            <a:r>
              <a:rPr lang="zh-TW" altLang="en-US" sz="2800" b="1" dirty="0">
                <a:solidFill>
                  <a:schemeClr val="bg1"/>
                </a:solidFill>
                <a:effectLst>
                  <a:glow rad="127000">
                    <a:schemeClr val="tx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請輸入競賽完整名稱</a:t>
            </a:r>
            <a:endParaRPr lang="en-US" altLang="zh-TW" sz="2800" b="1" dirty="0">
              <a:solidFill>
                <a:schemeClr val="bg1"/>
              </a:solidFill>
              <a:effectLst>
                <a:glow rad="127000">
                  <a:schemeClr val="tx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just" eaLnBrk="1" fontAlgn="auto" hangingPunct="1">
              <a:lnSpc>
                <a:spcPct val="120000"/>
              </a:lnSpc>
              <a:spcBef>
                <a:spcPts val="0"/>
              </a:spcBef>
              <a:spcAft>
                <a:spcPts val="0"/>
              </a:spcAft>
              <a:defRPr/>
            </a:pPr>
            <a:r>
              <a:rPr lang="zh-TW" altLang="en-US" sz="2800" b="1" dirty="0">
                <a:solidFill>
                  <a:schemeClr val="bg1"/>
                </a:solidFill>
                <a:effectLst>
                  <a:glow rad="127000">
                    <a:schemeClr val="tx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建議報名表檢附競賽得獎獎狀影本，以利審查。</a:t>
            </a:r>
            <a:endParaRPr lang="en-US" altLang="zh-TW" sz="2800" b="1" dirty="0">
              <a:solidFill>
                <a:schemeClr val="bg1"/>
              </a:solidFill>
              <a:effectLst>
                <a:glow rad="127000">
                  <a:schemeClr val="tx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矩形 2"/>
          <p:cNvSpPr/>
          <p:nvPr/>
        </p:nvSpPr>
        <p:spPr>
          <a:xfrm>
            <a:off x="2711624" y="1982281"/>
            <a:ext cx="3959919" cy="4132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grpSp>
        <p:nvGrpSpPr>
          <p:cNvPr id="23561" name="组合 32"/>
          <p:cNvGrpSpPr>
            <a:grpSpLocks/>
          </p:cNvGrpSpPr>
          <p:nvPr/>
        </p:nvGrpSpPr>
        <p:grpSpPr bwMode="auto">
          <a:xfrm>
            <a:off x="10882313" y="134938"/>
            <a:ext cx="1016000" cy="1055687"/>
            <a:chOff x="5567363" y="2643188"/>
            <a:chExt cx="1012825" cy="1019175"/>
          </a:xfrm>
        </p:grpSpPr>
        <p:sp>
          <p:nvSpPr>
            <p:cNvPr id="16" name="Oval 32"/>
            <p:cNvSpPr>
              <a:spLocks noChangeArrowheads="1"/>
            </p:cNvSpPr>
            <p:nvPr/>
          </p:nvSpPr>
          <p:spPr bwMode="auto">
            <a:xfrm>
              <a:off x="5567363" y="2643188"/>
              <a:ext cx="1012825" cy="1017643"/>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33"/>
            <p:cNvSpPr/>
            <p:nvPr/>
          </p:nvSpPr>
          <p:spPr bwMode="auto">
            <a:xfrm>
              <a:off x="5576858" y="2643188"/>
              <a:ext cx="750124" cy="689668"/>
            </a:xfrm>
            <a:custGeom>
              <a:avLst/>
              <a:gdLst>
                <a:gd name="T0" fmla="*/ 272 w 412"/>
                <a:gd name="T1" fmla="*/ 0 h 378"/>
                <a:gd name="T2" fmla="*/ 266 w 412"/>
                <a:gd name="T3" fmla="*/ 13 h 378"/>
                <a:gd name="T4" fmla="*/ 232 w 412"/>
                <a:gd name="T5" fmla="*/ 3 h 378"/>
                <a:gd name="T6" fmla="*/ 36 w 412"/>
                <a:gd name="T7" fmla="*/ 133 h 378"/>
                <a:gd name="T8" fmla="*/ 32 w 412"/>
                <a:gd name="T9" fmla="*/ 166 h 378"/>
                <a:gd name="T10" fmla="*/ 19 w 412"/>
                <a:gd name="T11" fmla="*/ 166 h 378"/>
                <a:gd name="T12" fmla="*/ 0 w 412"/>
                <a:gd name="T13" fmla="*/ 224 h 378"/>
                <a:gd name="T14" fmla="*/ 9 w 412"/>
                <a:gd name="T15" fmla="*/ 249 h 378"/>
                <a:gd name="T16" fmla="*/ 45 w 412"/>
                <a:gd name="T17" fmla="*/ 234 h 378"/>
                <a:gd name="T18" fmla="*/ 80 w 412"/>
                <a:gd name="T19" fmla="*/ 288 h 378"/>
                <a:gd name="T20" fmla="*/ 52 w 412"/>
                <a:gd name="T21" fmla="*/ 315 h 378"/>
                <a:gd name="T22" fmla="*/ 119 w 412"/>
                <a:gd name="T23" fmla="*/ 361 h 378"/>
                <a:gd name="T24" fmla="*/ 134 w 412"/>
                <a:gd name="T25" fmla="*/ 325 h 378"/>
                <a:gd name="T26" fmla="*/ 201 w 412"/>
                <a:gd name="T27" fmla="*/ 339 h 378"/>
                <a:gd name="T28" fmla="*/ 201 w 412"/>
                <a:gd name="T29" fmla="*/ 339 h 378"/>
                <a:gd name="T30" fmla="*/ 201 w 412"/>
                <a:gd name="T31" fmla="*/ 378 h 378"/>
                <a:gd name="T32" fmla="*/ 202 w 412"/>
                <a:gd name="T33" fmla="*/ 378 h 378"/>
                <a:gd name="T34" fmla="*/ 287 w 412"/>
                <a:gd name="T35" fmla="*/ 360 h 378"/>
                <a:gd name="T36" fmla="*/ 271 w 412"/>
                <a:gd name="T37" fmla="*/ 324 h 378"/>
                <a:gd name="T38" fmla="*/ 323 w 412"/>
                <a:gd name="T39" fmla="*/ 287 h 378"/>
                <a:gd name="T40" fmla="*/ 351 w 412"/>
                <a:gd name="T41" fmla="*/ 316 h 378"/>
                <a:gd name="T42" fmla="*/ 397 w 412"/>
                <a:gd name="T43" fmla="*/ 245 h 378"/>
                <a:gd name="T44" fmla="*/ 359 w 412"/>
                <a:gd name="T45" fmla="*/ 230 h 378"/>
                <a:gd name="T46" fmla="*/ 371 w 412"/>
                <a:gd name="T47" fmla="*/ 170 h 378"/>
                <a:gd name="T48" fmla="*/ 371 w 412"/>
                <a:gd name="T49" fmla="*/ 166 h 378"/>
                <a:gd name="T50" fmla="*/ 412 w 412"/>
                <a:gd name="T51" fmla="*/ 166 h 378"/>
                <a:gd name="T52" fmla="*/ 393 w 412"/>
                <a:gd name="T53" fmla="*/ 83 h 378"/>
                <a:gd name="T54" fmla="*/ 355 w 412"/>
                <a:gd name="T55" fmla="*/ 100 h 378"/>
                <a:gd name="T56" fmla="*/ 319 w 412"/>
                <a:gd name="T57" fmla="*/ 48 h 378"/>
                <a:gd name="T58" fmla="*/ 348 w 412"/>
                <a:gd name="T59" fmla="*/ 19 h 378"/>
                <a:gd name="T60" fmla="*/ 335 w 412"/>
                <a:gd name="T61" fmla="*/ 7 h 378"/>
                <a:gd name="T62" fmla="*/ 274 w 412"/>
                <a:gd name="T63" fmla="*/ 0 h 378"/>
                <a:gd name="T64" fmla="*/ 272 w 412"/>
                <a:gd name="T65"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2" h="378">
                  <a:moveTo>
                    <a:pt x="272" y="0"/>
                  </a:moveTo>
                  <a:cubicBezTo>
                    <a:pt x="266" y="13"/>
                    <a:pt x="266" y="13"/>
                    <a:pt x="266" y="13"/>
                  </a:cubicBezTo>
                  <a:cubicBezTo>
                    <a:pt x="255" y="9"/>
                    <a:pt x="244" y="5"/>
                    <a:pt x="232" y="3"/>
                  </a:cubicBezTo>
                  <a:cubicBezTo>
                    <a:pt x="149" y="16"/>
                    <a:pt x="78" y="65"/>
                    <a:pt x="36" y="133"/>
                  </a:cubicBezTo>
                  <a:cubicBezTo>
                    <a:pt x="34" y="144"/>
                    <a:pt x="32" y="155"/>
                    <a:pt x="32" y="166"/>
                  </a:cubicBezTo>
                  <a:cubicBezTo>
                    <a:pt x="19" y="166"/>
                    <a:pt x="19" y="166"/>
                    <a:pt x="19" y="166"/>
                  </a:cubicBezTo>
                  <a:cubicBezTo>
                    <a:pt x="11" y="185"/>
                    <a:pt x="4" y="204"/>
                    <a:pt x="0" y="224"/>
                  </a:cubicBezTo>
                  <a:cubicBezTo>
                    <a:pt x="3" y="233"/>
                    <a:pt x="5" y="241"/>
                    <a:pt x="9" y="249"/>
                  </a:cubicBezTo>
                  <a:cubicBezTo>
                    <a:pt x="45" y="234"/>
                    <a:pt x="45" y="234"/>
                    <a:pt x="45" y="234"/>
                  </a:cubicBezTo>
                  <a:cubicBezTo>
                    <a:pt x="53" y="254"/>
                    <a:pt x="65" y="272"/>
                    <a:pt x="80" y="288"/>
                  </a:cubicBezTo>
                  <a:cubicBezTo>
                    <a:pt x="52" y="315"/>
                    <a:pt x="52" y="315"/>
                    <a:pt x="52" y="315"/>
                  </a:cubicBezTo>
                  <a:cubicBezTo>
                    <a:pt x="71" y="334"/>
                    <a:pt x="94" y="350"/>
                    <a:pt x="119" y="361"/>
                  </a:cubicBezTo>
                  <a:cubicBezTo>
                    <a:pt x="134" y="325"/>
                    <a:pt x="134" y="325"/>
                    <a:pt x="134" y="325"/>
                  </a:cubicBezTo>
                  <a:cubicBezTo>
                    <a:pt x="155" y="334"/>
                    <a:pt x="177" y="339"/>
                    <a:pt x="201" y="339"/>
                  </a:cubicBezTo>
                  <a:cubicBezTo>
                    <a:pt x="201" y="339"/>
                    <a:pt x="201" y="339"/>
                    <a:pt x="201" y="339"/>
                  </a:cubicBezTo>
                  <a:cubicBezTo>
                    <a:pt x="201" y="378"/>
                    <a:pt x="201" y="378"/>
                    <a:pt x="201" y="378"/>
                  </a:cubicBezTo>
                  <a:cubicBezTo>
                    <a:pt x="202" y="378"/>
                    <a:pt x="202" y="378"/>
                    <a:pt x="202" y="378"/>
                  </a:cubicBezTo>
                  <a:cubicBezTo>
                    <a:pt x="232" y="378"/>
                    <a:pt x="261" y="372"/>
                    <a:pt x="287" y="360"/>
                  </a:cubicBezTo>
                  <a:cubicBezTo>
                    <a:pt x="271" y="324"/>
                    <a:pt x="271" y="324"/>
                    <a:pt x="271" y="324"/>
                  </a:cubicBezTo>
                  <a:cubicBezTo>
                    <a:pt x="290" y="315"/>
                    <a:pt x="308" y="303"/>
                    <a:pt x="323" y="287"/>
                  </a:cubicBezTo>
                  <a:cubicBezTo>
                    <a:pt x="351" y="316"/>
                    <a:pt x="351" y="316"/>
                    <a:pt x="351" y="316"/>
                  </a:cubicBezTo>
                  <a:cubicBezTo>
                    <a:pt x="371" y="296"/>
                    <a:pt x="387" y="272"/>
                    <a:pt x="397" y="245"/>
                  </a:cubicBezTo>
                  <a:cubicBezTo>
                    <a:pt x="359" y="230"/>
                    <a:pt x="359" y="230"/>
                    <a:pt x="359" y="230"/>
                  </a:cubicBezTo>
                  <a:cubicBezTo>
                    <a:pt x="367" y="211"/>
                    <a:pt x="371" y="191"/>
                    <a:pt x="371" y="170"/>
                  </a:cubicBezTo>
                  <a:cubicBezTo>
                    <a:pt x="371" y="168"/>
                    <a:pt x="371" y="167"/>
                    <a:pt x="371" y="166"/>
                  </a:cubicBezTo>
                  <a:cubicBezTo>
                    <a:pt x="412" y="166"/>
                    <a:pt x="412" y="166"/>
                    <a:pt x="412" y="166"/>
                  </a:cubicBezTo>
                  <a:cubicBezTo>
                    <a:pt x="411" y="137"/>
                    <a:pt x="405" y="109"/>
                    <a:pt x="393" y="83"/>
                  </a:cubicBezTo>
                  <a:cubicBezTo>
                    <a:pt x="355" y="100"/>
                    <a:pt x="355" y="100"/>
                    <a:pt x="355" y="100"/>
                  </a:cubicBezTo>
                  <a:cubicBezTo>
                    <a:pt x="347" y="80"/>
                    <a:pt x="334" y="63"/>
                    <a:pt x="319" y="48"/>
                  </a:cubicBezTo>
                  <a:cubicBezTo>
                    <a:pt x="348" y="19"/>
                    <a:pt x="348" y="19"/>
                    <a:pt x="348" y="19"/>
                  </a:cubicBezTo>
                  <a:cubicBezTo>
                    <a:pt x="344" y="15"/>
                    <a:pt x="340" y="11"/>
                    <a:pt x="335" y="7"/>
                  </a:cubicBezTo>
                  <a:cubicBezTo>
                    <a:pt x="315" y="3"/>
                    <a:pt x="295" y="0"/>
                    <a:pt x="274" y="0"/>
                  </a:cubicBezTo>
                  <a:cubicBezTo>
                    <a:pt x="273" y="0"/>
                    <a:pt x="272" y="0"/>
                    <a:pt x="272" y="0"/>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Oval 34"/>
            <p:cNvSpPr>
              <a:spLocks noChangeArrowheads="1"/>
            </p:cNvSpPr>
            <p:nvPr/>
          </p:nvSpPr>
          <p:spPr bwMode="auto">
            <a:xfrm>
              <a:off x="5717704" y="2725948"/>
              <a:ext cx="452606" cy="455180"/>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Oval 35"/>
            <p:cNvSpPr>
              <a:spLocks noChangeArrowheads="1"/>
            </p:cNvSpPr>
            <p:nvPr/>
          </p:nvSpPr>
          <p:spPr bwMode="auto">
            <a:xfrm>
              <a:off x="5788918" y="2797980"/>
              <a:ext cx="308595" cy="311117"/>
            </a:xfrm>
            <a:prstGeom prst="ellipse">
              <a:avLst/>
            </a:pr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1" name="Freeform 36"/>
            <p:cNvSpPr/>
            <p:nvPr/>
          </p:nvSpPr>
          <p:spPr bwMode="auto">
            <a:xfrm>
              <a:off x="6046872" y="3188792"/>
              <a:ext cx="466850" cy="455180"/>
            </a:xfrm>
            <a:custGeom>
              <a:avLst/>
              <a:gdLst>
                <a:gd name="T0" fmla="*/ 232 w 256"/>
                <a:gd name="T1" fmla="*/ 121 h 249"/>
                <a:gd name="T2" fmla="*/ 222 w 256"/>
                <a:gd name="T3" fmla="*/ 84 h 249"/>
                <a:gd name="T4" fmla="*/ 245 w 256"/>
                <a:gd name="T5" fmla="*/ 73 h 249"/>
                <a:gd name="T6" fmla="*/ 215 w 256"/>
                <a:gd name="T7" fmla="*/ 34 h 249"/>
                <a:gd name="T8" fmla="*/ 198 w 256"/>
                <a:gd name="T9" fmla="*/ 53 h 249"/>
                <a:gd name="T10" fmla="*/ 163 w 256"/>
                <a:gd name="T11" fmla="*/ 32 h 249"/>
                <a:gd name="T12" fmla="*/ 163 w 256"/>
                <a:gd name="T13" fmla="*/ 32 h 249"/>
                <a:gd name="T14" fmla="*/ 171 w 256"/>
                <a:gd name="T15" fmla="*/ 8 h 249"/>
                <a:gd name="T16" fmla="*/ 120 w 256"/>
                <a:gd name="T17" fmla="*/ 2 h 249"/>
                <a:gd name="T18" fmla="*/ 122 w 256"/>
                <a:gd name="T19" fmla="*/ 27 h 249"/>
                <a:gd name="T20" fmla="*/ 85 w 256"/>
                <a:gd name="T21" fmla="*/ 36 h 249"/>
                <a:gd name="T22" fmla="*/ 74 w 256"/>
                <a:gd name="T23" fmla="*/ 14 h 249"/>
                <a:gd name="T24" fmla="*/ 34 w 256"/>
                <a:gd name="T25" fmla="*/ 44 h 249"/>
                <a:gd name="T26" fmla="*/ 52 w 256"/>
                <a:gd name="T27" fmla="*/ 60 h 249"/>
                <a:gd name="T28" fmla="*/ 31 w 256"/>
                <a:gd name="T29" fmla="*/ 94 h 249"/>
                <a:gd name="T30" fmla="*/ 8 w 256"/>
                <a:gd name="T31" fmla="*/ 86 h 249"/>
                <a:gd name="T32" fmla="*/ 8 w 256"/>
                <a:gd name="T33" fmla="*/ 88 h 249"/>
                <a:gd name="T34" fmla="*/ 1 w 256"/>
                <a:gd name="T35" fmla="*/ 137 h 249"/>
                <a:gd name="T36" fmla="*/ 25 w 256"/>
                <a:gd name="T37" fmla="*/ 136 h 249"/>
                <a:gd name="T38" fmla="*/ 34 w 256"/>
                <a:gd name="T39" fmla="*/ 174 h 249"/>
                <a:gd name="T40" fmla="*/ 13 w 256"/>
                <a:gd name="T41" fmla="*/ 185 h 249"/>
                <a:gd name="T42" fmla="*/ 42 w 256"/>
                <a:gd name="T43" fmla="*/ 225 h 249"/>
                <a:gd name="T44" fmla="*/ 58 w 256"/>
                <a:gd name="T45" fmla="*/ 207 h 249"/>
                <a:gd name="T46" fmla="*/ 94 w 256"/>
                <a:gd name="T47" fmla="*/ 229 h 249"/>
                <a:gd name="T48" fmla="*/ 95 w 256"/>
                <a:gd name="T49" fmla="*/ 229 h 249"/>
                <a:gd name="T50" fmla="*/ 87 w 256"/>
                <a:gd name="T51" fmla="*/ 249 h 249"/>
                <a:gd name="T52" fmla="*/ 256 w 256"/>
                <a:gd name="T53" fmla="*/ 119 h 249"/>
                <a:gd name="T54" fmla="*/ 232 w 256"/>
                <a:gd name="T55" fmla="*/ 12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6" h="249">
                  <a:moveTo>
                    <a:pt x="232" y="121"/>
                  </a:moveTo>
                  <a:cubicBezTo>
                    <a:pt x="231" y="108"/>
                    <a:pt x="227" y="95"/>
                    <a:pt x="222" y="84"/>
                  </a:cubicBezTo>
                  <a:cubicBezTo>
                    <a:pt x="245" y="73"/>
                    <a:pt x="245" y="73"/>
                    <a:pt x="245" y="73"/>
                  </a:cubicBezTo>
                  <a:cubicBezTo>
                    <a:pt x="237" y="58"/>
                    <a:pt x="227" y="45"/>
                    <a:pt x="215" y="34"/>
                  </a:cubicBezTo>
                  <a:cubicBezTo>
                    <a:pt x="198" y="53"/>
                    <a:pt x="198" y="53"/>
                    <a:pt x="198" y="53"/>
                  </a:cubicBezTo>
                  <a:cubicBezTo>
                    <a:pt x="188" y="44"/>
                    <a:pt x="176" y="37"/>
                    <a:pt x="163" y="32"/>
                  </a:cubicBezTo>
                  <a:cubicBezTo>
                    <a:pt x="163" y="32"/>
                    <a:pt x="163" y="32"/>
                    <a:pt x="163" y="32"/>
                  </a:cubicBezTo>
                  <a:cubicBezTo>
                    <a:pt x="171" y="8"/>
                    <a:pt x="171" y="8"/>
                    <a:pt x="171" y="8"/>
                  </a:cubicBezTo>
                  <a:cubicBezTo>
                    <a:pt x="154" y="2"/>
                    <a:pt x="137" y="0"/>
                    <a:pt x="120" y="2"/>
                  </a:cubicBezTo>
                  <a:cubicBezTo>
                    <a:pt x="122" y="27"/>
                    <a:pt x="122" y="27"/>
                    <a:pt x="122" y="27"/>
                  </a:cubicBezTo>
                  <a:cubicBezTo>
                    <a:pt x="109" y="27"/>
                    <a:pt x="96" y="31"/>
                    <a:pt x="85" y="36"/>
                  </a:cubicBezTo>
                  <a:cubicBezTo>
                    <a:pt x="74" y="14"/>
                    <a:pt x="74" y="14"/>
                    <a:pt x="74" y="14"/>
                  </a:cubicBezTo>
                  <a:cubicBezTo>
                    <a:pt x="59" y="21"/>
                    <a:pt x="45" y="31"/>
                    <a:pt x="34" y="44"/>
                  </a:cubicBezTo>
                  <a:cubicBezTo>
                    <a:pt x="52" y="60"/>
                    <a:pt x="52" y="60"/>
                    <a:pt x="52" y="60"/>
                  </a:cubicBezTo>
                  <a:cubicBezTo>
                    <a:pt x="43" y="70"/>
                    <a:pt x="36" y="81"/>
                    <a:pt x="31" y="94"/>
                  </a:cubicBezTo>
                  <a:cubicBezTo>
                    <a:pt x="8" y="86"/>
                    <a:pt x="8" y="86"/>
                    <a:pt x="8" y="86"/>
                  </a:cubicBezTo>
                  <a:cubicBezTo>
                    <a:pt x="8" y="87"/>
                    <a:pt x="8" y="87"/>
                    <a:pt x="8" y="88"/>
                  </a:cubicBezTo>
                  <a:cubicBezTo>
                    <a:pt x="2" y="104"/>
                    <a:pt x="0" y="121"/>
                    <a:pt x="1" y="137"/>
                  </a:cubicBezTo>
                  <a:cubicBezTo>
                    <a:pt x="25" y="136"/>
                    <a:pt x="25" y="136"/>
                    <a:pt x="25" y="136"/>
                  </a:cubicBezTo>
                  <a:cubicBezTo>
                    <a:pt x="25" y="149"/>
                    <a:pt x="29" y="162"/>
                    <a:pt x="34" y="174"/>
                  </a:cubicBezTo>
                  <a:cubicBezTo>
                    <a:pt x="13" y="185"/>
                    <a:pt x="13" y="185"/>
                    <a:pt x="13" y="185"/>
                  </a:cubicBezTo>
                  <a:cubicBezTo>
                    <a:pt x="20" y="200"/>
                    <a:pt x="30" y="213"/>
                    <a:pt x="42" y="225"/>
                  </a:cubicBezTo>
                  <a:cubicBezTo>
                    <a:pt x="58" y="207"/>
                    <a:pt x="58" y="207"/>
                    <a:pt x="58" y="207"/>
                  </a:cubicBezTo>
                  <a:cubicBezTo>
                    <a:pt x="68" y="216"/>
                    <a:pt x="81" y="224"/>
                    <a:pt x="94" y="229"/>
                  </a:cubicBezTo>
                  <a:cubicBezTo>
                    <a:pt x="94" y="229"/>
                    <a:pt x="94" y="229"/>
                    <a:pt x="95" y="229"/>
                  </a:cubicBezTo>
                  <a:cubicBezTo>
                    <a:pt x="87" y="249"/>
                    <a:pt x="87" y="249"/>
                    <a:pt x="87" y="249"/>
                  </a:cubicBezTo>
                  <a:cubicBezTo>
                    <a:pt x="159" y="230"/>
                    <a:pt x="220" y="182"/>
                    <a:pt x="256" y="119"/>
                  </a:cubicBezTo>
                  <a:lnTo>
                    <a:pt x="232" y="121"/>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2" name="Freeform 37"/>
            <p:cNvSpPr/>
            <p:nvPr/>
          </p:nvSpPr>
          <p:spPr bwMode="auto">
            <a:xfrm>
              <a:off x="6125999" y="3270019"/>
              <a:ext cx="313343" cy="312649"/>
            </a:xfrm>
            <a:custGeom>
              <a:avLst/>
              <a:gdLst>
                <a:gd name="T0" fmla="*/ 158 w 172"/>
                <a:gd name="T1" fmla="*/ 111 h 172"/>
                <a:gd name="T2" fmla="*/ 111 w 172"/>
                <a:gd name="T3" fmla="*/ 14 h 172"/>
                <a:gd name="T4" fmla="*/ 14 w 172"/>
                <a:gd name="T5" fmla="*/ 61 h 172"/>
                <a:gd name="T6" fmla="*/ 61 w 172"/>
                <a:gd name="T7" fmla="*/ 158 h 172"/>
                <a:gd name="T8" fmla="*/ 158 w 172"/>
                <a:gd name="T9" fmla="*/ 111 h 172"/>
              </a:gdLst>
              <a:ahLst/>
              <a:cxnLst>
                <a:cxn ang="0">
                  <a:pos x="T0" y="T1"/>
                </a:cxn>
                <a:cxn ang="0">
                  <a:pos x="T2" y="T3"/>
                </a:cxn>
                <a:cxn ang="0">
                  <a:pos x="T4" y="T5"/>
                </a:cxn>
                <a:cxn ang="0">
                  <a:pos x="T6" y="T7"/>
                </a:cxn>
                <a:cxn ang="0">
                  <a:pos x="T8" y="T9"/>
                </a:cxn>
              </a:cxnLst>
              <a:rect l="0" t="0" r="r" b="b"/>
              <a:pathLst>
                <a:path w="172" h="172">
                  <a:moveTo>
                    <a:pt x="158" y="111"/>
                  </a:moveTo>
                  <a:cubicBezTo>
                    <a:pt x="172" y="72"/>
                    <a:pt x="151" y="28"/>
                    <a:pt x="111" y="14"/>
                  </a:cubicBezTo>
                  <a:cubicBezTo>
                    <a:pt x="71" y="0"/>
                    <a:pt x="28" y="21"/>
                    <a:pt x="14" y="61"/>
                  </a:cubicBezTo>
                  <a:cubicBezTo>
                    <a:pt x="0" y="101"/>
                    <a:pt x="21" y="145"/>
                    <a:pt x="61" y="158"/>
                  </a:cubicBezTo>
                  <a:cubicBezTo>
                    <a:pt x="100" y="172"/>
                    <a:pt x="144" y="151"/>
                    <a:pt x="158" y="1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3" name="Freeform 38"/>
            <p:cNvSpPr/>
            <p:nvPr/>
          </p:nvSpPr>
          <p:spPr bwMode="auto">
            <a:xfrm>
              <a:off x="6176640" y="3320595"/>
              <a:ext cx="212060" cy="211498"/>
            </a:xfrm>
            <a:custGeom>
              <a:avLst/>
              <a:gdLst>
                <a:gd name="T0" fmla="*/ 107 w 116"/>
                <a:gd name="T1" fmla="*/ 75 h 116"/>
                <a:gd name="T2" fmla="*/ 75 w 116"/>
                <a:gd name="T3" fmla="*/ 9 h 116"/>
                <a:gd name="T4" fmla="*/ 9 w 116"/>
                <a:gd name="T5" fmla="*/ 41 h 116"/>
                <a:gd name="T6" fmla="*/ 41 w 116"/>
                <a:gd name="T7" fmla="*/ 107 h 116"/>
                <a:gd name="T8" fmla="*/ 107 w 116"/>
                <a:gd name="T9" fmla="*/ 75 h 116"/>
              </a:gdLst>
              <a:ahLst/>
              <a:cxnLst>
                <a:cxn ang="0">
                  <a:pos x="T0" y="T1"/>
                </a:cxn>
                <a:cxn ang="0">
                  <a:pos x="T2" y="T3"/>
                </a:cxn>
                <a:cxn ang="0">
                  <a:pos x="T4" y="T5"/>
                </a:cxn>
                <a:cxn ang="0">
                  <a:pos x="T6" y="T7"/>
                </a:cxn>
                <a:cxn ang="0">
                  <a:pos x="T8" y="T9"/>
                </a:cxn>
              </a:cxnLst>
              <a:rect l="0" t="0" r="r" b="b"/>
              <a:pathLst>
                <a:path w="116" h="116">
                  <a:moveTo>
                    <a:pt x="107" y="75"/>
                  </a:moveTo>
                  <a:cubicBezTo>
                    <a:pt x="116" y="48"/>
                    <a:pt x="102" y="19"/>
                    <a:pt x="75" y="9"/>
                  </a:cubicBezTo>
                  <a:cubicBezTo>
                    <a:pt x="48" y="0"/>
                    <a:pt x="18" y="14"/>
                    <a:pt x="9" y="41"/>
                  </a:cubicBezTo>
                  <a:cubicBezTo>
                    <a:pt x="0" y="68"/>
                    <a:pt x="14" y="98"/>
                    <a:pt x="41" y="107"/>
                  </a:cubicBezTo>
                  <a:cubicBezTo>
                    <a:pt x="68" y="116"/>
                    <a:pt x="97" y="102"/>
                    <a:pt x="107" y="75"/>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24" name="KSO_Shape"/>
          <p:cNvSpPr>
            <a:spLocks/>
          </p:cNvSpPr>
          <p:nvPr/>
        </p:nvSpPr>
        <p:spPr bwMode="auto">
          <a:xfrm>
            <a:off x="6370183" y="1857214"/>
            <a:ext cx="1045669" cy="663394"/>
          </a:xfrm>
          <a:custGeom>
            <a:avLst/>
            <a:gdLst>
              <a:gd name="T0" fmla="*/ 155875713 w 13050"/>
              <a:gd name="T1" fmla="*/ 155918725 h 8154"/>
              <a:gd name="T2" fmla="*/ 155875713 w 13050"/>
              <a:gd name="T3" fmla="*/ 155918725 h 8154"/>
              <a:gd name="T4" fmla="*/ 155875713 w 13050"/>
              <a:gd name="T5" fmla="*/ 155918725 h 8154"/>
              <a:gd name="T6" fmla="*/ 155875713 w 13050"/>
              <a:gd name="T7" fmla="*/ 155918725 h 8154"/>
              <a:gd name="T8" fmla="*/ 155875713 w 13050"/>
              <a:gd name="T9" fmla="*/ 155918725 h 8154"/>
              <a:gd name="T10" fmla="*/ 155875713 w 13050"/>
              <a:gd name="T11" fmla="*/ 155918725 h 8154"/>
              <a:gd name="T12" fmla="*/ 155875713 w 13050"/>
              <a:gd name="T13" fmla="*/ 155918725 h 8154"/>
              <a:gd name="T14" fmla="*/ 155875713 w 13050"/>
              <a:gd name="T15" fmla="*/ 155918725 h 8154"/>
              <a:gd name="T16" fmla="*/ 155875713 w 13050"/>
              <a:gd name="T17" fmla="*/ 155918725 h 8154"/>
              <a:gd name="T18" fmla="*/ 155875713 w 13050"/>
              <a:gd name="T19" fmla="*/ 155918725 h 8154"/>
              <a:gd name="T20" fmla="*/ 155875713 w 13050"/>
              <a:gd name="T21" fmla="*/ 155918725 h 8154"/>
              <a:gd name="T22" fmla="*/ 155875713 w 13050"/>
              <a:gd name="T23" fmla="*/ 155918725 h 8154"/>
              <a:gd name="T24" fmla="*/ 155875713 w 13050"/>
              <a:gd name="T25" fmla="*/ 155918725 h 8154"/>
              <a:gd name="T26" fmla="*/ 155875713 w 13050"/>
              <a:gd name="T27" fmla="*/ 155918725 h 8154"/>
              <a:gd name="T28" fmla="*/ 155875713 w 13050"/>
              <a:gd name="T29" fmla="*/ 155918725 h 8154"/>
              <a:gd name="T30" fmla="*/ 155875713 w 13050"/>
              <a:gd name="T31" fmla="*/ 155918725 h 8154"/>
              <a:gd name="T32" fmla="*/ 155875713 w 13050"/>
              <a:gd name="T33" fmla="*/ 155918725 h 8154"/>
              <a:gd name="T34" fmla="*/ 155875713 w 13050"/>
              <a:gd name="T35" fmla="*/ 155918725 h 8154"/>
              <a:gd name="T36" fmla="*/ 155875713 w 13050"/>
              <a:gd name="T37" fmla="*/ 155918725 h 8154"/>
              <a:gd name="T38" fmla="*/ 155875713 w 13050"/>
              <a:gd name="T39" fmla="*/ 155918725 h 8154"/>
              <a:gd name="T40" fmla="*/ 155875713 w 13050"/>
              <a:gd name="T41" fmla="*/ 155918725 h 8154"/>
              <a:gd name="T42" fmla="*/ 155875713 w 13050"/>
              <a:gd name="T43" fmla="*/ 155918725 h 8154"/>
              <a:gd name="T44" fmla="*/ 155875713 w 13050"/>
              <a:gd name="T45" fmla="*/ 155918725 h 8154"/>
              <a:gd name="T46" fmla="*/ 155875713 w 13050"/>
              <a:gd name="T47" fmla="*/ 155918725 h 8154"/>
              <a:gd name="T48" fmla="*/ 155875713 w 13050"/>
              <a:gd name="T49" fmla="*/ 155918725 h 8154"/>
              <a:gd name="T50" fmla="*/ 155875713 w 13050"/>
              <a:gd name="T51" fmla="*/ 155918725 h 8154"/>
              <a:gd name="T52" fmla="*/ 155875713 w 13050"/>
              <a:gd name="T53" fmla="*/ 155918725 h 8154"/>
              <a:gd name="T54" fmla="*/ 155875713 w 13050"/>
              <a:gd name="T55" fmla="*/ 155918725 h 8154"/>
              <a:gd name="T56" fmla="*/ 155875713 w 13050"/>
              <a:gd name="T57" fmla="*/ 155918725 h 8154"/>
              <a:gd name="T58" fmla="*/ 155875713 w 13050"/>
              <a:gd name="T59" fmla="*/ 155918725 h 8154"/>
              <a:gd name="T60" fmla="*/ 155875713 w 13050"/>
              <a:gd name="T61" fmla="*/ 155918725 h 8154"/>
              <a:gd name="T62" fmla="*/ 155875713 w 13050"/>
              <a:gd name="T63" fmla="*/ 155918725 h 8154"/>
              <a:gd name="T64" fmla="*/ 155875713 w 13050"/>
              <a:gd name="T65" fmla="*/ 155918725 h 8154"/>
              <a:gd name="T66" fmla="*/ 155875713 w 13050"/>
              <a:gd name="T67" fmla="*/ 155918725 h 8154"/>
              <a:gd name="T68" fmla="*/ 155875713 w 13050"/>
              <a:gd name="T69" fmla="*/ 155918725 h 8154"/>
              <a:gd name="T70" fmla="*/ 155875713 w 13050"/>
              <a:gd name="T71" fmla="*/ 155918725 h 8154"/>
              <a:gd name="T72" fmla="*/ 155875713 w 13050"/>
              <a:gd name="T73" fmla="*/ 155918725 h 8154"/>
              <a:gd name="T74" fmla="*/ 155875713 w 13050"/>
              <a:gd name="T75" fmla="*/ 155918725 h 8154"/>
              <a:gd name="T76" fmla="*/ 155875713 w 13050"/>
              <a:gd name="T77" fmla="*/ 155918725 h 8154"/>
              <a:gd name="T78" fmla="*/ 155875713 w 13050"/>
              <a:gd name="T79" fmla="*/ 155918725 h 8154"/>
              <a:gd name="T80" fmla="*/ 155875713 w 13050"/>
              <a:gd name="T81" fmla="*/ 155918725 h 8154"/>
              <a:gd name="T82" fmla="*/ 155875713 w 13050"/>
              <a:gd name="T83" fmla="*/ 155918725 h 8154"/>
              <a:gd name="T84" fmla="*/ 155875713 w 13050"/>
              <a:gd name="T85" fmla="*/ 155918725 h 8154"/>
              <a:gd name="T86" fmla="*/ 155875713 w 13050"/>
              <a:gd name="T87" fmla="*/ 155918725 h 8154"/>
              <a:gd name="T88" fmla="*/ 155875713 w 13050"/>
              <a:gd name="T89" fmla="*/ 155918725 h 8154"/>
              <a:gd name="T90" fmla="*/ 155875713 w 13050"/>
              <a:gd name="T91" fmla="*/ 155918725 h 8154"/>
              <a:gd name="T92" fmla="*/ 155875713 w 13050"/>
              <a:gd name="T93" fmla="*/ 155918725 h 8154"/>
              <a:gd name="T94" fmla="*/ 155875713 w 13050"/>
              <a:gd name="T95" fmla="*/ 155918725 h 8154"/>
              <a:gd name="T96" fmla="*/ 155875713 w 13050"/>
              <a:gd name="T97" fmla="*/ 155918725 h 8154"/>
              <a:gd name="T98" fmla="*/ 155875713 w 13050"/>
              <a:gd name="T99" fmla="*/ 155918725 h 8154"/>
              <a:gd name="T100" fmla="*/ 155875713 w 13050"/>
              <a:gd name="T101" fmla="*/ 155918725 h 8154"/>
              <a:gd name="T102" fmla="*/ 155875713 w 13050"/>
              <a:gd name="T103" fmla="*/ 155918725 h 8154"/>
              <a:gd name="T104" fmla="*/ 155875713 w 13050"/>
              <a:gd name="T105" fmla="*/ 155918725 h 8154"/>
              <a:gd name="T106" fmla="*/ 155875713 w 13050"/>
              <a:gd name="T107" fmla="*/ 155918725 h 8154"/>
              <a:gd name="T108" fmla="*/ 155875713 w 13050"/>
              <a:gd name="T109" fmla="*/ 155918725 h 8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050" h="8154">
                <a:moveTo>
                  <a:pt x="6088" y="6471"/>
                </a:moveTo>
                <a:lnTo>
                  <a:pt x="6088" y="1683"/>
                </a:lnTo>
                <a:lnTo>
                  <a:pt x="8972" y="1683"/>
                </a:lnTo>
                <a:lnTo>
                  <a:pt x="8972" y="0"/>
                </a:lnTo>
                <a:lnTo>
                  <a:pt x="9089" y="0"/>
                </a:lnTo>
                <a:lnTo>
                  <a:pt x="9129" y="86"/>
                </a:lnTo>
                <a:lnTo>
                  <a:pt x="9168" y="171"/>
                </a:lnTo>
                <a:lnTo>
                  <a:pt x="9208" y="256"/>
                </a:lnTo>
                <a:lnTo>
                  <a:pt x="9249" y="340"/>
                </a:lnTo>
                <a:lnTo>
                  <a:pt x="9292" y="425"/>
                </a:lnTo>
                <a:lnTo>
                  <a:pt x="9335" y="507"/>
                </a:lnTo>
                <a:lnTo>
                  <a:pt x="9378" y="589"/>
                </a:lnTo>
                <a:lnTo>
                  <a:pt x="9422" y="670"/>
                </a:lnTo>
                <a:lnTo>
                  <a:pt x="9468" y="750"/>
                </a:lnTo>
                <a:lnTo>
                  <a:pt x="9514" y="830"/>
                </a:lnTo>
                <a:lnTo>
                  <a:pt x="9560" y="909"/>
                </a:lnTo>
                <a:lnTo>
                  <a:pt x="9608" y="986"/>
                </a:lnTo>
                <a:lnTo>
                  <a:pt x="9656" y="1063"/>
                </a:lnTo>
                <a:lnTo>
                  <a:pt x="9704" y="1141"/>
                </a:lnTo>
                <a:lnTo>
                  <a:pt x="9754" y="1217"/>
                </a:lnTo>
                <a:lnTo>
                  <a:pt x="9804" y="1291"/>
                </a:lnTo>
                <a:lnTo>
                  <a:pt x="9855" y="1365"/>
                </a:lnTo>
                <a:lnTo>
                  <a:pt x="9907" y="1439"/>
                </a:lnTo>
                <a:lnTo>
                  <a:pt x="9960" y="1511"/>
                </a:lnTo>
                <a:lnTo>
                  <a:pt x="10013" y="1584"/>
                </a:lnTo>
                <a:lnTo>
                  <a:pt x="10066" y="1655"/>
                </a:lnTo>
                <a:lnTo>
                  <a:pt x="10121" y="1725"/>
                </a:lnTo>
                <a:lnTo>
                  <a:pt x="10176" y="1794"/>
                </a:lnTo>
                <a:lnTo>
                  <a:pt x="10232" y="1864"/>
                </a:lnTo>
                <a:lnTo>
                  <a:pt x="10288" y="1931"/>
                </a:lnTo>
                <a:lnTo>
                  <a:pt x="10346" y="1999"/>
                </a:lnTo>
                <a:lnTo>
                  <a:pt x="10403" y="2066"/>
                </a:lnTo>
                <a:lnTo>
                  <a:pt x="10461" y="2132"/>
                </a:lnTo>
                <a:lnTo>
                  <a:pt x="10521" y="2196"/>
                </a:lnTo>
                <a:lnTo>
                  <a:pt x="10579" y="2261"/>
                </a:lnTo>
                <a:lnTo>
                  <a:pt x="10640" y="2324"/>
                </a:lnTo>
                <a:lnTo>
                  <a:pt x="10701" y="2387"/>
                </a:lnTo>
                <a:lnTo>
                  <a:pt x="10764" y="2450"/>
                </a:lnTo>
                <a:lnTo>
                  <a:pt x="10826" y="2511"/>
                </a:lnTo>
                <a:lnTo>
                  <a:pt x="10889" y="2572"/>
                </a:lnTo>
                <a:lnTo>
                  <a:pt x="10954" y="2631"/>
                </a:lnTo>
                <a:lnTo>
                  <a:pt x="11019" y="2691"/>
                </a:lnTo>
                <a:lnTo>
                  <a:pt x="11085" y="2750"/>
                </a:lnTo>
                <a:lnTo>
                  <a:pt x="11152" y="2808"/>
                </a:lnTo>
                <a:lnTo>
                  <a:pt x="11218" y="2865"/>
                </a:lnTo>
                <a:lnTo>
                  <a:pt x="11286" y="2923"/>
                </a:lnTo>
                <a:lnTo>
                  <a:pt x="11355" y="2978"/>
                </a:lnTo>
                <a:lnTo>
                  <a:pt x="11425" y="3034"/>
                </a:lnTo>
                <a:lnTo>
                  <a:pt x="11495" y="3088"/>
                </a:lnTo>
                <a:lnTo>
                  <a:pt x="11565" y="3143"/>
                </a:lnTo>
                <a:lnTo>
                  <a:pt x="11638" y="3197"/>
                </a:lnTo>
                <a:lnTo>
                  <a:pt x="11709" y="3250"/>
                </a:lnTo>
                <a:lnTo>
                  <a:pt x="11783" y="3301"/>
                </a:lnTo>
                <a:lnTo>
                  <a:pt x="11856" y="3353"/>
                </a:lnTo>
                <a:lnTo>
                  <a:pt x="11931" y="3404"/>
                </a:lnTo>
                <a:lnTo>
                  <a:pt x="12006" y="3453"/>
                </a:lnTo>
                <a:lnTo>
                  <a:pt x="12082" y="3503"/>
                </a:lnTo>
                <a:lnTo>
                  <a:pt x="12158" y="3552"/>
                </a:lnTo>
                <a:lnTo>
                  <a:pt x="12236" y="3601"/>
                </a:lnTo>
                <a:lnTo>
                  <a:pt x="12315" y="3648"/>
                </a:lnTo>
                <a:lnTo>
                  <a:pt x="12393" y="3694"/>
                </a:lnTo>
                <a:lnTo>
                  <a:pt x="12472" y="3741"/>
                </a:lnTo>
                <a:lnTo>
                  <a:pt x="12553" y="3786"/>
                </a:lnTo>
                <a:lnTo>
                  <a:pt x="12634" y="3831"/>
                </a:lnTo>
                <a:lnTo>
                  <a:pt x="12715" y="3875"/>
                </a:lnTo>
                <a:lnTo>
                  <a:pt x="12798" y="3918"/>
                </a:lnTo>
                <a:lnTo>
                  <a:pt x="12881" y="3961"/>
                </a:lnTo>
                <a:lnTo>
                  <a:pt x="12965" y="4003"/>
                </a:lnTo>
                <a:lnTo>
                  <a:pt x="13050" y="4044"/>
                </a:lnTo>
                <a:lnTo>
                  <a:pt x="13050" y="4149"/>
                </a:lnTo>
                <a:lnTo>
                  <a:pt x="12968" y="4188"/>
                </a:lnTo>
                <a:lnTo>
                  <a:pt x="12885" y="4227"/>
                </a:lnTo>
                <a:lnTo>
                  <a:pt x="12803" y="4267"/>
                </a:lnTo>
                <a:lnTo>
                  <a:pt x="12722" y="4309"/>
                </a:lnTo>
                <a:lnTo>
                  <a:pt x="12642" y="4350"/>
                </a:lnTo>
                <a:lnTo>
                  <a:pt x="12562" y="4393"/>
                </a:lnTo>
                <a:lnTo>
                  <a:pt x="12483" y="4437"/>
                </a:lnTo>
                <a:lnTo>
                  <a:pt x="12404" y="4480"/>
                </a:lnTo>
                <a:lnTo>
                  <a:pt x="12326" y="4525"/>
                </a:lnTo>
                <a:lnTo>
                  <a:pt x="12249" y="4570"/>
                </a:lnTo>
                <a:lnTo>
                  <a:pt x="12173" y="4616"/>
                </a:lnTo>
                <a:lnTo>
                  <a:pt x="12097" y="4663"/>
                </a:lnTo>
                <a:lnTo>
                  <a:pt x="12022" y="4711"/>
                </a:lnTo>
                <a:lnTo>
                  <a:pt x="11947" y="4759"/>
                </a:lnTo>
                <a:lnTo>
                  <a:pt x="11874" y="4808"/>
                </a:lnTo>
                <a:lnTo>
                  <a:pt x="11800" y="4858"/>
                </a:lnTo>
                <a:lnTo>
                  <a:pt x="11729" y="4909"/>
                </a:lnTo>
                <a:lnTo>
                  <a:pt x="11656" y="4960"/>
                </a:lnTo>
                <a:lnTo>
                  <a:pt x="11585" y="5012"/>
                </a:lnTo>
                <a:lnTo>
                  <a:pt x="11514" y="5064"/>
                </a:lnTo>
                <a:lnTo>
                  <a:pt x="11445" y="5118"/>
                </a:lnTo>
                <a:lnTo>
                  <a:pt x="11376" y="5172"/>
                </a:lnTo>
                <a:lnTo>
                  <a:pt x="11308" y="5227"/>
                </a:lnTo>
                <a:lnTo>
                  <a:pt x="11240" y="5283"/>
                </a:lnTo>
                <a:lnTo>
                  <a:pt x="11174" y="5339"/>
                </a:lnTo>
                <a:lnTo>
                  <a:pt x="11108" y="5396"/>
                </a:lnTo>
                <a:lnTo>
                  <a:pt x="11042" y="5454"/>
                </a:lnTo>
                <a:lnTo>
                  <a:pt x="10978" y="5512"/>
                </a:lnTo>
                <a:lnTo>
                  <a:pt x="10914" y="5572"/>
                </a:lnTo>
                <a:lnTo>
                  <a:pt x="10851" y="5632"/>
                </a:lnTo>
                <a:lnTo>
                  <a:pt x="10789" y="5693"/>
                </a:lnTo>
                <a:lnTo>
                  <a:pt x="10727" y="5754"/>
                </a:lnTo>
                <a:lnTo>
                  <a:pt x="10666" y="5816"/>
                </a:lnTo>
                <a:lnTo>
                  <a:pt x="10606" y="5879"/>
                </a:lnTo>
                <a:lnTo>
                  <a:pt x="10546" y="5942"/>
                </a:lnTo>
                <a:lnTo>
                  <a:pt x="10487" y="6007"/>
                </a:lnTo>
                <a:lnTo>
                  <a:pt x="10429" y="6072"/>
                </a:lnTo>
                <a:lnTo>
                  <a:pt x="10371" y="6139"/>
                </a:lnTo>
                <a:lnTo>
                  <a:pt x="10313" y="6206"/>
                </a:lnTo>
                <a:lnTo>
                  <a:pt x="10257" y="6275"/>
                </a:lnTo>
                <a:lnTo>
                  <a:pt x="10201" y="6343"/>
                </a:lnTo>
                <a:lnTo>
                  <a:pt x="10145" y="6413"/>
                </a:lnTo>
                <a:lnTo>
                  <a:pt x="10090" y="6483"/>
                </a:lnTo>
                <a:lnTo>
                  <a:pt x="10036" y="6555"/>
                </a:lnTo>
                <a:lnTo>
                  <a:pt x="9982" y="6627"/>
                </a:lnTo>
                <a:lnTo>
                  <a:pt x="9929" y="6700"/>
                </a:lnTo>
                <a:lnTo>
                  <a:pt x="9877" y="6774"/>
                </a:lnTo>
                <a:lnTo>
                  <a:pt x="9825" y="6848"/>
                </a:lnTo>
                <a:lnTo>
                  <a:pt x="9773" y="6924"/>
                </a:lnTo>
                <a:lnTo>
                  <a:pt x="9724" y="7000"/>
                </a:lnTo>
                <a:lnTo>
                  <a:pt x="9673" y="7077"/>
                </a:lnTo>
                <a:lnTo>
                  <a:pt x="9625" y="7156"/>
                </a:lnTo>
                <a:lnTo>
                  <a:pt x="9576" y="7234"/>
                </a:lnTo>
                <a:lnTo>
                  <a:pt x="9528" y="7313"/>
                </a:lnTo>
                <a:lnTo>
                  <a:pt x="9481" y="7394"/>
                </a:lnTo>
                <a:lnTo>
                  <a:pt x="9435" y="7476"/>
                </a:lnTo>
                <a:lnTo>
                  <a:pt x="9390" y="7558"/>
                </a:lnTo>
                <a:lnTo>
                  <a:pt x="9344" y="7640"/>
                </a:lnTo>
                <a:lnTo>
                  <a:pt x="9300" y="7724"/>
                </a:lnTo>
                <a:lnTo>
                  <a:pt x="9256" y="7809"/>
                </a:lnTo>
                <a:lnTo>
                  <a:pt x="9214" y="7894"/>
                </a:lnTo>
                <a:lnTo>
                  <a:pt x="9171" y="7980"/>
                </a:lnTo>
                <a:lnTo>
                  <a:pt x="9130" y="8066"/>
                </a:lnTo>
                <a:lnTo>
                  <a:pt x="9089" y="8154"/>
                </a:lnTo>
                <a:lnTo>
                  <a:pt x="8972" y="8154"/>
                </a:lnTo>
                <a:lnTo>
                  <a:pt x="8972" y="6471"/>
                </a:lnTo>
                <a:lnTo>
                  <a:pt x="6088" y="6471"/>
                </a:lnTo>
                <a:close/>
                <a:moveTo>
                  <a:pt x="4515" y="6471"/>
                </a:moveTo>
                <a:lnTo>
                  <a:pt x="4515" y="1683"/>
                </a:lnTo>
                <a:lnTo>
                  <a:pt x="5762" y="1683"/>
                </a:lnTo>
                <a:lnTo>
                  <a:pt x="5762" y="6471"/>
                </a:lnTo>
                <a:lnTo>
                  <a:pt x="4515" y="6471"/>
                </a:lnTo>
                <a:close/>
                <a:moveTo>
                  <a:pt x="2988" y="6471"/>
                </a:moveTo>
                <a:lnTo>
                  <a:pt x="2988" y="1683"/>
                </a:lnTo>
                <a:lnTo>
                  <a:pt x="3915" y="1683"/>
                </a:lnTo>
                <a:lnTo>
                  <a:pt x="3915" y="6471"/>
                </a:lnTo>
                <a:lnTo>
                  <a:pt x="2988" y="6471"/>
                </a:lnTo>
                <a:close/>
                <a:moveTo>
                  <a:pt x="1520" y="6471"/>
                </a:moveTo>
                <a:lnTo>
                  <a:pt x="1520" y="1683"/>
                </a:lnTo>
                <a:lnTo>
                  <a:pt x="2121" y="1683"/>
                </a:lnTo>
                <a:lnTo>
                  <a:pt x="2121" y="6471"/>
                </a:lnTo>
                <a:lnTo>
                  <a:pt x="1520" y="6471"/>
                </a:lnTo>
                <a:close/>
                <a:moveTo>
                  <a:pt x="0" y="6471"/>
                </a:moveTo>
                <a:lnTo>
                  <a:pt x="0" y="1683"/>
                </a:lnTo>
                <a:lnTo>
                  <a:pt x="437" y="1683"/>
                </a:lnTo>
                <a:lnTo>
                  <a:pt x="437" y="6471"/>
                </a:lnTo>
                <a:lnTo>
                  <a:pt x="0" y="6471"/>
                </a:lnTo>
                <a:close/>
              </a:path>
            </a:pathLst>
          </a:custGeom>
          <a:solidFill>
            <a:srgbClr val="FF0000"/>
          </a:solidFill>
          <a:ln w="19050">
            <a:solidFill>
              <a:schemeClr val="tx1"/>
            </a:solid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 name="投影片編號版面配置區 8">
            <a:extLst>
              <a:ext uri="{FF2B5EF4-FFF2-40B4-BE49-F238E27FC236}">
                <a16:creationId xmlns:a16="http://schemas.microsoft.com/office/drawing/2014/main" id="{574C0512-5021-20BC-D04A-DE7E6D74E73F}"/>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22</a:t>
            </a:fld>
            <a:endParaRPr lang="zh-TW" altLang="en-US" sz="2600" b="1" u="sng"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838930BA-F7A4-F642-FB6E-A79CD47C69C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97613" y="1255308"/>
            <a:ext cx="6763694" cy="4380745"/>
          </a:xfrm>
          <a:prstGeom prst="rect">
            <a:avLst/>
          </a:prstGeom>
        </p:spPr>
      </p:pic>
      <p:sp>
        <p:nvSpPr>
          <p:cNvPr id="7" name="標題 1"/>
          <p:cNvSpPr txBox="1">
            <a:spLocks/>
          </p:cNvSpPr>
          <p:nvPr/>
        </p:nvSpPr>
        <p:spPr bwMode="auto">
          <a:xfrm>
            <a:off x="622300" y="134938"/>
            <a:ext cx="78867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参</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、報名資料載入 </a:t>
            </a:r>
            <a:r>
              <a:rPr lang="en-US" altLang="zh-TW" sz="3600" b="1" dirty="0">
                <a:solidFill>
                  <a:srgbClr val="002060"/>
                </a:solidFill>
                <a:latin typeface="微軟正黑體" panose="020B0604030504040204" pitchFamily="34" charset="-120"/>
                <a:ea typeface="微軟正黑體" panose="020B0604030504040204" pitchFamily="34" charset="-120"/>
              </a:rPr>
              <a:t>15/16</a:t>
            </a:r>
            <a:endParaRPr lang="zh-TW" altLang="en-US" sz="3600" b="1" dirty="0">
              <a:solidFill>
                <a:srgbClr val="002060"/>
              </a:solidFill>
              <a:latin typeface="微軟正黑體" panose="020B0604030504040204" pitchFamily="34" charset="-120"/>
              <a:ea typeface="微軟正黑體" panose="020B0604030504040204" pitchFamily="34" charset="-120"/>
            </a:endParaRPr>
          </a:p>
        </p:txBody>
      </p:sp>
      <p:sp>
        <p:nvSpPr>
          <p:cNvPr id="11" name="矩形 10"/>
          <p:cNvSpPr/>
          <p:nvPr/>
        </p:nvSpPr>
        <p:spPr>
          <a:xfrm>
            <a:off x="2653807" y="3668396"/>
            <a:ext cx="1233682" cy="2893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2" name="矩形 11"/>
          <p:cNvSpPr/>
          <p:nvPr/>
        </p:nvSpPr>
        <p:spPr>
          <a:xfrm>
            <a:off x="8122395" y="3538728"/>
            <a:ext cx="1357981"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pic>
        <p:nvPicPr>
          <p:cNvPr id="10" name="圖片 9">
            <a:extLst>
              <a:ext uri="{FF2B5EF4-FFF2-40B4-BE49-F238E27FC236}">
                <a16:creationId xmlns:a16="http://schemas.microsoft.com/office/drawing/2014/main" id="{05073DB7-5627-498E-8AD9-ECC01182D01F}"/>
              </a:ext>
            </a:extLst>
          </p:cNvPr>
          <p:cNvPicPr>
            <a:picLocks noChangeAspect="1"/>
          </p:cNvPicPr>
          <p:nvPr/>
        </p:nvPicPr>
        <p:blipFill>
          <a:blip r:embed="rId4"/>
          <a:stretch>
            <a:fillRect/>
          </a:stretch>
        </p:blipFill>
        <p:spPr>
          <a:xfrm>
            <a:off x="5536976" y="1621766"/>
            <a:ext cx="6344880" cy="3917056"/>
          </a:xfrm>
          <a:prstGeom prst="rect">
            <a:avLst/>
          </a:prstGeom>
          <a:ln>
            <a:solidFill>
              <a:schemeClr val="tx1"/>
            </a:solidFill>
          </a:ln>
        </p:spPr>
      </p:pic>
      <p:sp>
        <p:nvSpPr>
          <p:cNvPr id="15" name="矩形 14"/>
          <p:cNvSpPr/>
          <p:nvPr/>
        </p:nvSpPr>
        <p:spPr>
          <a:xfrm>
            <a:off x="767407" y="4569138"/>
            <a:ext cx="5616624" cy="2009593"/>
          </a:xfrm>
          <a:prstGeom prst="rect">
            <a:avLst/>
          </a:prstGeom>
          <a:solidFill>
            <a:schemeClr val="accent2">
              <a:lumMod val="20000"/>
              <a:lumOff val="80000"/>
            </a:schemeClr>
          </a:solidFill>
          <a:ln w="3810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7" name="內容版面配置區 5"/>
          <p:cNvSpPr>
            <a:spLocks noGrp="1"/>
          </p:cNvSpPr>
          <p:nvPr>
            <p:ph idx="1"/>
          </p:nvPr>
        </p:nvSpPr>
        <p:spPr>
          <a:xfrm>
            <a:off x="857266" y="4726938"/>
            <a:ext cx="5436905" cy="1942422"/>
          </a:xfrm>
        </p:spPr>
        <p:txBody>
          <a:bodyPr rtlCol="0">
            <a:noAutofit/>
          </a:bodyPr>
          <a:lstStyle/>
          <a:p>
            <a:pPr marL="0" indent="0" eaLnBrk="1" fontAlgn="auto" hangingPunct="1">
              <a:lnSpc>
                <a:spcPct val="100000"/>
              </a:lnSpc>
              <a:spcAft>
                <a:spcPts val="0"/>
              </a:spcAft>
              <a:buFont typeface="Arial" panose="020B0604020202020204" pitchFamily="34" charset="0"/>
              <a:buNone/>
              <a:defRPr/>
            </a:pPr>
            <a:r>
              <a:rPr lang="zh-TW" altLang="en-US" sz="2400" b="1" spc="100" dirty="0">
                <a:solidFill>
                  <a:schemeClr val="bg1"/>
                </a:solidFill>
                <a:effectLst>
                  <a:glow rad="127000">
                    <a:srgbClr val="4F2270"/>
                  </a:glow>
                </a:effectLst>
                <a:latin typeface="微軟正黑體" panose="020B0604030504040204" pitchFamily="34" charset="-120"/>
                <a:ea typeface="微軟正黑體" panose="020B0604030504040204" pitchFamily="34" charset="-120"/>
              </a:rPr>
              <a:t>注意！</a:t>
            </a:r>
            <a:endParaRPr lang="en-US" altLang="zh-TW" sz="2400" b="1" spc="100" dirty="0">
              <a:solidFill>
                <a:schemeClr val="bg1"/>
              </a:solidFill>
              <a:effectLst>
                <a:glow rad="127000">
                  <a:srgbClr val="4F2270"/>
                </a:glow>
              </a:effectLst>
              <a:latin typeface="微軟正黑體" panose="020B0604030504040204" pitchFamily="34" charset="-120"/>
              <a:ea typeface="微軟正黑體" panose="020B0604030504040204" pitchFamily="34" charset="-120"/>
            </a:endParaRPr>
          </a:p>
          <a:p>
            <a:pPr marL="0" indent="0" algn="just" eaLnBrk="1" fontAlgn="auto" hangingPunct="1">
              <a:lnSpc>
                <a:spcPts val="3200"/>
              </a:lnSpc>
              <a:spcAft>
                <a:spcPts val="0"/>
              </a:spcAft>
              <a:buFont typeface="Arial" panose="020B0604020202020204" pitchFamily="34" charset="0"/>
              <a:buNone/>
              <a:defRPr/>
            </a:pPr>
            <a:r>
              <a:rPr lang="zh-TW" altLang="en-US" sz="2400" b="1" spc="100" dirty="0">
                <a:solidFill>
                  <a:schemeClr val="bg1"/>
                </a:solidFill>
                <a:effectLst>
                  <a:glow rad="127000">
                    <a:srgbClr val="4F2270"/>
                  </a:glow>
                </a:effectLst>
                <a:latin typeface="微軟正黑體" panose="020B0604030504040204" pitchFamily="34" charset="-120"/>
                <a:ea typeface="微軟正黑體" panose="020B0604030504040204" pitchFamily="34" charset="-120"/>
              </a:rPr>
              <a:t>「減免身分」的選取會</a:t>
            </a:r>
            <a:r>
              <a:rPr lang="zh-TW" altLang="en-US" sz="2400" b="1" u="sng" spc="100" dirty="0">
                <a:solidFill>
                  <a:schemeClr val="bg1"/>
                </a:solidFill>
                <a:effectLst>
                  <a:glow rad="127000">
                    <a:srgbClr val="4F2270"/>
                  </a:glow>
                </a:effectLst>
                <a:latin typeface="微軟正黑體" panose="020B0604030504040204" pitchFamily="34" charset="-120"/>
                <a:ea typeface="微軟正黑體" panose="020B0604030504040204" pitchFamily="34" charset="-120"/>
              </a:rPr>
              <a:t>連動</a:t>
            </a:r>
            <a:r>
              <a:rPr lang="zh-TW" altLang="en-US" sz="2400" b="1" spc="100" dirty="0">
                <a:solidFill>
                  <a:schemeClr val="bg1"/>
                </a:solidFill>
                <a:effectLst>
                  <a:glow rad="127000">
                    <a:srgbClr val="4F2270"/>
                  </a:glow>
                </a:effectLst>
                <a:latin typeface="微軟正黑體" panose="020B0604030504040204" pitchFamily="34" charset="-120"/>
                <a:ea typeface="微軟正黑體" panose="020B0604030504040204" pitchFamily="34" charset="-120"/>
              </a:rPr>
              <a:t>到比序項目「弱勢身分」，若欲修改弱勢身分請至學生基本資編修</a:t>
            </a:r>
            <a:r>
              <a:rPr lang="zh-TW" altLang="en-US" sz="2500" b="1" spc="100" dirty="0">
                <a:solidFill>
                  <a:schemeClr val="bg1"/>
                </a:solidFill>
                <a:effectLst>
                  <a:glow rad="127000">
                    <a:srgbClr val="4F2270"/>
                  </a:glow>
                </a:effectLst>
                <a:latin typeface="微軟正黑體" panose="020B0604030504040204" pitchFamily="34" charset="-120"/>
                <a:ea typeface="微軟正黑體" panose="020B0604030504040204" pitchFamily="34" charset="-120"/>
              </a:rPr>
              <a:t>「減免身分」。</a:t>
            </a:r>
            <a:endParaRPr lang="en-US" altLang="zh-TW" sz="2400" b="1" spc="100" dirty="0">
              <a:solidFill>
                <a:schemeClr val="bg1"/>
              </a:solidFill>
              <a:effectLst>
                <a:glow rad="127000">
                  <a:srgbClr val="4F2270"/>
                </a:glow>
              </a:effectLst>
              <a:latin typeface="微軟正黑體" panose="020B0604030504040204" pitchFamily="34" charset="-120"/>
              <a:ea typeface="微軟正黑體" panose="020B0604030504040204" pitchFamily="34" charset="-120"/>
            </a:endParaRPr>
          </a:p>
        </p:txBody>
      </p:sp>
      <p:cxnSp>
        <p:nvCxnSpPr>
          <p:cNvPr id="30" name="直線單箭頭接點 29"/>
          <p:cNvCxnSpPr>
            <a:cxnSpLocks/>
            <a:stCxn id="11" idx="3"/>
          </p:cNvCxnSpPr>
          <p:nvPr/>
        </p:nvCxnSpPr>
        <p:spPr>
          <a:xfrm flipV="1">
            <a:off x="3887489" y="2425563"/>
            <a:ext cx="3243710" cy="13874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99D5CC22-0514-4354-9A18-D7FEC8345870}"/>
              </a:ext>
            </a:extLst>
          </p:cNvPr>
          <p:cNvSpPr/>
          <p:nvPr/>
        </p:nvSpPr>
        <p:spPr>
          <a:xfrm>
            <a:off x="7104112" y="2136260"/>
            <a:ext cx="1233682" cy="2893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 name="投影片編號版面配置區 8">
            <a:extLst>
              <a:ext uri="{FF2B5EF4-FFF2-40B4-BE49-F238E27FC236}">
                <a16:creationId xmlns:a16="http://schemas.microsoft.com/office/drawing/2014/main" id="{79F76EE2-A57F-2D12-F4D1-A131271E1058}"/>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23</a:t>
            </a:fld>
            <a:endParaRPr lang="zh-TW" altLang="en-US" sz="2600" b="1" u="sng" dirty="0"/>
          </a:p>
        </p:txBody>
      </p:sp>
    </p:spTree>
    <p:extLst>
      <p:ext uri="{BB962C8B-B14F-4D97-AF65-F5344CB8AC3E}">
        <p14:creationId xmlns:p14="http://schemas.microsoft.com/office/powerpoint/2010/main" val="1172163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767408" y="1172428"/>
            <a:ext cx="11233248" cy="5158104"/>
          </a:xfrm>
        </p:spPr>
        <p:txBody>
          <a:bodyPr rtlCol="0">
            <a:noAutofit/>
          </a:bodyPr>
          <a:lstStyle/>
          <a:p>
            <a:pPr marL="0" indent="0" eaLnBrk="1" fontAlgn="auto" hangingPunct="1">
              <a:lnSpc>
                <a:spcPts val="3000"/>
              </a:lnSpc>
              <a:spcBef>
                <a:spcPts val="600"/>
              </a:spcBef>
              <a:spcAft>
                <a:spcPts val="600"/>
              </a:spcAft>
              <a:buFont typeface="Arial" panose="020B0604020202020204" pitchFamily="34" charset="0"/>
              <a:buNone/>
              <a:defRPr/>
            </a:pPr>
            <a:r>
              <a:rPr lang="zh-TW" altLang="en-US" sz="2400" b="1" dirty="0">
                <a:solidFill>
                  <a:srgbClr val="0070C0"/>
                </a:solidFill>
                <a:latin typeface="微軟正黑體" panose="020B0604030504040204" pitchFamily="34" charset="-120"/>
                <a:ea typeface="微軟正黑體" panose="020B0604030504040204" pitchFamily="34" charset="-120"/>
              </a:rPr>
              <a:t>六、報名載入資料提醒事項</a:t>
            </a:r>
            <a:endParaRPr lang="en-US" altLang="zh-TW" sz="2400" b="1" dirty="0">
              <a:solidFill>
                <a:srgbClr val="0070C0"/>
              </a:solidFill>
              <a:latin typeface="微軟正黑體" panose="020B0604030504040204" pitchFamily="34" charset="-120"/>
              <a:ea typeface="微軟正黑體" panose="020B0604030504040204" pitchFamily="34" charset="-120"/>
            </a:endParaRPr>
          </a:p>
          <a:p>
            <a:pPr marL="457200" indent="-457200" eaLnBrk="1" fontAlgn="auto" hangingPunct="1">
              <a:lnSpc>
                <a:spcPts val="3500"/>
              </a:lnSpc>
              <a:spcBef>
                <a:spcPts val="600"/>
              </a:spcBef>
              <a:spcAft>
                <a:spcPts val="0"/>
              </a:spcAft>
              <a:buFont typeface="+mj-lt"/>
              <a:buAutoNum type="arabicParenR"/>
              <a:defRPr/>
            </a:pPr>
            <a:r>
              <a:rPr lang="zh-TW"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其他比序項目：</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依各校指定項目填入，範例：多益</a:t>
            </a:r>
            <a:r>
              <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350</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分。</a:t>
            </a:r>
            <a:br>
              <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2400" b="1" dirty="0">
                <a:solidFill>
                  <a:srgbClr val="0070C0"/>
                </a:solidFill>
                <a:latin typeface="微軟正黑體" panose="020B0604030504040204" pitchFamily="34" charset="-120"/>
                <a:ea typeface="微軟正黑體" panose="020B0604030504040204" pitchFamily="34" charset="-120"/>
              </a:rPr>
              <a:t>北區五專聯合免試入學招生學校，其他項目採計：</a:t>
            </a:r>
            <a:br>
              <a:rPr lang="en-US" altLang="zh-TW" sz="2400" b="1" dirty="0">
                <a:solidFill>
                  <a:srgbClr val="0070C0"/>
                </a:solidFill>
                <a:latin typeface="微軟正黑體" panose="020B0604030504040204" pitchFamily="34" charset="-120"/>
                <a:ea typeface="微軟正黑體" panose="020B0604030504040204" pitchFamily="34" charset="-120"/>
              </a:rPr>
            </a:br>
            <a:r>
              <a:rPr lang="zh-TW" altLang="en-US" sz="2400" b="1" dirty="0">
                <a:solidFill>
                  <a:schemeClr val="bg1"/>
                </a:solidFill>
                <a:effectLst>
                  <a:glow rad="127000">
                    <a:srgbClr val="7030A0"/>
                  </a:glow>
                </a:effectLst>
                <a:latin typeface="微軟正黑體" panose="020B0604030504040204" pitchFamily="34" charset="-120"/>
                <a:ea typeface="微軟正黑體" panose="020B0604030504040204" pitchFamily="34" charset="-120"/>
              </a:rPr>
              <a:t> </a:t>
            </a:r>
            <a:r>
              <a:rPr lang="zh-TW" altLang="en-US" sz="2400" b="1" dirty="0">
                <a:solidFill>
                  <a:schemeClr val="bg1"/>
                </a:solidFill>
                <a:effectLst>
                  <a:glow rad="127000">
                    <a:srgbClr val="7030A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全民英檢</a:t>
            </a:r>
            <a:r>
              <a:rPr lang="zh-TW" altLang="en-US" sz="2400" b="1" dirty="0">
                <a:solidFill>
                  <a:srgbClr val="4F2270"/>
                </a:solidFill>
                <a:latin typeface="微軟正黑體" panose="020B0604030504040204" pitchFamily="34" charset="-120"/>
                <a:ea typeface="微軟正黑體" panose="020B0604030504040204" pitchFamily="34" charset="-120"/>
              </a:rPr>
              <a:t>：國立臺北科技大學、國立臺北商業大學、慈濟大學、</a:t>
            </a:r>
            <a:br>
              <a:rPr lang="en-US" altLang="zh-TW" sz="2400" b="1" dirty="0">
                <a:solidFill>
                  <a:srgbClr val="4F2270"/>
                </a:solidFill>
                <a:latin typeface="微軟正黑體" panose="020B0604030504040204" pitchFamily="34" charset="-120"/>
                <a:ea typeface="微軟正黑體" panose="020B0604030504040204" pitchFamily="34" charset="-120"/>
              </a:rPr>
            </a:br>
            <a:r>
              <a:rPr lang="en-US" altLang="zh-TW" sz="2400" b="1" dirty="0">
                <a:solidFill>
                  <a:srgbClr val="4F2270"/>
                </a:solidFill>
                <a:latin typeface="微軟正黑體" panose="020B0604030504040204" pitchFamily="34" charset="-120"/>
                <a:ea typeface="微軟正黑體" panose="020B0604030504040204" pitchFamily="34" charset="-120"/>
              </a:rPr>
              <a:t> </a:t>
            </a:r>
            <a:r>
              <a:rPr lang="zh-TW" altLang="en-US" sz="2400" b="1" dirty="0">
                <a:solidFill>
                  <a:srgbClr val="4F2270"/>
                </a:solidFill>
                <a:latin typeface="微軟正黑體" panose="020B0604030504040204" pitchFamily="34" charset="-120"/>
                <a:ea typeface="微軟正黑體" panose="020B0604030504040204" pitchFamily="34" charset="-120"/>
              </a:rPr>
              <a:t>                    馬偕醫護管理專科學校</a:t>
            </a:r>
            <a:br>
              <a:rPr lang="en-US" altLang="zh-TW" sz="2400" b="1" dirty="0">
                <a:solidFill>
                  <a:srgbClr val="4F2270"/>
                </a:solidFill>
                <a:latin typeface="微軟正黑體" panose="020B0604030504040204" pitchFamily="34" charset="-120"/>
                <a:ea typeface="微軟正黑體" panose="020B0604030504040204" pitchFamily="34" charset="-120"/>
              </a:rPr>
            </a:br>
            <a:r>
              <a:rPr lang="zh-TW" altLang="en-US" sz="2400" b="1" dirty="0">
                <a:solidFill>
                  <a:schemeClr val="bg1"/>
                </a:solidFill>
                <a:effectLst>
                  <a:glow rad="114300">
                    <a:schemeClr val="accent6">
                      <a:lumMod val="75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雅思、托福或多益測驗</a:t>
            </a:r>
            <a:r>
              <a:rPr lang="zh-TW" altLang="en-US" sz="2400" b="1" dirty="0">
                <a:solidFill>
                  <a:schemeClr val="accent6">
                    <a:lumMod val="75000"/>
                  </a:schemeClr>
                </a:solidFill>
                <a:latin typeface="微軟正黑體" panose="020B0604030504040204" pitchFamily="34" charset="-120"/>
                <a:ea typeface="微軟正黑體" panose="020B0604030504040204" pitchFamily="34" charset="-120"/>
              </a:rPr>
              <a:t>：國立臺北科技大學、國立臺北商業大學、</a:t>
            </a:r>
            <a:br>
              <a:rPr lang="en-US" altLang="zh-TW" sz="2400" b="1" dirty="0">
                <a:solidFill>
                  <a:schemeClr val="accent6">
                    <a:lumMod val="75000"/>
                  </a:schemeClr>
                </a:solidFill>
                <a:latin typeface="微軟正黑體" panose="020B0604030504040204" pitchFamily="34" charset="-120"/>
                <a:ea typeface="微軟正黑體" panose="020B0604030504040204" pitchFamily="34" charset="-120"/>
              </a:rPr>
            </a:br>
            <a:r>
              <a:rPr lang="zh-TW" altLang="en-US" sz="2400" b="1" dirty="0">
                <a:solidFill>
                  <a:schemeClr val="accent6">
                    <a:lumMod val="75000"/>
                  </a:schemeClr>
                </a:solidFill>
                <a:latin typeface="微軟正黑體" panose="020B0604030504040204" pitchFamily="34" charset="-120"/>
                <a:ea typeface="微軟正黑體" panose="020B0604030504040204" pitchFamily="34" charset="-120"/>
              </a:rPr>
              <a:t>                                            馬偕醫護管理專科學校亦採計</a:t>
            </a:r>
            <a:endParaRPr lang="en-US" altLang="zh-TW" sz="2400" b="1"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eaLnBrk="1" fontAlgn="auto" hangingPunct="1">
              <a:lnSpc>
                <a:spcPts val="3500"/>
              </a:lnSpc>
              <a:spcBef>
                <a:spcPts val="600"/>
              </a:spcBef>
              <a:spcAft>
                <a:spcPts val="0"/>
              </a:spcAft>
              <a:buNone/>
              <a:defRPr/>
            </a:pPr>
            <a:r>
              <a:rPr lang="zh-TW" altLang="en-US" sz="2400" b="1" dirty="0">
                <a:solidFill>
                  <a:schemeClr val="accent6">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115</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年</a:t>
            </a:r>
            <a:r>
              <a:rPr lang="zh-TW"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國中教育會考：本會</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將</a:t>
            </a:r>
            <a:r>
              <a:rPr lang="zh-TW"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與心測中心索取</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報名學生</a:t>
            </a:r>
            <a:r>
              <a:rPr lang="zh-TW"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會考成績，</a:t>
            </a:r>
            <a:r>
              <a:rPr lang="zh-TW" altLang="en-US" sz="2400" b="1" dirty="0">
                <a:solidFill>
                  <a:srgbClr val="C00000"/>
                </a:solidFill>
                <a:latin typeface="微軟正黑體" panose="020B0604030504040204" pitchFamily="34" charset="-120"/>
                <a:ea typeface="微軟正黑體" panose="020B0604030504040204" pitchFamily="34" charset="-120"/>
              </a:rPr>
              <a:t>須點選「</a:t>
            </a:r>
            <a:r>
              <a:rPr lang="zh-TW" altLang="zh-TW" sz="2400" b="1" dirty="0">
                <a:solidFill>
                  <a:srgbClr val="C00000"/>
                </a:solidFill>
                <a:latin typeface="微軟正黑體" panose="020B0604030504040204" pitchFamily="34" charset="-120"/>
                <a:ea typeface="微軟正黑體" panose="020B0604030504040204" pitchFamily="34" charset="-120"/>
              </a:rPr>
              <a:t>是否報考</a:t>
            </a:r>
            <a:r>
              <a:rPr lang="en-US" altLang="zh-TW" sz="2400" b="1" dirty="0">
                <a:solidFill>
                  <a:srgbClr val="C00000"/>
                </a:solidFill>
                <a:latin typeface="微軟正黑體" panose="020B0604030504040204" pitchFamily="34" charset="-120"/>
                <a:ea typeface="微軟正黑體" panose="020B0604030504040204" pitchFamily="34" charset="-120"/>
              </a:rPr>
              <a:t>115</a:t>
            </a:r>
            <a:r>
              <a:rPr lang="zh-TW" altLang="en-US" sz="2400" b="1" dirty="0">
                <a:solidFill>
                  <a:srgbClr val="C00000"/>
                </a:solidFill>
                <a:latin typeface="微軟正黑體" panose="020B0604030504040204" pitchFamily="34" charset="-120"/>
                <a:ea typeface="微軟正黑體" panose="020B0604030504040204" pitchFamily="34" charset="-120"/>
              </a:rPr>
              <a:t>年國中教育會考」並詳細填寫「</a:t>
            </a:r>
            <a:r>
              <a:rPr lang="zh-TW" altLang="zh-TW" sz="2400" b="1" dirty="0">
                <a:solidFill>
                  <a:srgbClr val="C00000"/>
                </a:solidFill>
                <a:latin typeface="微軟正黑體" panose="020B0604030504040204" pitchFamily="34" charset="-120"/>
                <a:ea typeface="微軟正黑體" panose="020B0604030504040204" pitchFamily="34" charset="-120"/>
              </a:rPr>
              <a:t>准考證號碼</a:t>
            </a:r>
            <a:r>
              <a:rPr lang="zh-TW" altLang="en-US" sz="2400" b="1" dirty="0">
                <a:solidFill>
                  <a:srgbClr val="C00000"/>
                </a:solidFill>
                <a:latin typeface="微軟正黑體" panose="020B0604030504040204" pitchFamily="34" charset="-120"/>
                <a:ea typeface="微軟正黑體" panose="020B0604030504040204" pitchFamily="34" charset="-120"/>
              </a:rPr>
              <a:t>」</a:t>
            </a:r>
            <a:r>
              <a:rPr lang="zh-TW"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p>
          <a:p>
            <a:pPr marL="457200" indent="-457200" eaLnBrk="1" fontAlgn="auto" hangingPunct="1">
              <a:lnSpc>
                <a:spcPts val="3500"/>
              </a:lnSpc>
              <a:spcBef>
                <a:spcPts val="600"/>
              </a:spcBef>
              <a:spcAft>
                <a:spcPts val="0"/>
              </a:spcAft>
              <a:buFont typeface="+mj-lt"/>
              <a:buAutoNum type="arabicParenR"/>
              <a:defRPr/>
            </a:pPr>
            <a:r>
              <a:rPr lang="zh-TW"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以上「姓名」或「地址」欄中資料輸入，若有中文異體字或罕見字</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需造字的情況</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zh-TW" sz="2400" b="1" dirty="0">
                <a:solidFill>
                  <a:srgbClr val="C00000"/>
                </a:solidFill>
                <a:latin typeface="微軟正黑體" panose="020B0604030504040204" pitchFamily="34" charset="-120"/>
                <a:ea typeface="微軟正黑體" panose="020B0604030504040204" pitchFamily="34" charset="-120"/>
              </a:rPr>
              <a:t>可使用心測中心造字系統之字碼，若無亦可以</a:t>
            </a:r>
            <a:r>
              <a:rPr lang="en-US" altLang="zh-TW" sz="2400" b="1" dirty="0">
                <a:solidFill>
                  <a:srgbClr val="C00000"/>
                </a:solidFill>
                <a:latin typeface="微軟正黑體" panose="020B0604030504040204" pitchFamily="34" charset="-120"/>
                <a:ea typeface="微軟正黑體" panose="020B0604030504040204" pitchFamily="34" charset="-120"/>
              </a:rPr>
              <a:t> </a:t>
            </a:r>
            <a:r>
              <a:rPr lang="zh-TW" altLang="en-US"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微軟正黑體" panose="020B0604030504040204" pitchFamily="34" charset="-120"/>
                <a:ea typeface="微軟正黑體" panose="020B0604030504040204" pitchFamily="34" charset="-120"/>
              </a:rPr>
              <a:t>複製取代</a:t>
            </a:r>
            <a:r>
              <a:rPr lang="zh-TW"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p>
        </p:txBody>
      </p:sp>
      <p:sp>
        <p:nvSpPr>
          <p:cNvPr id="24580" name="標題 1"/>
          <p:cNvSpPr txBox="1">
            <a:spLocks/>
          </p:cNvSpPr>
          <p:nvPr/>
        </p:nvSpPr>
        <p:spPr bwMode="auto">
          <a:xfrm>
            <a:off x="550863" y="188913"/>
            <a:ext cx="78867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参</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、報名資料載入 </a:t>
            </a:r>
            <a:r>
              <a:rPr lang="en-US" altLang="zh-TW" sz="3600" b="1" dirty="0">
                <a:solidFill>
                  <a:srgbClr val="002060"/>
                </a:solidFill>
                <a:latin typeface="微軟正黑體" panose="020B0604030504040204" pitchFamily="34" charset="-120"/>
                <a:ea typeface="微軟正黑體" panose="020B0604030504040204" pitchFamily="34" charset="-120"/>
              </a:rPr>
              <a:t>16/16</a:t>
            </a:r>
            <a:endParaRPr lang="zh-TW" altLang="en-US" sz="3600" b="1" dirty="0">
              <a:solidFill>
                <a:srgbClr val="002060"/>
              </a:solidFill>
              <a:latin typeface="微軟正黑體" panose="020B0604030504040204" pitchFamily="34" charset="-120"/>
              <a:ea typeface="微軟正黑體" panose="020B0604030504040204" pitchFamily="34" charset="-120"/>
            </a:endParaRPr>
          </a:p>
        </p:txBody>
      </p:sp>
      <p:grpSp>
        <p:nvGrpSpPr>
          <p:cNvPr id="24581" name="组合 32"/>
          <p:cNvGrpSpPr>
            <a:grpSpLocks/>
          </p:cNvGrpSpPr>
          <p:nvPr/>
        </p:nvGrpSpPr>
        <p:grpSpPr bwMode="auto">
          <a:xfrm>
            <a:off x="10882313" y="134938"/>
            <a:ext cx="1016000" cy="1055687"/>
            <a:chOff x="5567363" y="2643188"/>
            <a:chExt cx="1012825" cy="1019175"/>
          </a:xfrm>
        </p:grpSpPr>
        <p:sp>
          <p:nvSpPr>
            <p:cNvPr id="8" name="Oval 32"/>
            <p:cNvSpPr>
              <a:spLocks noChangeArrowheads="1"/>
            </p:cNvSpPr>
            <p:nvPr/>
          </p:nvSpPr>
          <p:spPr bwMode="auto">
            <a:xfrm>
              <a:off x="5567363" y="2643188"/>
              <a:ext cx="1012825" cy="1017643"/>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9" name="Freeform 33"/>
            <p:cNvSpPr/>
            <p:nvPr/>
          </p:nvSpPr>
          <p:spPr bwMode="auto">
            <a:xfrm>
              <a:off x="5576858" y="2643188"/>
              <a:ext cx="750124" cy="689668"/>
            </a:xfrm>
            <a:custGeom>
              <a:avLst/>
              <a:gdLst>
                <a:gd name="T0" fmla="*/ 272 w 412"/>
                <a:gd name="T1" fmla="*/ 0 h 378"/>
                <a:gd name="T2" fmla="*/ 266 w 412"/>
                <a:gd name="T3" fmla="*/ 13 h 378"/>
                <a:gd name="T4" fmla="*/ 232 w 412"/>
                <a:gd name="T5" fmla="*/ 3 h 378"/>
                <a:gd name="T6" fmla="*/ 36 w 412"/>
                <a:gd name="T7" fmla="*/ 133 h 378"/>
                <a:gd name="T8" fmla="*/ 32 w 412"/>
                <a:gd name="T9" fmla="*/ 166 h 378"/>
                <a:gd name="T10" fmla="*/ 19 w 412"/>
                <a:gd name="T11" fmla="*/ 166 h 378"/>
                <a:gd name="T12" fmla="*/ 0 w 412"/>
                <a:gd name="T13" fmla="*/ 224 h 378"/>
                <a:gd name="T14" fmla="*/ 9 w 412"/>
                <a:gd name="T15" fmla="*/ 249 h 378"/>
                <a:gd name="T16" fmla="*/ 45 w 412"/>
                <a:gd name="T17" fmla="*/ 234 h 378"/>
                <a:gd name="T18" fmla="*/ 80 w 412"/>
                <a:gd name="T19" fmla="*/ 288 h 378"/>
                <a:gd name="T20" fmla="*/ 52 w 412"/>
                <a:gd name="T21" fmla="*/ 315 h 378"/>
                <a:gd name="T22" fmla="*/ 119 w 412"/>
                <a:gd name="T23" fmla="*/ 361 h 378"/>
                <a:gd name="T24" fmla="*/ 134 w 412"/>
                <a:gd name="T25" fmla="*/ 325 h 378"/>
                <a:gd name="T26" fmla="*/ 201 w 412"/>
                <a:gd name="T27" fmla="*/ 339 h 378"/>
                <a:gd name="T28" fmla="*/ 201 w 412"/>
                <a:gd name="T29" fmla="*/ 339 h 378"/>
                <a:gd name="T30" fmla="*/ 201 w 412"/>
                <a:gd name="T31" fmla="*/ 378 h 378"/>
                <a:gd name="T32" fmla="*/ 202 w 412"/>
                <a:gd name="T33" fmla="*/ 378 h 378"/>
                <a:gd name="T34" fmla="*/ 287 w 412"/>
                <a:gd name="T35" fmla="*/ 360 h 378"/>
                <a:gd name="T36" fmla="*/ 271 w 412"/>
                <a:gd name="T37" fmla="*/ 324 h 378"/>
                <a:gd name="T38" fmla="*/ 323 w 412"/>
                <a:gd name="T39" fmla="*/ 287 h 378"/>
                <a:gd name="T40" fmla="*/ 351 w 412"/>
                <a:gd name="T41" fmla="*/ 316 h 378"/>
                <a:gd name="T42" fmla="*/ 397 w 412"/>
                <a:gd name="T43" fmla="*/ 245 h 378"/>
                <a:gd name="T44" fmla="*/ 359 w 412"/>
                <a:gd name="T45" fmla="*/ 230 h 378"/>
                <a:gd name="T46" fmla="*/ 371 w 412"/>
                <a:gd name="T47" fmla="*/ 170 h 378"/>
                <a:gd name="T48" fmla="*/ 371 w 412"/>
                <a:gd name="T49" fmla="*/ 166 h 378"/>
                <a:gd name="T50" fmla="*/ 412 w 412"/>
                <a:gd name="T51" fmla="*/ 166 h 378"/>
                <a:gd name="T52" fmla="*/ 393 w 412"/>
                <a:gd name="T53" fmla="*/ 83 h 378"/>
                <a:gd name="T54" fmla="*/ 355 w 412"/>
                <a:gd name="T55" fmla="*/ 100 h 378"/>
                <a:gd name="T56" fmla="*/ 319 w 412"/>
                <a:gd name="T57" fmla="*/ 48 h 378"/>
                <a:gd name="T58" fmla="*/ 348 w 412"/>
                <a:gd name="T59" fmla="*/ 19 h 378"/>
                <a:gd name="T60" fmla="*/ 335 w 412"/>
                <a:gd name="T61" fmla="*/ 7 h 378"/>
                <a:gd name="T62" fmla="*/ 274 w 412"/>
                <a:gd name="T63" fmla="*/ 0 h 378"/>
                <a:gd name="T64" fmla="*/ 272 w 412"/>
                <a:gd name="T65"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2" h="378">
                  <a:moveTo>
                    <a:pt x="272" y="0"/>
                  </a:moveTo>
                  <a:cubicBezTo>
                    <a:pt x="266" y="13"/>
                    <a:pt x="266" y="13"/>
                    <a:pt x="266" y="13"/>
                  </a:cubicBezTo>
                  <a:cubicBezTo>
                    <a:pt x="255" y="9"/>
                    <a:pt x="244" y="5"/>
                    <a:pt x="232" y="3"/>
                  </a:cubicBezTo>
                  <a:cubicBezTo>
                    <a:pt x="149" y="16"/>
                    <a:pt x="78" y="65"/>
                    <a:pt x="36" y="133"/>
                  </a:cubicBezTo>
                  <a:cubicBezTo>
                    <a:pt x="34" y="144"/>
                    <a:pt x="32" y="155"/>
                    <a:pt x="32" y="166"/>
                  </a:cubicBezTo>
                  <a:cubicBezTo>
                    <a:pt x="19" y="166"/>
                    <a:pt x="19" y="166"/>
                    <a:pt x="19" y="166"/>
                  </a:cubicBezTo>
                  <a:cubicBezTo>
                    <a:pt x="11" y="185"/>
                    <a:pt x="4" y="204"/>
                    <a:pt x="0" y="224"/>
                  </a:cubicBezTo>
                  <a:cubicBezTo>
                    <a:pt x="3" y="233"/>
                    <a:pt x="5" y="241"/>
                    <a:pt x="9" y="249"/>
                  </a:cubicBezTo>
                  <a:cubicBezTo>
                    <a:pt x="45" y="234"/>
                    <a:pt x="45" y="234"/>
                    <a:pt x="45" y="234"/>
                  </a:cubicBezTo>
                  <a:cubicBezTo>
                    <a:pt x="53" y="254"/>
                    <a:pt x="65" y="272"/>
                    <a:pt x="80" y="288"/>
                  </a:cubicBezTo>
                  <a:cubicBezTo>
                    <a:pt x="52" y="315"/>
                    <a:pt x="52" y="315"/>
                    <a:pt x="52" y="315"/>
                  </a:cubicBezTo>
                  <a:cubicBezTo>
                    <a:pt x="71" y="334"/>
                    <a:pt x="94" y="350"/>
                    <a:pt x="119" y="361"/>
                  </a:cubicBezTo>
                  <a:cubicBezTo>
                    <a:pt x="134" y="325"/>
                    <a:pt x="134" y="325"/>
                    <a:pt x="134" y="325"/>
                  </a:cubicBezTo>
                  <a:cubicBezTo>
                    <a:pt x="155" y="334"/>
                    <a:pt x="177" y="339"/>
                    <a:pt x="201" y="339"/>
                  </a:cubicBezTo>
                  <a:cubicBezTo>
                    <a:pt x="201" y="339"/>
                    <a:pt x="201" y="339"/>
                    <a:pt x="201" y="339"/>
                  </a:cubicBezTo>
                  <a:cubicBezTo>
                    <a:pt x="201" y="378"/>
                    <a:pt x="201" y="378"/>
                    <a:pt x="201" y="378"/>
                  </a:cubicBezTo>
                  <a:cubicBezTo>
                    <a:pt x="202" y="378"/>
                    <a:pt x="202" y="378"/>
                    <a:pt x="202" y="378"/>
                  </a:cubicBezTo>
                  <a:cubicBezTo>
                    <a:pt x="232" y="378"/>
                    <a:pt x="261" y="372"/>
                    <a:pt x="287" y="360"/>
                  </a:cubicBezTo>
                  <a:cubicBezTo>
                    <a:pt x="271" y="324"/>
                    <a:pt x="271" y="324"/>
                    <a:pt x="271" y="324"/>
                  </a:cubicBezTo>
                  <a:cubicBezTo>
                    <a:pt x="290" y="315"/>
                    <a:pt x="308" y="303"/>
                    <a:pt x="323" y="287"/>
                  </a:cubicBezTo>
                  <a:cubicBezTo>
                    <a:pt x="351" y="316"/>
                    <a:pt x="351" y="316"/>
                    <a:pt x="351" y="316"/>
                  </a:cubicBezTo>
                  <a:cubicBezTo>
                    <a:pt x="371" y="296"/>
                    <a:pt x="387" y="272"/>
                    <a:pt x="397" y="245"/>
                  </a:cubicBezTo>
                  <a:cubicBezTo>
                    <a:pt x="359" y="230"/>
                    <a:pt x="359" y="230"/>
                    <a:pt x="359" y="230"/>
                  </a:cubicBezTo>
                  <a:cubicBezTo>
                    <a:pt x="367" y="211"/>
                    <a:pt x="371" y="191"/>
                    <a:pt x="371" y="170"/>
                  </a:cubicBezTo>
                  <a:cubicBezTo>
                    <a:pt x="371" y="168"/>
                    <a:pt x="371" y="167"/>
                    <a:pt x="371" y="166"/>
                  </a:cubicBezTo>
                  <a:cubicBezTo>
                    <a:pt x="412" y="166"/>
                    <a:pt x="412" y="166"/>
                    <a:pt x="412" y="166"/>
                  </a:cubicBezTo>
                  <a:cubicBezTo>
                    <a:pt x="411" y="137"/>
                    <a:pt x="405" y="109"/>
                    <a:pt x="393" y="83"/>
                  </a:cubicBezTo>
                  <a:cubicBezTo>
                    <a:pt x="355" y="100"/>
                    <a:pt x="355" y="100"/>
                    <a:pt x="355" y="100"/>
                  </a:cubicBezTo>
                  <a:cubicBezTo>
                    <a:pt x="347" y="80"/>
                    <a:pt x="334" y="63"/>
                    <a:pt x="319" y="48"/>
                  </a:cubicBezTo>
                  <a:cubicBezTo>
                    <a:pt x="348" y="19"/>
                    <a:pt x="348" y="19"/>
                    <a:pt x="348" y="19"/>
                  </a:cubicBezTo>
                  <a:cubicBezTo>
                    <a:pt x="344" y="15"/>
                    <a:pt x="340" y="11"/>
                    <a:pt x="335" y="7"/>
                  </a:cubicBezTo>
                  <a:cubicBezTo>
                    <a:pt x="315" y="3"/>
                    <a:pt x="295" y="0"/>
                    <a:pt x="274" y="0"/>
                  </a:cubicBezTo>
                  <a:cubicBezTo>
                    <a:pt x="273" y="0"/>
                    <a:pt x="272" y="0"/>
                    <a:pt x="272" y="0"/>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0" name="Oval 34"/>
            <p:cNvSpPr>
              <a:spLocks noChangeArrowheads="1"/>
            </p:cNvSpPr>
            <p:nvPr/>
          </p:nvSpPr>
          <p:spPr bwMode="auto">
            <a:xfrm>
              <a:off x="5717704" y="2725948"/>
              <a:ext cx="452606" cy="455180"/>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1" name="Oval 35"/>
            <p:cNvSpPr>
              <a:spLocks noChangeArrowheads="1"/>
            </p:cNvSpPr>
            <p:nvPr/>
          </p:nvSpPr>
          <p:spPr bwMode="auto">
            <a:xfrm>
              <a:off x="5788918" y="2797980"/>
              <a:ext cx="308595" cy="311117"/>
            </a:xfrm>
            <a:prstGeom prst="ellipse">
              <a:avLst/>
            </a:pr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2" name="Freeform 36"/>
            <p:cNvSpPr/>
            <p:nvPr/>
          </p:nvSpPr>
          <p:spPr bwMode="auto">
            <a:xfrm>
              <a:off x="6046872" y="3188792"/>
              <a:ext cx="466850" cy="455180"/>
            </a:xfrm>
            <a:custGeom>
              <a:avLst/>
              <a:gdLst>
                <a:gd name="T0" fmla="*/ 232 w 256"/>
                <a:gd name="T1" fmla="*/ 121 h 249"/>
                <a:gd name="T2" fmla="*/ 222 w 256"/>
                <a:gd name="T3" fmla="*/ 84 h 249"/>
                <a:gd name="T4" fmla="*/ 245 w 256"/>
                <a:gd name="T5" fmla="*/ 73 h 249"/>
                <a:gd name="T6" fmla="*/ 215 w 256"/>
                <a:gd name="T7" fmla="*/ 34 h 249"/>
                <a:gd name="T8" fmla="*/ 198 w 256"/>
                <a:gd name="T9" fmla="*/ 53 h 249"/>
                <a:gd name="T10" fmla="*/ 163 w 256"/>
                <a:gd name="T11" fmla="*/ 32 h 249"/>
                <a:gd name="T12" fmla="*/ 163 w 256"/>
                <a:gd name="T13" fmla="*/ 32 h 249"/>
                <a:gd name="T14" fmla="*/ 171 w 256"/>
                <a:gd name="T15" fmla="*/ 8 h 249"/>
                <a:gd name="T16" fmla="*/ 120 w 256"/>
                <a:gd name="T17" fmla="*/ 2 h 249"/>
                <a:gd name="T18" fmla="*/ 122 w 256"/>
                <a:gd name="T19" fmla="*/ 27 h 249"/>
                <a:gd name="T20" fmla="*/ 85 w 256"/>
                <a:gd name="T21" fmla="*/ 36 h 249"/>
                <a:gd name="T22" fmla="*/ 74 w 256"/>
                <a:gd name="T23" fmla="*/ 14 h 249"/>
                <a:gd name="T24" fmla="*/ 34 w 256"/>
                <a:gd name="T25" fmla="*/ 44 h 249"/>
                <a:gd name="T26" fmla="*/ 52 w 256"/>
                <a:gd name="T27" fmla="*/ 60 h 249"/>
                <a:gd name="T28" fmla="*/ 31 w 256"/>
                <a:gd name="T29" fmla="*/ 94 h 249"/>
                <a:gd name="T30" fmla="*/ 8 w 256"/>
                <a:gd name="T31" fmla="*/ 86 h 249"/>
                <a:gd name="T32" fmla="*/ 8 w 256"/>
                <a:gd name="T33" fmla="*/ 88 h 249"/>
                <a:gd name="T34" fmla="*/ 1 w 256"/>
                <a:gd name="T35" fmla="*/ 137 h 249"/>
                <a:gd name="T36" fmla="*/ 25 w 256"/>
                <a:gd name="T37" fmla="*/ 136 h 249"/>
                <a:gd name="T38" fmla="*/ 34 w 256"/>
                <a:gd name="T39" fmla="*/ 174 h 249"/>
                <a:gd name="T40" fmla="*/ 13 w 256"/>
                <a:gd name="T41" fmla="*/ 185 h 249"/>
                <a:gd name="T42" fmla="*/ 42 w 256"/>
                <a:gd name="T43" fmla="*/ 225 h 249"/>
                <a:gd name="T44" fmla="*/ 58 w 256"/>
                <a:gd name="T45" fmla="*/ 207 h 249"/>
                <a:gd name="T46" fmla="*/ 94 w 256"/>
                <a:gd name="T47" fmla="*/ 229 h 249"/>
                <a:gd name="T48" fmla="*/ 95 w 256"/>
                <a:gd name="T49" fmla="*/ 229 h 249"/>
                <a:gd name="T50" fmla="*/ 87 w 256"/>
                <a:gd name="T51" fmla="*/ 249 h 249"/>
                <a:gd name="T52" fmla="*/ 256 w 256"/>
                <a:gd name="T53" fmla="*/ 119 h 249"/>
                <a:gd name="T54" fmla="*/ 232 w 256"/>
                <a:gd name="T55" fmla="*/ 12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6" h="249">
                  <a:moveTo>
                    <a:pt x="232" y="121"/>
                  </a:moveTo>
                  <a:cubicBezTo>
                    <a:pt x="231" y="108"/>
                    <a:pt x="227" y="95"/>
                    <a:pt x="222" y="84"/>
                  </a:cubicBezTo>
                  <a:cubicBezTo>
                    <a:pt x="245" y="73"/>
                    <a:pt x="245" y="73"/>
                    <a:pt x="245" y="73"/>
                  </a:cubicBezTo>
                  <a:cubicBezTo>
                    <a:pt x="237" y="58"/>
                    <a:pt x="227" y="45"/>
                    <a:pt x="215" y="34"/>
                  </a:cubicBezTo>
                  <a:cubicBezTo>
                    <a:pt x="198" y="53"/>
                    <a:pt x="198" y="53"/>
                    <a:pt x="198" y="53"/>
                  </a:cubicBezTo>
                  <a:cubicBezTo>
                    <a:pt x="188" y="44"/>
                    <a:pt x="176" y="37"/>
                    <a:pt x="163" y="32"/>
                  </a:cubicBezTo>
                  <a:cubicBezTo>
                    <a:pt x="163" y="32"/>
                    <a:pt x="163" y="32"/>
                    <a:pt x="163" y="32"/>
                  </a:cubicBezTo>
                  <a:cubicBezTo>
                    <a:pt x="171" y="8"/>
                    <a:pt x="171" y="8"/>
                    <a:pt x="171" y="8"/>
                  </a:cubicBezTo>
                  <a:cubicBezTo>
                    <a:pt x="154" y="2"/>
                    <a:pt x="137" y="0"/>
                    <a:pt x="120" y="2"/>
                  </a:cubicBezTo>
                  <a:cubicBezTo>
                    <a:pt x="122" y="27"/>
                    <a:pt x="122" y="27"/>
                    <a:pt x="122" y="27"/>
                  </a:cubicBezTo>
                  <a:cubicBezTo>
                    <a:pt x="109" y="27"/>
                    <a:pt x="96" y="31"/>
                    <a:pt x="85" y="36"/>
                  </a:cubicBezTo>
                  <a:cubicBezTo>
                    <a:pt x="74" y="14"/>
                    <a:pt x="74" y="14"/>
                    <a:pt x="74" y="14"/>
                  </a:cubicBezTo>
                  <a:cubicBezTo>
                    <a:pt x="59" y="21"/>
                    <a:pt x="45" y="31"/>
                    <a:pt x="34" y="44"/>
                  </a:cubicBezTo>
                  <a:cubicBezTo>
                    <a:pt x="52" y="60"/>
                    <a:pt x="52" y="60"/>
                    <a:pt x="52" y="60"/>
                  </a:cubicBezTo>
                  <a:cubicBezTo>
                    <a:pt x="43" y="70"/>
                    <a:pt x="36" y="81"/>
                    <a:pt x="31" y="94"/>
                  </a:cubicBezTo>
                  <a:cubicBezTo>
                    <a:pt x="8" y="86"/>
                    <a:pt x="8" y="86"/>
                    <a:pt x="8" y="86"/>
                  </a:cubicBezTo>
                  <a:cubicBezTo>
                    <a:pt x="8" y="87"/>
                    <a:pt x="8" y="87"/>
                    <a:pt x="8" y="88"/>
                  </a:cubicBezTo>
                  <a:cubicBezTo>
                    <a:pt x="2" y="104"/>
                    <a:pt x="0" y="121"/>
                    <a:pt x="1" y="137"/>
                  </a:cubicBezTo>
                  <a:cubicBezTo>
                    <a:pt x="25" y="136"/>
                    <a:pt x="25" y="136"/>
                    <a:pt x="25" y="136"/>
                  </a:cubicBezTo>
                  <a:cubicBezTo>
                    <a:pt x="25" y="149"/>
                    <a:pt x="29" y="162"/>
                    <a:pt x="34" y="174"/>
                  </a:cubicBezTo>
                  <a:cubicBezTo>
                    <a:pt x="13" y="185"/>
                    <a:pt x="13" y="185"/>
                    <a:pt x="13" y="185"/>
                  </a:cubicBezTo>
                  <a:cubicBezTo>
                    <a:pt x="20" y="200"/>
                    <a:pt x="30" y="213"/>
                    <a:pt x="42" y="225"/>
                  </a:cubicBezTo>
                  <a:cubicBezTo>
                    <a:pt x="58" y="207"/>
                    <a:pt x="58" y="207"/>
                    <a:pt x="58" y="207"/>
                  </a:cubicBezTo>
                  <a:cubicBezTo>
                    <a:pt x="68" y="216"/>
                    <a:pt x="81" y="224"/>
                    <a:pt x="94" y="229"/>
                  </a:cubicBezTo>
                  <a:cubicBezTo>
                    <a:pt x="94" y="229"/>
                    <a:pt x="94" y="229"/>
                    <a:pt x="95" y="229"/>
                  </a:cubicBezTo>
                  <a:cubicBezTo>
                    <a:pt x="87" y="249"/>
                    <a:pt x="87" y="249"/>
                    <a:pt x="87" y="249"/>
                  </a:cubicBezTo>
                  <a:cubicBezTo>
                    <a:pt x="159" y="230"/>
                    <a:pt x="220" y="182"/>
                    <a:pt x="256" y="119"/>
                  </a:cubicBezTo>
                  <a:lnTo>
                    <a:pt x="232" y="121"/>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37"/>
            <p:cNvSpPr/>
            <p:nvPr/>
          </p:nvSpPr>
          <p:spPr bwMode="auto">
            <a:xfrm>
              <a:off x="6125999" y="3270019"/>
              <a:ext cx="313343" cy="312649"/>
            </a:xfrm>
            <a:custGeom>
              <a:avLst/>
              <a:gdLst>
                <a:gd name="T0" fmla="*/ 158 w 172"/>
                <a:gd name="T1" fmla="*/ 111 h 172"/>
                <a:gd name="T2" fmla="*/ 111 w 172"/>
                <a:gd name="T3" fmla="*/ 14 h 172"/>
                <a:gd name="T4" fmla="*/ 14 w 172"/>
                <a:gd name="T5" fmla="*/ 61 h 172"/>
                <a:gd name="T6" fmla="*/ 61 w 172"/>
                <a:gd name="T7" fmla="*/ 158 h 172"/>
                <a:gd name="T8" fmla="*/ 158 w 172"/>
                <a:gd name="T9" fmla="*/ 111 h 172"/>
              </a:gdLst>
              <a:ahLst/>
              <a:cxnLst>
                <a:cxn ang="0">
                  <a:pos x="T0" y="T1"/>
                </a:cxn>
                <a:cxn ang="0">
                  <a:pos x="T2" y="T3"/>
                </a:cxn>
                <a:cxn ang="0">
                  <a:pos x="T4" y="T5"/>
                </a:cxn>
                <a:cxn ang="0">
                  <a:pos x="T6" y="T7"/>
                </a:cxn>
                <a:cxn ang="0">
                  <a:pos x="T8" y="T9"/>
                </a:cxn>
              </a:cxnLst>
              <a:rect l="0" t="0" r="r" b="b"/>
              <a:pathLst>
                <a:path w="172" h="172">
                  <a:moveTo>
                    <a:pt x="158" y="111"/>
                  </a:moveTo>
                  <a:cubicBezTo>
                    <a:pt x="172" y="72"/>
                    <a:pt x="151" y="28"/>
                    <a:pt x="111" y="14"/>
                  </a:cubicBezTo>
                  <a:cubicBezTo>
                    <a:pt x="71" y="0"/>
                    <a:pt x="28" y="21"/>
                    <a:pt x="14" y="61"/>
                  </a:cubicBezTo>
                  <a:cubicBezTo>
                    <a:pt x="0" y="101"/>
                    <a:pt x="21" y="145"/>
                    <a:pt x="61" y="158"/>
                  </a:cubicBezTo>
                  <a:cubicBezTo>
                    <a:pt x="100" y="172"/>
                    <a:pt x="144" y="151"/>
                    <a:pt x="158" y="1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38"/>
            <p:cNvSpPr/>
            <p:nvPr/>
          </p:nvSpPr>
          <p:spPr bwMode="auto">
            <a:xfrm>
              <a:off x="6176640" y="3320595"/>
              <a:ext cx="212060" cy="211498"/>
            </a:xfrm>
            <a:custGeom>
              <a:avLst/>
              <a:gdLst>
                <a:gd name="T0" fmla="*/ 107 w 116"/>
                <a:gd name="T1" fmla="*/ 75 h 116"/>
                <a:gd name="T2" fmla="*/ 75 w 116"/>
                <a:gd name="T3" fmla="*/ 9 h 116"/>
                <a:gd name="T4" fmla="*/ 9 w 116"/>
                <a:gd name="T5" fmla="*/ 41 h 116"/>
                <a:gd name="T6" fmla="*/ 41 w 116"/>
                <a:gd name="T7" fmla="*/ 107 h 116"/>
                <a:gd name="T8" fmla="*/ 107 w 116"/>
                <a:gd name="T9" fmla="*/ 75 h 116"/>
              </a:gdLst>
              <a:ahLst/>
              <a:cxnLst>
                <a:cxn ang="0">
                  <a:pos x="T0" y="T1"/>
                </a:cxn>
                <a:cxn ang="0">
                  <a:pos x="T2" y="T3"/>
                </a:cxn>
                <a:cxn ang="0">
                  <a:pos x="T4" y="T5"/>
                </a:cxn>
                <a:cxn ang="0">
                  <a:pos x="T6" y="T7"/>
                </a:cxn>
                <a:cxn ang="0">
                  <a:pos x="T8" y="T9"/>
                </a:cxn>
              </a:cxnLst>
              <a:rect l="0" t="0" r="r" b="b"/>
              <a:pathLst>
                <a:path w="116" h="116">
                  <a:moveTo>
                    <a:pt x="107" y="75"/>
                  </a:moveTo>
                  <a:cubicBezTo>
                    <a:pt x="116" y="48"/>
                    <a:pt x="102" y="19"/>
                    <a:pt x="75" y="9"/>
                  </a:cubicBezTo>
                  <a:cubicBezTo>
                    <a:pt x="48" y="0"/>
                    <a:pt x="18" y="14"/>
                    <a:pt x="9" y="41"/>
                  </a:cubicBezTo>
                  <a:cubicBezTo>
                    <a:pt x="0" y="68"/>
                    <a:pt x="14" y="98"/>
                    <a:pt x="41" y="107"/>
                  </a:cubicBezTo>
                  <a:cubicBezTo>
                    <a:pt x="68" y="116"/>
                    <a:pt x="97" y="102"/>
                    <a:pt x="107" y="75"/>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3" name="投影片編號版面配置區 8">
            <a:extLst>
              <a:ext uri="{FF2B5EF4-FFF2-40B4-BE49-F238E27FC236}">
                <a16:creationId xmlns:a16="http://schemas.microsoft.com/office/drawing/2014/main" id="{145D166A-4D47-11F6-9E42-4ED6529487A7}"/>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24</a:t>
            </a:fld>
            <a:endParaRPr lang="zh-TW" altLang="en-US" sz="2600" b="1" u="sng"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群組 16">
            <a:extLst>
              <a:ext uri="{FF2B5EF4-FFF2-40B4-BE49-F238E27FC236}">
                <a16:creationId xmlns:a16="http://schemas.microsoft.com/office/drawing/2014/main" id="{231DA1FE-B3BA-2F0B-9175-CD8EC2D9EF7D}"/>
              </a:ext>
            </a:extLst>
          </p:cNvPr>
          <p:cNvGrpSpPr/>
          <p:nvPr/>
        </p:nvGrpSpPr>
        <p:grpSpPr>
          <a:xfrm>
            <a:off x="525982" y="3255439"/>
            <a:ext cx="10842106" cy="3469807"/>
            <a:chOff x="525982" y="3255439"/>
            <a:chExt cx="10842106" cy="3469807"/>
          </a:xfrm>
        </p:grpSpPr>
        <p:pic>
          <p:nvPicPr>
            <p:cNvPr id="5" name="圖片 4">
              <a:extLst>
                <a:ext uri="{FF2B5EF4-FFF2-40B4-BE49-F238E27FC236}">
                  <a16:creationId xmlns:a16="http://schemas.microsoft.com/office/drawing/2014/main" id="{B9846D73-11AC-4450-B0DB-F0C0368AD6B6}"/>
                </a:ext>
              </a:extLst>
            </p:cNvPr>
            <p:cNvPicPr>
              <a:picLocks noChangeAspect="1"/>
            </p:cNvPicPr>
            <p:nvPr/>
          </p:nvPicPr>
          <p:blipFill>
            <a:blip r:embed="rId2"/>
            <a:stretch>
              <a:fillRect/>
            </a:stretch>
          </p:blipFill>
          <p:spPr>
            <a:xfrm>
              <a:off x="525982" y="3255439"/>
              <a:ext cx="10842106" cy="3469807"/>
            </a:xfrm>
            <a:prstGeom prst="rect">
              <a:avLst/>
            </a:prstGeom>
            <a:ln>
              <a:solidFill>
                <a:schemeClr val="tx1"/>
              </a:solidFill>
            </a:ln>
          </p:spPr>
        </p:pic>
        <p:pic>
          <p:nvPicPr>
            <p:cNvPr id="3" name="圖片 2">
              <a:extLst>
                <a:ext uri="{FF2B5EF4-FFF2-40B4-BE49-F238E27FC236}">
                  <a16:creationId xmlns:a16="http://schemas.microsoft.com/office/drawing/2014/main" id="{0F027861-F406-4C12-39A7-D8A9BDB8DF5C}"/>
                </a:ext>
              </a:extLst>
            </p:cNvPr>
            <p:cNvPicPr>
              <a:picLocks noChangeAspect="1"/>
            </p:cNvPicPr>
            <p:nvPr/>
          </p:nvPicPr>
          <p:blipFill>
            <a:blip r:embed="rId2"/>
            <a:srcRect l="30708" t="80362" r="38741" b="14304"/>
            <a:stretch/>
          </p:blipFill>
          <p:spPr>
            <a:xfrm>
              <a:off x="3863752" y="5548954"/>
              <a:ext cx="3312368" cy="185094"/>
            </a:xfrm>
            <a:prstGeom prst="rect">
              <a:avLst/>
            </a:prstGeom>
            <a:ln>
              <a:noFill/>
            </a:ln>
          </p:spPr>
        </p:pic>
      </p:grpSp>
      <p:sp>
        <p:nvSpPr>
          <p:cNvPr id="25602" name="標題 1"/>
          <p:cNvSpPr>
            <a:spLocks noGrp="1"/>
          </p:cNvSpPr>
          <p:nvPr>
            <p:ph type="title"/>
          </p:nvPr>
        </p:nvSpPr>
        <p:spPr>
          <a:xfrm>
            <a:off x="623888" y="217488"/>
            <a:ext cx="7772400" cy="706437"/>
          </a:xfrm>
        </p:spPr>
        <p:txBody>
          <a:bodyPr/>
          <a:lstStyle/>
          <a:p>
            <a:pPr eaLnBrk="1" hangingPunct="1"/>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肆</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、報名資料編修</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功能介紹  </a:t>
            </a:r>
            <a:r>
              <a:rPr lang="en-US" altLang="zh-TW" sz="3600" b="1" dirty="0">
                <a:solidFill>
                  <a:srgbClr val="002060"/>
                </a:solidFill>
                <a:latin typeface="微軟正黑體" panose="020B0604030504040204" pitchFamily="34" charset="-120"/>
                <a:ea typeface="微軟正黑體" panose="020B0604030504040204" pitchFamily="34" charset="-120"/>
              </a:rPr>
              <a:t>1/7</a:t>
            </a:r>
            <a:endParaRPr lang="zh-TW" altLang="en-US" sz="3600" b="1" dirty="0">
              <a:solidFill>
                <a:srgbClr val="002060"/>
              </a:solidFill>
              <a:latin typeface="微軟正黑體" panose="020B0604030504040204" pitchFamily="34" charset="-120"/>
              <a:ea typeface="微軟正黑體" panose="020B0604030504040204" pitchFamily="34" charset="-120"/>
            </a:endParaRPr>
          </a:p>
        </p:txBody>
      </p:sp>
      <p:grpSp>
        <p:nvGrpSpPr>
          <p:cNvPr id="25604" name="组合 316"/>
          <p:cNvGrpSpPr>
            <a:grpSpLocks/>
          </p:cNvGrpSpPr>
          <p:nvPr/>
        </p:nvGrpSpPr>
        <p:grpSpPr bwMode="auto">
          <a:xfrm>
            <a:off x="10834688" y="217488"/>
            <a:ext cx="1046162" cy="1084262"/>
            <a:chOff x="11747500" y="3911600"/>
            <a:chExt cx="1041400" cy="1046162"/>
          </a:xfrm>
        </p:grpSpPr>
        <p:sp>
          <p:nvSpPr>
            <p:cNvPr id="6" name="Oval 338"/>
            <p:cNvSpPr>
              <a:spLocks noChangeArrowheads="1"/>
            </p:cNvSpPr>
            <p:nvPr/>
          </p:nvSpPr>
          <p:spPr bwMode="auto">
            <a:xfrm>
              <a:off x="11747500" y="3911600"/>
              <a:ext cx="1041400" cy="1046162"/>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7" name="Freeform 339"/>
            <p:cNvSpPr/>
            <p:nvPr/>
          </p:nvSpPr>
          <p:spPr bwMode="auto">
            <a:xfrm>
              <a:off x="11752240" y="3917727"/>
              <a:ext cx="505688" cy="510061"/>
            </a:xfrm>
            <a:custGeom>
              <a:avLst/>
              <a:gdLst>
                <a:gd name="T0" fmla="*/ 0 w 271"/>
                <a:gd name="T1" fmla="*/ 243 h 273"/>
                <a:gd name="T2" fmla="*/ 51 w 271"/>
                <a:gd name="T3" fmla="*/ 273 h 273"/>
                <a:gd name="T4" fmla="*/ 213 w 271"/>
                <a:gd name="T5" fmla="*/ 273 h 273"/>
                <a:gd name="T6" fmla="*/ 271 w 271"/>
                <a:gd name="T7" fmla="*/ 214 h 273"/>
                <a:gd name="T8" fmla="*/ 271 w 271"/>
                <a:gd name="T9" fmla="*/ 53 h 273"/>
                <a:gd name="T10" fmla="*/ 238 w 271"/>
                <a:gd name="T11" fmla="*/ 0 h 273"/>
                <a:gd name="T12" fmla="*/ 0 w 271"/>
                <a:gd name="T13" fmla="*/ 243 h 273"/>
              </a:gdLst>
              <a:ahLst/>
              <a:cxnLst>
                <a:cxn ang="0">
                  <a:pos x="T0" y="T1"/>
                </a:cxn>
                <a:cxn ang="0">
                  <a:pos x="T2" y="T3"/>
                </a:cxn>
                <a:cxn ang="0">
                  <a:pos x="T4" y="T5"/>
                </a:cxn>
                <a:cxn ang="0">
                  <a:pos x="T6" y="T7"/>
                </a:cxn>
                <a:cxn ang="0">
                  <a:pos x="T8" y="T9"/>
                </a:cxn>
                <a:cxn ang="0">
                  <a:pos x="T10" y="T11"/>
                </a:cxn>
                <a:cxn ang="0">
                  <a:pos x="T12" y="T13"/>
                </a:cxn>
              </a:cxnLst>
              <a:rect l="0" t="0" r="r" b="b"/>
              <a:pathLst>
                <a:path w="271" h="273">
                  <a:moveTo>
                    <a:pt x="0" y="243"/>
                  </a:moveTo>
                  <a:cubicBezTo>
                    <a:pt x="10" y="261"/>
                    <a:pt x="29" y="273"/>
                    <a:pt x="51" y="273"/>
                  </a:cubicBezTo>
                  <a:cubicBezTo>
                    <a:pt x="213" y="273"/>
                    <a:pt x="213" y="273"/>
                    <a:pt x="213" y="273"/>
                  </a:cubicBezTo>
                  <a:cubicBezTo>
                    <a:pt x="245" y="273"/>
                    <a:pt x="271" y="247"/>
                    <a:pt x="271" y="214"/>
                  </a:cubicBezTo>
                  <a:cubicBezTo>
                    <a:pt x="271" y="53"/>
                    <a:pt x="271" y="53"/>
                    <a:pt x="271" y="53"/>
                  </a:cubicBezTo>
                  <a:cubicBezTo>
                    <a:pt x="271" y="29"/>
                    <a:pt x="258" y="9"/>
                    <a:pt x="238" y="0"/>
                  </a:cubicBezTo>
                  <a:cubicBezTo>
                    <a:pt x="113" y="17"/>
                    <a:pt x="15" y="117"/>
                    <a:pt x="0" y="243"/>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8" name="Freeform 340"/>
            <p:cNvSpPr/>
            <p:nvPr/>
          </p:nvSpPr>
          <p:spPr bwMode="auto">
            <a:xfrm>
              <a:off x="12278472" y="4441574"/>
              <a:ext cx="508848" cy="510061"/>
            </a:xfrm>
            <a:custGeom>
              <a:avLst/>
              <a:gdLst>
                <a:gd name="T0" fmla="*/ 271 w 271"/>
                <a:gd name="T1" fmla="*/ 30 h 273"/>
                <a:gd name="T2" fmla="*/ 220 w 271"/>
                <a:gd name="T3" fmla="*/ 0 h 273"/>
                <a:gd name="T4" fmla="*/ 58 w 271"/>
                <a:gd name="T5" fmla="*/ 0 h 273"/>
                <a:gd name="T6" fmla="*/ 0 w 271"/>
                <a:gd name="T7" fmla="*/ 58 h 273"/>
                <a:gd name="T8" fmla="*/ 0 w 271"/>
                <a:gd name="T9" fmla="*/ 220 h 273"/>
                <a:gd name="T10" fmla="*/ 33 w 271"/>
                <a:gd name="T11" fmla="*/ 273 h 273"/>
                <a:gd name="T12" fmla="*/ 271 w 271"/>
                <a:gd name="T13" fmla="*/ 30 h 273"/>
              </a:gdLst>
              <a:ahLst/>
              <a:cxnLst>
                <a:cxn ang="0">
                  <a:pos x="T0" y="T1"/>
                </a:cxn>
                <a:cxn ang="0">
                  <a:pos x="T2" y="T3"/>
                </a:cxn>
                <a:cxn ang="0">
                  <a:pos x="T4" y="T5"/>
                </a:cxn>
                <a:cxn ang="0">
                  <a:pos x="T6" y="T7"/>
                </a:cxn>
                <a:cxn ang="0">
                  <a:pos x="T8" y="T9"/>
                </a:cxn>
                <a:cxn ang="0">
                  <a:pos x="T10" y="T11"/>
                </a:cxn>
                <a:cxn ang="0">
                  <a:pos x="T12" y="T13"/>
                </a:cxn>
              </a:cxnLst>
              <a:rect l="0" t="0" r="r" b="b"/>
              <a:pathLst>
                <a:path w="271" h="273">
                  <a:moveTo>
                    <a:pt x="271" y="30"/>
                  </a:moveTo>
                  <a:cubicBezTo>
                    <a:pt x="261" y="12"/>
                    <a:pt x="242" y="0"/>
                    <a:pt x="220" y="0"/>
                  </a:cubicBezTo>
                  <a:cubicBezTo>
                    <a:pt x="58" y="0"/>
                    <a:pt x="58" y="0"/>
                    <a:pt x="58" y="0"/>
                  </a:cubicBezTo>
                  <a:cubicBezTo>
                    <a:pt x="26" y="0"/>
                    <a:pt x="0" y="26"/>
                    <a:pt x="0" y="58"/>
                  </a:cubicBezTo>
                  <a:cubicBezTo>
                    <a:pt x="0" y="220"/>
                    <a:pt x="0" y="220"/>
                    <a:pt x="0" y="220"/>
                  </a:cubicBezTo>
                  <a:cubicBezTo>
                    <a:pt x="0" y="243"/>
                    <a:pt x="14" y="263"/>
                    <a:pt x="33" y="273"/>
                  </a:cubicBezTo>
                  <a:cubicBezTo>
                    <a:pt x="158" y="255"/>
                    <a:pt x="256" y="155"/>
                    <a:pt x="271" y="30"/>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9" name="Freeform 341"/>
            <p:cNvSpPr/>
            <p:nvPr/>
          </p:nvSpPr>
          <p:spPr bwMode="auto">
            <a:xfrm>
              <a:off x="11753821" y="4436978"/>
              <a:ext cx="515169" cy="514657"/>
            </a:xfrm>
            <a:custGeom>
              <a:avLst/>
              <a:gdLst>
                <a:gd name="T0" fmla="*/ 218 w 276"/>
                <a:gd name="T1" fmla="*/ 0 h 275"/>
                <a:gd name="T2" fmla="*/ 56 w 276"/>
                <a:gd name="T3" fmla="*/ 0 h 275"/>
                <a:gd name="T4" fmla="*/ 0 w 276"/>
                <a:gd name="T5" fmla="*/ 40 h 275"/>
                <a:gd name="T6" fmla="*/ 237 w 276"/>
                <a:gd name="T7" fmla="*/ 275 h 275"/>
                <a:gd name="T8" fmla="*/ 276 w 276"/>
                <a:gd name="T9" fmla="*/ 220 h 275"/>
                <a:gd name="T10" fmla="*/ 276 w 276"/>
                <a:gd name="T11" fmla="*/ 58 h 275"/>
                <a:gd name="T12" fmla="*/ 218 w 276"/>
                <a:gd name="T13" fmla="*/ 0 h 275"/>
              </a:gdLst>
              <a:ahLst/>
              <a:cxnLst>
                <a:cxn ang="0">
                  <a:pos x="T0" y="T1"/>
                </a:cxn>
                <a:cxn ang="0">
                  <a:pos x="T2" y="T3"/>
                </a:cxn>
                <a:cxn ang="0">
                  <a:pos x="T4" y="T5"/>
                </a:cxn>
                <a:cxn ang="0">
                  <a:pos x="T6" y="T7"/>
                </a:cxn>
                <a:cxn ang="0">
                  <a:pos x="T8" y="T9"/>
                </a:cxn>
                <a:cxn ang="0">
                  <a:pos x="T10" y="T11"/>
                </a:cxn>
                <a:cxn ang="0">
                  <a:pos x="T12" y="T13"/>
                </a:cxn>
              </a:cxnLst>
              <a:rect l="0" t="0" r="r" b="b"/>
              <a:pathLst>
                <a:path w="276" h="275">
                  <a:moveTo>
                    <a:pt x="218" y="0"/>
                  </a:moveTo>
                  <a:cubicBezTo>
                    <a:pt x="56" y="0"/>
                    <a:pt x="56" y="0"/>
                    <a:pt x="56" y="0"/>
                  </a:cubicBezTo>
                  <a:cubicBezTo>
                    <a:pt x="30" y="0"/>
                    <a:pt x="8" y="17"/>
                    <a:pt x="0" y="40"/>
                  </a:cubicBezTo>
                  <a:cubicBezTo>
                    <a:pt x="19" y="162"/>
                    <a:pt x="115" y="258"/>
                    <a:pt x="237" y="275"/>
                  </a:cubicBezTo>
                  <a:cubicBezTo>
                    <a:pt x="260" y="267"/>
                    <a:pt x="276" y="245"/>
                    <a:pt x="276" y="220"/>
                  </a:cubicBezTo>
                  <a:cubicBezTo>
                    <a:pt x="276" y="58"/>
                    <a:pt x="276" y="58"/>
                    <a:pt x="276" y="58"/>
                  </a:cubicBezTo>
                  <a:cubicBezTo>
                    <a:pt x="276" y="26"/>
                    <a:pt x="250" y="0"/>
                    <a:pt x="218" y="0"/>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0" name="Freeform 342"/>
            <p:cNvSpPr/>
            <p:nvPr/>
          </p:nvSpPr>
          <p:spPr bwMode="auto">
            <a:xfrm>
              <a:off x="12268990" y="3917727"/>
              <a:ext cx="513589" cy="514657"/>
            </a:xfrm>
            <a:custGeom>
              <a:avLst/>
              <a:gdLst>
                <a:gd name="T0" fmla="*/ 276 w 276"/>
                <a:gd name="T1" fmla="*/ 234 h 275"/>
                <a:gd name="T2" fmla="*/ 39 w 276"/>
                <a:gd name="T3" fmla="*/ 0 h 275"/>
                <a:gd name="T4" fmla="*/ 0 w 276"/>
                <a:gd name="T5" fmla="*/ 55 h 275"/>
                <a:gd name="T6" fmla="*/ 0 w 276"/>
                <a:gd name="T7" fmla="*/ 216 h 275"/>
                <a:gd name="T8" fmla="*/ 59 w 276"/>
                <a:gd name="T9" fmla="*/ 275 h 275"/>
                <a:gd name="T10" fmla="*/ 220 w 276"/>
                <a:gd name="T11" fmla="*/ 275 h 275"/>
                <a:gd name="T12" fmla="*/ 276 w 276"/>
                <a:gd name="T13" fmla="*/ 234 h 275"/>
              </a:gdLst>
              <a:ahLst/>
              <a:cxnLst>
                <a:cxn ang="0">
                  <a:pos x="T0" y="T1"/>
                </a:cxn>
                <a:cxn ang="0">
                  <a:pos x="T2" y="T3"/>
                </a:cxn>
                <a:cxn ang="0">
                  <a:pos x="T4" y="T5"/>
                </a:cxn>
                <a:cxn ang="0">
                  <a:pos x="T6" y="T7"/>
                </a:cxn>
                <a:cxn ang="0">
                  <a:pos x="T8" y="T9"/>
                </a:cxn>
                <a:cxn ang="0">
                  <a:pos x="T10" y="T11"/>
                </a:cxn>
                <a:cxn ang="0">
                  <a:pos x="T12" y="T13"/>
                </a:cxn>
              </a:cxnLst>
              <a:rect l="0" t="0" r="r" b="b"/>
              <a:pathLst>
                <a:path w="276" h="275">
                  <a:moveTo>
                    <a:pt x="276" y="234"/>
                  </a:moveTo>
                  <a:cubicBezTo>
                    <a:pt x="258" y="113"/>
                    <a:pt x="161" y="17"/>
                    <a:pt x="39" y="0"/>
                  </a:cubicBezTo>
                  <a:cubicBezTo>
                    <a:pt x="16" y="8"/>
                    <a:pt x="0" y="29"/>
                    <a:pt x="0" y="55"/>
                  </a:cubicBezTo>
                  <a:cubicBezTo>
                    <a:pt x="0" y="216"/>
                    <a:pt x="0" y="216"/>
                    <a:pt x="0" y="216"/>
                  </a:cubicBezTo>
                  <a:cubicBezTo>
                    <a:pt x="0" y="249"/>
                    <a:pt x="26" y="275"/>
                    <a:pt x="59" y="275"/>
                  </a:cubicBezTo>
                  <a:cubicBezTo>
                    <a:pt x="220" y="275"/>
                    <a:pt x="220" y="275"/>
                    <a:pt x="220" y="275"/>
                  </a:cubicBezTo>
                  <a:cubicBezTo>
                    <a:pt x="246" y="275"/>
                    <a:pt x="268" y="258"/>
                    <a:pt x="276" y="234"/>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1" name="Freeform 343"/>
            <p:cNvSpPr/>
            <p:nvPr/>
          </p:nvSpPr>
          <p:spPr bwMode="auto">
            <a:xfrm>
              <a:off x="12370128" y="4219475"/>
              <a:ext cx="244942" cy="64332"/>
            </a:xfrm>
            <a:custGeom>
              <a:avLst/>
              <a:gdLst>
                <a:gd name="T0" fmla="*/ 132 w 132"/>
                <a:gd name="T1" fmla="*/ 10 h 35"/>
                <a:gd name="T2" fmla="*/ 119 w 132"/>
                <a:gd name="T3" fmla="*/ 0 h 35"/>
                <a:gd name="T4" fmla="*/ 13 w 132"/>
                <a:gd name="T5" fmla="*/ 0 h 35"/>
                <a:gd name="T6" fmla="*/ 0 w 132"/>
                <a:gd name="T7" fmla="*/ 10 h 35"/>
                <a:gd name="T8" fmla="*/ 0 w 132"/>
                <a:gd name="T9" fmla="*/ 25 h 35"/>
                <a:gd name="T10" fmla="*/ 13 w 132"/>
                <a:gd name="T11" fmla="*/ 35 h 35"/>
                <a:gd name="T12" fmla="*/ 119 w 132"/>
                <a:gd name="T13" fmla="*/ 35 h 35"/>
                <a:gd name="T14" fmla="*/ 132 w 132"/>
                <a:gd name="T15" fmla="*/ 25 h 35"/>
                <a:gd name="T16" fmla="*/ 132 w 132"/>
                <a:gd name="T17"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35">
                  <a:moveTo>
                    <a:pt x="132" y="10"/>
                  </a:moveTo>
                  <a:cubicBezTo>
                    <a:pt x="132" y="5"/>
                    <a:pt x="127" y="0"/>
                    <a:pt x="119" y="0"/>
                  </a:cubicBezTo>
                  <a:cubicBezTo>
                    <a:pt x="13" y="0"/>
                    <a:pt x="13" y="0"/>
                    <a:pt x="13" y="0"/>
                  </a:cubicBezTo>
                  <a:cubicBezTo>
                    <a:pt x="6" y="0"/>
                    <a:pt x="0" y="5"/>
                    <a:pt x="0" y="10"/>
                  </a:cubicBezTo>
                  <a:cubicBezTo>
                    <a:pt x="0" y="25"/>
                    <a:pt x="0" y="25"/>
                    <a:pt x="0" y="25"/>
                  </a:cubicBezTo>
                  <a:cubicBezTo>
                    <a:pt x="0" y="31"/>
                    <a:pt x="6" y="35"/>
                    <a:pt x="13" y="35"/>
                  </a:cubicBezTo>
                  <a:cubicBezTo>
                    <a:pt x="119" y="35"/>
                    <a:pt x="119" y="35"/>
                    <a:pt x="119" y="35"/>
                  </a:cubicBezTo>
                  <a:cubicBezTo>
                    <a:pt x="127" y="35"/>
                    <a:pt x="132" y="31"/>
                    <a:pt x="132" y="25"/>
                  </a:cubicBezTo>
                  <a:lnTo>
                    <a:pt x="132" y="10"/>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2" name="Freeform 344"/>
            <p:cNvSpPr/>
            <p:nvPr/>
          </p:nvSpPr>
          <p:spPr bwMode="auto">
            <a:xfrm>
              <a:off x="12370128" y="4565643"/>
              <a:ext cx="244942" cy="65864"/>
            </a:xfrm>
            <a:custGeom>
              <a:avLst/>
              <a:gdLst>
                <a:gd name="T0" fmla="*/ 132 w 132"/>
                <a:gd name="T1" fmla="*/ 10 h 35"/>
                <a:gd name="T2" fmla="*/ 119 w 132"/>
                <a:gd name="T3" fmla="*/ 0 h 35"/>
                <a:gd name="T4" fmla="*/ 13 w 132"/>
                <a:gd name="T5" fmla="*/ 0 h 35"/>
                <a:gd name="T6" fmla="*/ 0 w 132"/>
                <a:gd name="T7" fmla="*/ 10 h 35"/>
                <a:gd name="T8" fmla="*/ 0 w 132"/>
                <a:gd name="T9" fmla="*/ 25 h 35"/>
                <a:gd name="T10" fmla="*/ 13 w 132"/>
                <a:gd name="T11" fmla="*/ 35 h 35"/>
                <a:gd name="T12" fmla="*/ 119 w 132"/>
                <a:gd name="T13" fmla="*/ 35 h 35"/>
                <a:gd name="T14" fmla="*/ 132 w 132"/>
                <a:gd name="T15" fmla="*/ 25 h 35"/>
                <a:gd name="T16" fmla="*/ 132 w 132"/>
                <a:gd name="T17"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35">
                  <a:moveTo>
                    <a:pt x="132" y="10"/>
                  </a:moveTo>
                  <a:cubicBezTo>
                    <a:pt x="132" y="5"/>
                    <a:pt x="127" y="0"/>
                    <a:pt x="119" y="0"/>
                  </a:cubicBezTo>
                  <a:cubicBezTo>
                    <a:pt x="13" y="0"/>
                    <a:pt x="13" y="0"/>
                    <a:pt x="13" y="0"/>
                  </a:cubicBezTo>
                  <a:cubicBezTo>
                    <a:pt x="6" y="0"/>
                    <a:pt x="0" y="5"/>
                    <a:pt x="0" y="10"/>
                  </a:cubicBezTo>
                  <a:cubicBezTo>
                    <a:pt x="0" y="25"/>
                    <a:pt x="0" y="25"/>
                    <a:pt x="0" y="25"/>
                  </a:cubicBezTo>
                  <a:cubicBezTo>
                    <a:pt x="0" y="31"/>
                    <a:pt x="6" y="35"/>
                    <a:pt x="13" y="35"/>
                  </a:cubicBezTo>
                  <a:cubicBezTo>
                    <a:pt x="119" y="35"/>
                    <a:pt x="119" y="35"/>
                    <a:pt x="119" y="35"/>
                  </a:cubicBezTo>
                  <a:cubicBezTo>
                    <a:pt x="127" y="35"/>
                    <a:pt x="132" y="31"/>
                    <a:pt x="132" y="25"/>
                  </a:cubicBezTo>
                  <a:lnTo>
                    <a:pt x="132" y="10"/>
                  </a:lnTo>
                  <a:close/>
                </a:path>
              </a:pathLst>
            </a:custGeom>
            <a:solidFill>
              <a:srgbClr val="EDC6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345"/>
            <p:cNvSpPr/>
            <p:nvPr/>
          </p:nvSpPr>
          <p:spPr bwMode="auto">
            <a:xfrm>
              <a:off x="12370128" y="4660609"/>
              <a:ext cx="244942" cy="65864"/>
            </a:xfrm>
            <a:custGeom>
              <a:avLst/>
              <a:gdLst>
                <a:gd name="T0" fmla="*/ 132 w 132"/>
                <a:gd name="T1" fmla="*/ 10 h 35"/>
                <a:gd name="T2" fmla="*/ 119 w 132"/>
                <a:gd name="T3" fmla="*/ 0 h 35"/>
                <a:gd name="T4" fmla="*/ 13 w 132"/>
                <a:gd name="T5" fmla="*/ 0 h 35"/>
                <a:gd name="T6" fmla="*/ 0 w 132"/>
                <a:gd name="T7" fmla="*/ 10 h 35"/>
                <a:gd name="T8" fmla="*/ 0 w 132"/>
                <a:gd name="T9" fmla="*/ 25 h 35"/>
                <a:gd name="T10" fmla="*/ 13 w 132"/>
                <a:gd name="T11" fmla="*/ 35 h 35"/>
                <a:gd name="T12" fmla="*/ 119 w 132"/>
                <a:gd name="T13" fmla="*/ 35 h 35"/>
                <a:gd name="T14" fmla="*/ 132 w 132"/>
                <a:gd name="T15" fmla="*/ 25 h 35"/>
                <a:gd name="T16" fmla="*/ 132 w 132"/>
                <a:gd name="T17"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35">
                  <a:moveTo>
                    <a:pt x="132" y="10"/>
                  </a:moveTo>
                  <a:cubicBezTo>
                    <a:pt x="132" y="5"/>
                    <a:pt x="127" y="0"/>
                    <a:pt x="119" y="0"/>
                  </a:cubicBezTo>
                  <a:cubicBezTo>
                    <a:pt x="13" y="0"/>
                    <a:pt x="13" y="0"/>
                    <a:pt x="13" y="0"/>
                  </a:cubicBezTo>
                  <a:cubicBezTo>
                    <a:pt x="6" y="0"/>
                    <a:pt x="0" y="5"/>
                    <a:pt x="0" y="10"/>
                  </a:cubicBezTo>
                  <a:cubicBezTo>
                    <a:pt x="0" y="25"/>
                    <a:pt x="0" y="25"/>
                    <a:pt x="0" y="25"/>
                  </a:cubicBezTo>
                  <a:cubicBezTo>
                    <a:pt x="0" y="30"/>
                    <a:pt x="6" y="35"/>
                    <a:pt x="13" y="35"/>
                  </a:cubicBezTo>
                  <a:cubicBezTo>
                    <a:pt x="119" y="35"/>
                    <a:pt x="119" y="35"/>
                    <a:pt x="119" y="35"/>
                  </a:cubicBezTo>
                  <a:cubicBezTo>
                    <a:pt x="127" y="35"/>
                    <a:pt x="132" y="30"/>
                    <a:pt x="132" y="25"/>
                  </a:cubicBezTo>
                  <a:lnTo>
                    <a:pt x="132" y="10"/>
                  </a:lnTo>
                  <a:close/>
                </a:path>
              </a:pathLst>
            </a:custGeom>
            <a:solidFill>
              <a:srgbClr val="EDC6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346"/>
            <p:cNvSpPr/>
            <p:nvPr/>
          </p:nvSpPr>
          <p:spPr bwMode="auto">
            <a:xfrm>
              <a:off x="11933972" y="4130635"/>
              <a:ext cx="246523" cy="246607"/>
            </a:xfrm>
            <a:custGeom>
              <a:avLst/>
              <a:gdLst>
                <a:gd name="T0" fmla="*/ 119 w 132"/>
                <a:gd name="T1" fmla="*/ 48 h 132"/>
                <a:gd name="T2" fmla="*/ 83 w 132"/>
                <a:gd name="T3" fmla="*/ 48 h 132"/>
                <a:gd name="T4" fmla="*/ 83 w 132"/>
                <a:gd name="T5" fmla="*/ 13 h 132"/>
                <a:gd name="T6" fmla="*/ 73 w 132"/>
                <a:gd name="T7" fmla="*/ 0 h 132"/>
                <a:gd name="T8" fmla="*/ 58 w 132"/>
                <a:gd name="T9" fmla="*/ 0 h 132"/>
                <a:gd name="T10" fmla="*/ 48 w 132"/>
                <a:gd name="T11" fmla="*/ 13 h 132"/>
                <a:gd name="T12" fmla="*/ 48 w 132"/>
                <a:gd name="T13" fmla="*/ 48 h 132"/>
                <a:gd name="T14" fmla="*/ 13 w 132"/>
                <a:gd name="T15" fmla="*/ 48 h 132"/>
                <a:gd name="T16" fmla="*/ 0 w 132"/>
                <a:gd name="T17" fmla="*/ 58 h 132"/>
                <a:gd name="T18" fmla="*/ 0 w 132"/>
                <a:gd name="T19" fmla="*/ 73 h 132"/>
                <a:gd name="T20" fmla="*/ 13 w 132"/>
                <a:gd name="T21" fmla="*/ 83 h 132"/>
                <a:gd name="T22" fmla="*/ 48 w 132"/>
                <a:gd name="T23" fmla="*/ 83 h 132"/>
                <a:gd name="T24" fmla="*/ 48 w 132"/>
                <a:gd name="T25" fmla="*/ 119 h 132"/>
                <a:gd name="T26" fmla="*/ 58 w 132"/>
                <a:gd name="T27" fmla="*/ 132 h 132"/>
                <a:gd name="T28" fmla="*/ 73 w 132"/>
                <a:gd name="T29" fmla="*/ 132 h 132"/>
                <a:gd name="T30" fmla="*/ 83 w 132"/>
                <a:gd name="T31" fmla="*/ 119 h 132"/>
                <a:gd name="T32" fmla="*/ 83 w 132"/>
                <a:gd name="T33" fmla="*/ 83 h 132"/>
                <a:gd name="T34" fmla="*/ 119 w 132"/>
                <a:gd name="T35" fmla="*/ 83 h 132"/>
                <a:gd name="T36" fmla="*/ 132 w 132"/>
                <a:gd name="T37" fmla="*/ 73 h 132"/>
                <a:gd name="T38" fmla="*/ 132 w 132"/>
                <a:gd name="T39" fmla="*/ 58 h 132"/>
                <a:gd name="T40" fmla="*/ 119 w 132"/>
                <a:gd name="T41" fmla="*/ 4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132">
                  <a:moveTo>
                    <a:pt x="119" y="48"/>
                  </a:moveTo>
                  <a:cubicBezTo>
                    <a:pt x="83" y="48"/>
                    <a:pt x="83" y="48"/>
                    <a:pt x="83" y="48"/>
                  </a:cubicBezTo>
                  <a:cubicBezTo>
                    <a:pt x="83" y="13"/>
                    <a:pt x="83" y="13"/>
                    <a:pt x="83" y="13"/>
                  </a:cubicBezTo>
                  <a:cubicBezTo>
                    <a:pt x="83" y="5"/>
                    <a:pt x="79" y="0"/>
                    <a:pt x="73" y="0"/>
                  </a:cubicBezTo>
                  <a:cubicBezTo>
                    <a:pt x="58" y="0"/>
                    <a:pt x="58" y="0"/>
                    <a:pt x="58" y="0"/>
                  </a:cubicBezTo>
                  <a:cubicBezTo>
                    <a:pt x="53" y="0"/>
                    <a:pt x="48" y="5"/>
                    <a:pt x="48" y="13"/>
                  </a:cubicBezTo>
                  <a:cubicBezTo>
                    <a:pt x="48" y="48"/>
                    <a:pt x="48" y="48"/>
                    <a:pt x="48" y="48"/>
                  </a:cubicBezTo>
                  <a:cubicBezTo>
                    <a:pt x="13" y="48"/>
                    <a:pt x="13" y="48"/>
                    <a:pt x="13" y="48"/>
                  </a:cubicBezTo>
                  <a:cubicBezTo>
                    <a:pt x="5" y="48"/>
                    <a:pt x="0" y="53"/>
                    <a:pt x="0" y="58"/>
                  </a:cubicBezTo>
                  <a:cubicBezTo>
                    <a:pt x="0" y="73"/>
                    <a:pt x="0" y="73"/>
                    <a:pt x="0" y="73"/>
                  </a:cubicBezTo>
                  <a:cubicBezTo>
                    <a:pt x="0" y="79"/>
                    <a:pt x="5" y="83"/>
                    <a:pt x="13" y="83"/>
                  </a:cubicBezTo>
                  <a:cubicBezTo>
                    <a:pt x="48" y="83"/>
                    <a:pt x="48" y="83"/>
                    <a:pt x="48" y="83"/>
                  </a:cubicBezTo>
                  <a:cubicBezTo>
                    <a:pt x="48" y="119"/>
                    <a:pt x="48" y="119"/>
                    <a:pt x="48" y="119"/>
                  </a:cubicBezTo>
                  <a:cubicBezTo>
                    <a:pt x="48" y="126"/>
                    <a:pt x="53" y="132"/>
                    <a:pt x="58" y="132"/>
                  </a:cubicBezTo>
                  <a:cubicBezTo>
                    <a:pt x="73" y="132"/>
                    <a:pt x="73" y="132"/>
                    <a:pt x="73" y="132"/>
                  </a:cubicBezTo>
                  <a:cubicBezTo>
                    <a:pt x="79" y="132"/>
                    <a:pt x="83" y="126"/>
                    <a:pt x="83" y="119"/>
                  </a:cubicBezTo>
                  <a:cubicBezTo>
                    <a:pt x="83" y="83"/>
                    <a:pt x="83" y="83"/>
                    <a:pt x="83" y="83"/>
                  </a:cubicBezTo>
                  <a:cubicBezTo>
                    <a:pt x="119" y="83"/>
                    <a:pt x="119" y="83"/>
                    <a:pt x="119" y="83"/>
                  </a:cubicBezTo>
                  <a:cubicBezTo>
                    <a:pt x="126" y="83"/>
                    <a:pt x="132" y="79"/>
                    <a:pt x="132" y="73"/>
                  </a:cubicBezTo>
                  <a:cubicBezTo>
                    <a:pt x="132" y="58"/>
                    <a:pt x="132" y="58"/>
                    <a:pt x="132" y="58"/>
                  </a:cubicBezTo>
                  <a:cubicBezTo>
                    <a:pt x="132" y="53"/>
                    <a:pt x="126" y="48"/>
                    <a:pt x="119" y="48"/>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347"/>
            <p:cNvSpPr/>
            <p:nvPr/>
          </p:nvSpPr>
          <p:spPr bwMode="auto">
            <a:xfrm>
              <a:off x="11968738" y="4542667"/>
              <a:ext cx="207015" cy="209845"/>
            </a:xfrm>
            <a:custGeom>
              <a:avLst/>
              <a:gdLst>
                <a:gd name="T0" fmla="*/ 80 w 112"/>
                <a:gd name="T1" fmla="*/ 56 h 112"/>
                <a:gd name="T2" fmla="*/ 106 w 112"/>
                <a:gd name="T3" fmla="*/ 31 h 112"/>
                <a:gd name="T4" fmla="*/ 108 w 112"/>
                <a:gd name="T5" fmla="*/ 14 h 112"/>
                <a:gd name="T6" fmla="*/ 97 w 112"/>
                <a:gd name="T7" fmla="*/ 4 h 112"/>
                <a:gd name="T8" fmla="*/ 81 w 112"/>
                <a:gd name="T9" fmla="*/ 6 h 112"/>
                <a:gd name="T10" fmla="*/ 56 w 112"/>
                <a:gd name="T11" fmla="*/ 31 h 112"/>
                <a:gd name="T12" fmla="*/ 30 w 112"/>
                <a:gd name="T13" fmla="*/ 6 h 112"/>
                <a:gd name="T14" fmla="*/ 14 w 112"/>
                <a:gd name="T15" fmla="*/ 4 h 112"/>
                <a:gd name="T16" fmla="*/ 4 w 112"/>
                <a:gd name="T17" fmla="*/ 14 h 112"/>
                <a:gd name="T18" fmla="*/ 6 w 112"/>
                <a:gd name="T19" fmla="*/ 31 h 112"/>
                <a:gd name="T20" fmla="*/ 31 w 112"/>
                <a:gd name="T21" fmla="*/ 56 h 112"/>
                <a:gd name="T22" fmla="*/ 6 w 112"/>
                <a:gd name="T23" fmla="*/ 81 h 112"/>
                <a:gd name="T24" fmla="*/ 4 w 112"/>
                <a:gd name="T25" fmla="*/ 98 h 112"/>
                <a:gd name="T26" fmla="*/ 14 w 112"/>
                <a:gd name="T27" fmla="*/ 108 h 112"/>
                <a:gd name="T28" fmla="*/ 30 w 112"/>
                <a:gd name="T29" fmla="*/ 106 h 112"/>
                <a:gd name="T30" fmla="*/ 56 w 112"/>
                <a:gd name="T31" fmla="*/ 81 h 112"/>
                <a:gd name="T32" fmla="*/ 81 w 112"/>
                <a:gd name="T33" fmla="*/ 106 h 112"/>
                <a:gd name="T34" fmla="*/ 97 w 112"/>
                <a:gd name="T35" fmla="*/ 108 h 112"/>
                <a:gd name="T36" fmla="*/ 108 w 112"/>
                <a:gd name="T37" fmla="*/ 98 h 112"/>
                <a:gd name="T38" fmla="*/ 106 w 112"/>
                <a:gd name="T39" fmla="*/ 81 h 112"/>
                <a:gd name="T40" fmla="*/ 80 w 112"/>
                <a:gd name="T41"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2" h="112">
                  <a:moveTo>
                    <a:pt x="80" y="56"/>
                  </a:moveTo>
                  <a:cubicBezTo>
                    <a:pt x="106" y="31"/>
                    <a:pt x="106" y="31"/>
                    <a:pt x="106" y="31"/>
                  </a:cubicBezTo>
                  <a:cubicBezTo>
                    <a:pt x="111" y="26"/>
                    <a:pt x="112" y="18"/>
                    <a:pt x="108" y="14"/>
                  </a:cubicBezTo>
                  <a:cubicBezTo>
                    <a:pt x="97" y="4"/>
                    <a:pt x="97" y="4"/>
                    <a:pt x="97" y="4"/>
                  </a:cubicBezTo>
                  <a:cubicBezTo>
                    <a:pt x="93" y="0"/>
                    <a:pt x="86" y="1"/>
                    <a:pt x="81" y="6"/>
                  </a:cubicBezTo>
                  <a:cubicBezTo>
                    <a:pt x="56" y="31"/>
                    <a:pt x="56" y="31"/>
                    <a:pt x="56" y="31"/>
                  </a:cubicBezTo>
                  <a:cubicBezTo>
                    <a:pt x="30" y="6"/>
                    <a:pt x="30" y="6"/>
                    <a:pt x="30" y="6"/>
                  </a:cubicBezTo>
                  <a:cubicBezTo>
                    <a:pt x="25" y="1"/>
                    <a:pt x="18" y="0"/>
                    <a:pt x="14" y="4"/>
                  </a:cubicBezTo>
                  <a:cubicBezTo>
                    <a:pt x="4" y="14"/>
                    <a:pt x="4" y="14"/>
                    <a:pt x="4" y="14"/>
                  </a:cubicBezTo>
                  <a:cubicBezTo>
                    <a:pt x="0" y="18"/>
                    <a:pt x="1" y="26"/>
                    <a:pt x="6" y="31"/>
                  </a:cubicBezTo>
                  <a:cubicBezTo>
                    <a:pt x="31" y="56"/>
                    <a:pt x="31" y="56"/>
                    <a:pt x="31" y="56"/>
                  </a:cubicBezTo>
                  <a:cubicBezTo>
                    <a:pt x="6" y="81"/>
                    <a:pt x="6" y="81"/>
                    <a:pt x="6" y="81"/>
                  </a:cubicBezTo>
                  <a:cubicBezTo>
                    <a:pt x="1" y="86"/>
                    <a:pt x="0" y="94"/>
                    <a:pt x="4" y="98"/>
                  </a:cubicBezTo>
                  <a:cubicBezTo>
                    <a:pt x="14" y="108"/>
                    <a:pt x="14" y="108"/>
                    <a:pt x="14" y="108"/>
                  </a:cubicBezTo>
                  <a:cubicBezTo>
                    <a:pt x="18" y="112"/>
                    <a:pt x="25" y="111"/>
                    <a:pt x="30" y="106"/>
                  </a:cubicBezTo>
                  <a:cubicBezTo>
                    <a:pt x="56" y="81"/>
                    <a:pt x="56" y="81"/>
                    <a:pt x="56" y="81"/>
                  </a:cubicBezTo>
                  <a:cubicBezTo>
                    <a:pt x="81" y="106"/>
                    <a:pt x="81" y="106"/>
                    <a:pt x="81" y="106"/>
                  </a:cubicBezTo>
                  <a:cubicBezTo>
                    <a:pt x="86" y="111"/>
                    <a:pt x="93" y="112"/>
                    <a:pt x="97" y="108"/>
                  </a:cubicBezTo>
                  <a:cubicBezTo>
                    <a:pt x="108" y="98"/>
                    <a:pt x="108" y="98"/>
                    <a:pt x="108" y="98"/>
                  </a:cubicBezTo>
                  <a:cubicBezTo>
                    <a:pt x="112" y="94"/>
                    <a:pt x="111" y="86"/>
                    <a:pt x="106" y="81"/>
                  </a:cubicBezTo>
                  <a:lnTo>
                    <a:pt x="80" y="56"/>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pic>
        <p:nvPicPr>
          <p:cNvPr id="2" name="圖片 1"/>
          <p:cNvPicPr>
            <a:picLocks noChangeAspect="1"/>
          </p:cNvPicPr>
          <p:nvPr/>
        </p:nvPicPr>
        <p:blipFill>
          <a:blip r:embed="rId3"/>
          <a:stretch>
            <a:fillRect/>
          </a:stretch>
        </p:blipFill>
        <p:spPr>
          <a:xfrm>
            <a:off x="457476" y="1162341"/>
            <a:ext cx="5010150" cy="1819275"/>
          </a:xfrm>
          <a:prstGeom prst="rect">
            <a:avLst/>
          </a:prstGeom>
          <a:ln w="9525">
            <a:solidFill>
              <a:schemeClr val="tx1"/>
            </a:solidFill>
          </a:ln>
          <a:effectLst/>
        </p:spPr>
      </p:pic>
      <p:sp>
        <p:nvSpPr>
          <p:cNvPr id="4" name="矩形 3"/>
          <p:cNvSpPr/>
          <p:nvPr/>
        </p:nvSpPr>
        <p:spPr>
          <a:xfrm>
            <a:off x="2179507" y="1195152"/>
            <a:ext cx="2303462" cy="1079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矩形 18"/>
          <p:cNvSpPr/>
          <p:nvPr/>
        </p:nvSpPr>
        <p:spPr>
          <a:xfrm>
            <a:off x="3019436" y="4160378"/>
            <a:ext cx="4156684" cy="3663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矩形 19"/>
          <p:cNvSpPr/>
          <p:nvPr/>
        </p:nvSpPr>
        <p:spPr>
          <a:xfrm>
            <a:off x="523875" y="5285231"/>
            <a:ext cx="857876" cy="14400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矩形 20"/>
          <p:cNvSpPr/>
          <p:nvPr/>
        </p:nvSpPr>
        <p:spPr>
          <a:xfrm>
            <a:off x="1437057" y="5285231"/>
            <a:ext cx="905069" cy="4488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矩形 21"/>
          <p:cNvSpPr/>
          <p:nvPr/>
        </p:nvSpPr>
        <p:spPr>
          <a:xfrm>
            <a:off x="10128447" y="5264167"/>
            <a:ext cx="455416" cy="4889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612" name="矩形 17"/>
          <p:cNvSpPr>
            <a:spLocks noChangeArrowheads="1"/>
          </p:cNvSpPr>
          <p:nvPr/>
        </p:nvSpPr>
        <p:spPr bwMode="auto">
          <a:xfrm>
            <a:off x="2472532" y="4040345"/>
            <a:ext cx="5603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TW" altLang="en-US" sz="3200" dirty="0">
                <a:solidFill>
                  <a:srgbClr val="C00000"/>
                </a:solidFill>
              </a:rPr>
              <a:t>❶</a:t>
            </a:r>
            <a:endParaRPr lang="en-US" altLang="zh-TW" sz="3200" dirty="0">
              <a:latin typeface="標楷體" panose="03000509000000000000" pitchFamily="65" charset="-120"/>
              <a:ea typeface="標楷體" panose="03000509000000000000" pitchFamily="65" charset="-120"/>
            </a:endParaRPr>
          </a:p>
        </p:txBody>
      </p:sp>
      <p:sp>
        <p:nvSpPr>
          <p:cNvPr id="25613" name="文字方塊 20"/>
          <p:cNvSpPr txBox="1">
            <a:spLocks noChangeArrowheads="1"/>
          </p:cNvSpPr>
          <p:nvPr/>
        </p:nvSpPr>
        <p:spPr bwMode="auto">
          <a:xfrm>
            <a:off x="736736" y="4332445"/>
            <a:ext cx="5937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TW" altLang="en-US" sz="3200" dirty="0">
                <a:solidFill>
                  <a:srgbClr val="C00000"/>
                </a:solidFill>
                <a:latin typeface="Calibri Light" panose="020F0302020204030204" pitchFamily="34" charset="0"/>
              </a:rPr>
              <a:t>❷</a:t>
            </a:r>
            <a:endParaRPr lang="zh-TW" altLang="en-US" sz="3200" dirty="0">
              <a:solidFill>
                <a:srgbClr val="C00000"/>
              </a:solidFill>
            </a:endParaRPr>
          </a:p>
        </p:txBody>
      </p:sp>
      <p:sp>
        <p:nvSpPr>
          <p:cNvPr id="25614" name="矩形 12"/>
          <p:cNvSpPr>
            <a:spLocks noChangeArrowheads="1"/>
          </p:cNvSpPr>
          <p:nvPr/>
        </p:nvSpPr>
        <p:spPr bwMode="auto">
          <a:xfrm>
            <a:off x="2250966" y="5537422"/>
            <a:ext cx="5953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15000"/>
              </a:lnSpc>
              <a:spcBef>
                <a:spcPct val="0"/>
              </a:spcBef>
              <a:spcAft>
                <a:spcPts val="800"/>
              </a:spcAft>
              <a:buFontTx/>
              <a:buNone/>
            </a:pPr>
            <a:r>
              <a:rPr lang="en-US" altLang="zh-TW" sz="3200" dirty="0">
                <a:solidFill>
                  <a:srgbClr val="C00000"/>
                </a:solidFill>
                <a:cs typeface="Times New Roman" panose="02020603050405020304" pitchFamily="18" charset="0"/>
                <a:sym typeface="Wingdings" panose="05000000000000000000" pitchFamily="2" charset="2"/>
              </a:rPr>
              <a:t>❸</a:t>
            </a:r>
            <a:endParaRPr lang="zh-TW" altLang="zh-TW" sz="3200" dirty="0">
              <a:solidFill>
                <a:srgbClr val="C00000"/>
              </a:solidFill>
              <a:latin typeface="Perpetua" panose="02020502060401020303" pitchFamily="18" charset="0"/>
              <a:cs typeface="Times New Roman" panose="02020603050405020304" pitchFamily="18" charset="0"/>
            </a:endParaRPr>
          </a:p>
        </p:txBody>
      </p:sp>
      <p:sp>
        <p:nvSpPr>
          <p:cNvPr id="25615" name="矩形 13"/>
          <p:cNvSpPr>
            <a:spLocks noChangeArrowheads="1"/>
          </p:cNvSpPr>
          <p:nvPr/>
        </p:nvSpPr>
        <p:spPr bwMode="auto">
          <a:xfrm>
            <a:off x="9988551" y="4331530"/>
            <a:ext cx="595312"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15000"/>
              </a:lnSpc>
              <a:spcBef>
                <a:spcPct val="0"/>
              </a:spcBef>
              <a:spcAft>
                <a:spcPts val="800"/>
              </a:spcAft>
              <a:buFontTx/>
              <a:buNone/>
            </a:pPr>
            <a:r>
              <a:rPr lang="en-US" altLang="zh-TW" sz="3200" dirty="0">
                <a:solidFill>
                  <a:srgbClr val="C00000"/>
                </a:solidFill>
                <a:latin typeface="Calibri Light" panose="020F0302020204030204" pitchFamily="34" charset="0"/>
                <a:cs typeface="Times New Roman" panose="02020603050405020304" pitchFamily="18" charset="0"/>
                <a:sym typeface="Wingdings" panose="05000000000000000000" pitchFamily="2" charset="2"/>
              </a:rPr>
              <a:t>❹</a:t>
            </a:r>
            <a:endParaRPr lang="zh-TW" altLang="zh-TW" sz="3200" dirty="0">
              <a:solidFill>
                <a:srgbClr val="C00000"/>
              </a:solidFill>
              <a:latin typeface="Perpetua" panose="02020502060401020303" pitchFamily="18" charset="0"/>
              <a:cs typeface="Times New Roman" panose="02020603050405020304" pitchFamily="18" charset="0"/>
            </a:endParaRPr>
          </a:p>
        </p:txBody>
      </p:sp>
      <p:sp>
        <p:nvSpPr>
          <p:cNvPr id="28" name="矩形 27"/>
          <p:cNvSpPr/>
          <p:nvPr/>
        </p:nvSpPr>
        <p:spPr>
          <a:xfrm>
            <a:off x="10760844" y="5285231"/>
            <a:ext cx="504056" cy="14400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 name="矩形 13"/>
          <p:cNvSpPr>
            <a:spLocks noChangeArrowheads="1"/>
          </p:cNvSpPr>
          <p:nvPr/>
        </p:nvSpPr>
        <p:spPr bwMode="auto">
          <a:xfrm>
            <a:off x="10724357" y="4331531"/>
            <a:ext cx="595312"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15000"/>
              </a:lnSpc>
              <a:spcBef>
                <a:spcPct val="0"/>
              </a:spcBef>
              <a:spcAft>
                <a:spcPts val="800"/>
              </a:spcAft>
              <a:buFontTx/>
              <a:buNone/>
            </a:pPr>
            <a:r>
              <a:rPr lang="en-US" altLang="zh-TW" sz="3200" dirty="0">
                <a:solidFill>
                  <a:srgbClr val="C00000"/>
                </a:solidFill>
                <a:cs typeface="Calibri" panose="020F0502020204030204" pitchFamily="34" charset="0"/>
                <a:sym typeface="Wingdings" panose="05000000000000000000" pitchFamily="2" charset="2"/>
              </a:rPr>
              <a:t>❺</a:t>
            </a:r>
            <a:endParaRPr lang="zh-TW" altLang="zh-TW" sz="3200" dirty="0">
              <a:solidFill>
                <a:srgbClr val="C00000"/>
              </a:solidFill>
              <a:latin typeface="Perpetua" panose="02020502060401020303" pitchFamily="18" charset="0"/>
              <a:cs typeface="Times New Roman" panose="02020603050405020304" pitchFamily="18" charset="0"/>
            </a:endParaRPr>
          </a:p>
        </p:txBody>
      </p:sp>
      <p:sp>
        <p:nvSpPr>
          <p:cNvPr id="16" name="文字方塊 15"/>
          <p:cNvSpPr txBox="1"/>
          <p:nvPr/>
        </p:nvSpPr>
        <p:spPr>
          <a:xfrm>
            <a:off x="7461916" y="1301750"/>
            <a:ext cx="2808312" cy="2308324"/>
          </a:xfrm>
          <a:prstGeom prst="rect">
            <a:avLst/>
          </a:prstGeom>
          <a:solidFill>
            <a:schemeClr val="accent1">
              <a:lumMod val="20000"/>
              <a:lumOff val="80000"/>
            </a:schemeClr>
          </a:solidFill>
          <a:ln w="28575">
            <a:solidFill>
              <a:srgbClr val="0070C0"/>
            </a:solidFill>
          </a:ln>
        </p:spPr>
        <p:txBody>
          <a:bodyPr wrap="square" rtlCol="0">
            <a:spAutoFit/>
          </a:bodyPr>
          <a:lstStyle/>
          <a:p>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功能鍵：</a:t>
            </a:r>
            <a:endParaRPr lang="en-US" altLang="zh-TW" sz="2400" b="1" dirty="0">
              <a:latin typeface="微軟正黑體" panose="020B0604030504040204" pitchFamily="34" charset="-120"/>
              <a:ea typeface="微軟正黑體" panose="020B0604030504040204" pitchFamily="34" charset="-120"/>
              <a:cs typeface="Calibri" panose="020F0502020204030204" pitchFamily="34" charset="0"/>
            </a:endParaRPr>
          </a:p>
          <a:p>
            <a:r>
              <a:rPr lang="en-US" altLang="zh-TW" sz="2400" b="1" dirty="0">
                <a:latin typeface="微軟正黑體" panose="020B0604030504040204" pitchFamily="34" charset="-120"/>
                <a:ea typeface="微軟正黑體" panose="020B0604030504040204" pitchFamily="34" charset="-120"/>
                <a:cs typeface="Calibri" panose="020F0502020204030204" pitchFamily="34" charset="0"/>
              </a:rPr>
              <a:t>❶</a:t>
            </a: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 查詢資料</a:t>
            </a:r>
            <a:endParaRPr lang="en-US" altLang="zh-TW" sz="2400" b="1" dirty="0">
              <a:latin typeface="微軟正黑體" panose="020B0604030504040204" pitchFamily="34" charset="-120"/>
              <a:ea typeface="微軟正黑體" panose="020B0604030504040204" pitchFamily="34" charset="-120"/>
              <a:cs typeface="Calibri" panose="020F0502020204030204" pitchFamily="34" charset="0"/>
            </a:endParaRPr>
          </a:p>
          <a:p>
            <a:r>
              <a:rPr lang="zh-TW" altLang="zh-TW" sz="2400" b="1" dirty="0">
                <a:latin typeface="微軟正黑體" panose="020B0604030504040204" pitchFamily="34" charset="-120"/>
                <a:ea typeface="微軟正黑體" panose="020B0604030504040204" pitchFamily="34" charset="-120"/>
                <a:cs typeface="Calibri" panose="020F0502020204030204" pitchFamily="34" charset="0"/>
              </a:rPr>
              <a:t>❷</a:t>
            </a: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 編修報名學校</a:t>
            </a:r>
            <a:endParaRPr lang="en-US" altLang="zh-TW" sz="2400" b="1" dirty="0">
              <a:latin typeface="微軟正黑體" panose="020B0604030504040204" pitchFamily="34" charset="-120"/>
              <a:ea typeface="微軟正黑體" panose="020B0604030504040204" pitchFamily="34" charset="-120"/>
              <a:cs typeface="Calibri" panose="020F0502020204030204" pitchFamily="34" charset="0"/>
            </a:endParaRPr>
          </a:p>
          <a:p>
            <a:r>
              <a:rPr lang="zh-TW" altLang="zh-TW" sz="2400" b="1" dirty="0">
                <a:latin typeface="微軟正黑體" panose="020B0604030504040204" pitchFamily="34" charset="-120"/>
                <a:ea typeface="微軟正黑體" panose="020B0604030504040204" pitchFamily="34" charset="-120"/>
                <a:cs typeface="Calibri" panose="020F0502020204030204" pitchFamily="34" charset="0"/>
              </a:rPr>
              <a:t>❸</a:t>
            </a: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 編修基本資料</a:t>
            </a:r>
            <a:endParaRPr lang="en-US" altLang="zh-TW" sz="2400" b="1" dirty="0">
              <a:latin typeface="微軟正黑體" panose="020B0604030504040204" pitchFamily="34" charset="-120"/>
              <a:ea typeface="微軟正黑體" panose="020B0604030504040204" pitchFamily="34" charset="-120"/>
              <a:cs typeface="Calibri" panose="020F0502020204030204" pitchFamily="34" charset="0"/>
            </a:endParaRPr>
          </a:p>
          <a:p>
            <a:r>
              <a:rPr lang="zh-TW" altLang="zh-TW" sz="2400" b="1" dirty="0">
                <a:latin typeface="微軟正黑體" panose="020B0604030504040204" pitchFamily="34" charset="-120"/>
                <a:ea typeface="微軟正黑體" panose="020B0604030504040204" pitchFamily="34" charset="-120"/>
                <a:cs typeface="Calibri" panose="020F0502020204030204" pitchFamily="34" charset="0"/>
              </a:rPr>
              <a:t>❹</a:t>
            </a: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 刪除</a:t>
            </a:r>
            <a:endParaRPr lang="en-US" altLang="zh-TW" sz="2400" b="1" dirty="0">
              <a:latin typeface="微軟正黑體" panose="020B0604030504040204" pitchFamily="34" charset="-120"/>
              <a:ea typeface="微軟正黑體" panose="020B0604030504040204" pitchFamily="34" charset="-120"/>
              <a:cs typeface="Calibri" panose="020F0502020204030204" pitchFamily="34" charset="0"/>
            </a:endParaRPr>
          </a:p>
          <a:p>
            <a:r>
              <a:rPr lang="zh-TW" altLang="zh-TW" sz="2400" b="1" dirty="0">
                <a:latin typeface="微軟正黑體" panose="020B0604030504040204" pitchFamily="34" charset="-120"/>
                <a:ea typeface="微軟正黑體" panose="020B0604030504040204" pitchFamily="34" charset="-120"/>
                <a:cs typeface="Calibri" panose="020F0502020204030204" pitchFamily="34" charset="0"/>
              </a:rPr>
              <a:t>❺</a:t>
            </a: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 資料檢核表列印</a:t>
            </a:r>
            <a:endParaRPr lang="zh-TW" altLang="en-US" sz="2400" b="1" dirty="0">
              <a:latin typeface="微軟正黑體" panose="020B0604030504040204" pitchFamily="34" charset="-120"/>
              <a:ea typeface="微軟正黑體" panose="020B0604030504040204" pitchFamily="34" charset="-120"/>
            </a:endParaRPr>
          </a:p>
        </p:txBody>
      </p:sp>
      <p:sp>
        <p:nvSpPr>
          <p:cNvPr id="30" name="KSO_Shape"/>
          <p:cNvSpPr>
            <a:spLocks/>
          </p:cNvSpPr>
          <p:nvPr/>
        </p:nvSpPr>
        <p:spPr bwMode="auto">
          <a:xfrm rot="5400000">
            <a:off x="2986712" y="2884707"/>
            <a:ext cx="520181" cy="568504"/>
          </a:xfrm>
          <a:custGeom>
            <a:avLst/>
            <a:gdLst>
              <a:gd name="T0" fmla="*/ 407337059 w 7313"/>
              <a:gd name="T1" fmla="*/ 407252968 h 7994"/>
              <a:gd name="T2" fmla="*/ 407337059 w 7313"/>
              <a:gd name="T3" fmla="*/ 407252968 h 7994"/>
              <a:gd name="T4" fmla="*/ 407337059 w 7313"/>
              <a:gd name="T5" fmla="*/ 407252968 h 7994"/>
              <a:gd name="T6" fmla="*/ 407337059 w 7313"/>
              <a:gd name="T7" fmla="*/ 407252968 h 7994"/>
              <a:gd name="T8" fmla="*/ 407337059 w 7313"/>
              <a:gd name="T9" fmla="*/ 407252968 h 7994"/>
              <a:gd name="T10" fmla="*/ 407337059 w 7313"/>
              <a:gd name="T11" fmla="*/ 407252968 h 7994"/>
              <a:gd name="T12" fmla="*/ 407337059 w 7313"/>
              <a:gd name="T13" fmla="*/ 407252968 h 7994"/>
              <a:gd name="T14" fmla="*/ 407337059 w 7313"/>
              <a:gd name="T15" fmla="*/ 407252968 h 7994"/>
              <a:gd name="T16" fmla="*/ 407337059 w 7313"/>
              <a:gd name="T17" fmla="*/ 407252968 h 7994"/>
              <a:gd name="T18" fmla="*/ 407337059 w 7313"/>
              <a:gd name="T19" fmla="*/ 407252968 h 7994"/>
              <a:gd name="T20" fmla="*/ 407337059 w 7313"/>
              <a:gd name="T21" fmla="*/ 407252968 h 7994"/>
              <a:gd name="T22" fmla="*/ 407337059 w 7313"/>
              <a:gd name="T23" fmla="*/ 407252968 h 7994"/>
              <a:gd name="T24" fmla="*/ 407337059 w 7313"/>
              <a:gd name="T25" fmla="*/ 407252968 h 7994"/>
              <a:gd name="T26" fmla="*/ 407337059 w 7313"/>
              <a:gd name="T27" fmla="*/ 407252968 h 7994"/>
              <a:gd name="T28" fmla="*/ 407337059 w 7313"/>
              <a:gd name="T29" fmla="*/ 407252968 h 7994"/>
              <a:gd name="T30" fmla="*/ 407337059 w 7313"/>
              <a:gd name="T31" fmla="*/ 407252968 h 7994"/>
              <a:gd name="T32" fmla="*/ 407337059 w 7313"/>
              <a:gd name="T33" fmla="*/ 407252968 h 7994"/>
              <a:gd name="T34" fmla="*/ 407337059 w 7313"/>
              <a:gd name="T35" fmla="*/ 407252968 h 7994"/>
              <a:gd name="T36" fmla="*/ 407337059 w 7313"/>
              <a:gd name="T37" fmla="*/ 407252968 h 7994"/>
              <a:gd name="T38" fmla="*/ 407337059 w 7313"/>
              <a:gd name="T39" fmla="*/ 407252968 h 7994"/>
              <a:gd name="T40" fmla="*/ 407337059 w 7313"/>
              <a:gd name="T41" fmla="*/ 407252968 h 7994"/>
              <a:gd name="T42" fmla="*/ 407337059 w 7313"/>
              <a:gd name="T43" fmla="*/ 407252968 h 7994"/>
              <a:gd name="T44" fmla="*/ 407337059 w 7313"/>
              <a:gd name="T45" fmla="*/ 407252968 h 7994"/>
              <a:gd name="T46" fmla="*/ 407337059 w 7313"/>
              <a:gd name="T47" fmla="*/ 407252968 h 7994"/>
              <a:gd name="T48" fmla="*/ 407337059 w 7313"/>
              <a:gd name="T49" fmla="*/ 407252968 h 7994"/>
              <a:gd name="T50" fmla="*/ 407337059 w 7313"/>
              <a:gd name="T51" fmla="*/ 407252968 h 7994"/>
              <a:gd name="T52" fmla="*/ 407337059 w 7313"/>
              <a:gd name="T53" fmla="*/ 407252968 h 7994"/>
              <a:gd name="T54" fmla="*/ 407337059 w 7313"/>
              <a:gd name="T55" fmla="*/ 407252968 h 7994"/>
              <a:gd name="T56" fmla="*/ 407337059 w 7313"/>
              <a:gd name="T57" fmla="*/ 407252968 h 7994"/>
              <a:gd name="T58" fmla="*/ 407337059 w 7313"/>
              <a:gd name="T59" fmla="*/ 407252968 h 7994"/>
              <a:gd name="T60" fmla="*/ 407337059 w 7313"/>
              <a:gd name="T61" fmla="*/ 407252968 h 7994"/>
              <a:gd name="T62" fmla="*/ 407337059 w 7313"/>
              <a:gd name="T63" fmla="*/ 407252968 h 7994"/>
              <a:gd name="T64" fmla="*/ 407337059 w 7313"/>
              <a:gd name="T65" fmla="*/ 407252968 h 7994"/>
              <a:gd name="T66" fmla="*/ 407337059 w 7313"/>
              <a:gd name="T67" fmla="*/ 407252968 h 7994"/>
              <a:gd name="T68" fmla="*/ 407337059 w 7313"/>
              <a:gd name="T69" fmla="*/ 407252968 h 7994"/>
              <a:gd name="T70" fmla="*/ 407337059 w 7313"/>
              <a:gd name="T71" fmla="*/ 407252968 h 7994"/>
              <a:gd name="T72" fmla="*/ 407337059 w 7313"/>
              <a:gd name="T73" fmla="*/ 407252968 h 7994"/>
              <a:gd name="T74" fmla="*/ 407337059 w 7313"/>
              <a:gd name="T75" fmla="*/ 407252968 h 7994"/>
              <a:gd name="T76" fmla="*/ 407337059 w 7313"/>
              <a:gd name="T77" fmla="*/ 407252968 h 7994"/>
              <a:gd name="T78" fmla="*/ 407337059 w 7313"/>
              <a:gd name="T79" fmla="*/ 407252968 h 7994"/>
              <a:gd name="T80" fmla="*/ 407337059 w 7313"/>
              <a:gd name="T81" fmla="*/ 407252968 h 7994"/>
              <a:gd name="T82" fmla="*/ 407337059 w 7313"/>
              <a:gd name="T83" fmla="*/ 407252968 h 7994"/>
              <a:gd name="T84" fmla="*/ 407337059 w 7313"/>
              <a:gd name="T85" fmla="*/ 407252968 h 7994"/>
              <a:gd name="T86" fmla="*/ 407337059 w 7313"/>
              <a:gd name="T87" fmla="*/ 407252968 h 7994"/>
              <a:gd name="T88" fmla="*/ 407337059 w 7313"/>
              <a:gd name="T89" fmla="*/ 407252968 h 7994"/>
              <a:gd name="T90" fmla="*/ 407337059 w 7313"/>
              <a:gd name="T91" fmla="*/ 407252968 h 7994"/>
              <a:gd name="T92" fmla="*/ 407337059 w 7313"/>
              <a:gd name="T93" fmla="*/ 407252968 h 7994"/>
              <a:gd name="T94" fmla="*/ 407337059 w 7313"/>
              <a:gd name="T95" fmla="*/ 407252968 h 7994"/>
              <a:gd name="T96" fmla="*/ 407337059 w 7313"/>
              <a:gd name="T97" fmla="*/ 407252968 h 7994"/>
              <a:gd name="T98" fmla="*/ 407337059 w 7313"/>
              <a:gd name="T99" fmla="*/ 407252968 h 7994"/>
              <a:gd name="T100" fmla="*/ 407337059 w 7313"/>
              <a:gd name="T101" fmla="*/ 407252968 h 7994"/>
              <a:gd name="T102" fmla="*/ 407337059 w 7313"/>
              <a:gd name="T103" fmla="*/ 407252968 h 79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313" h="7994">
                <a:moveTo>
                  <a:pt x="0" y="3997"/>
                </a:moveTo>
                <a:lnTo>
                  <a:pt x="0" y="3997"/>
                </a:lnTo>
                <a:lnTo>
                  <a:pt x="1" y="3944"/>
                </a:lnTo>
                <a:lnTo>
                  <a:pt x="5" y="3891"/>
                </a:lnTo>
                <a:lnTo>
                  <a:pt x="12" y="3839"/>
                </a:lnTo>
                <a:lnTo>
                  <a:pt x="21" y="3788"/>
                </a:lnTo>
                <a:lnTo>
                  <a:pt x="33" y="3737"/>
                </a:lnTo>
                <a:lnTo>
                  <a:pt x="47" y="3687"/>
                </a:lnTo>
                <a:lnTo>
                  <a:pt x="64" y="3639"/>
                </a:lnTo>
                <a:lnTo>
                  <a:pt x="81" y="3591"/>
                </a:lnTo>
                <a:lnTo>
                  <a:pt x="103" y="3545"/>
                </a:lnTo>
                <a:lnTo>
                  <a:pt x="126" y="3500"/>
                </a:lnTo>
                <a:lnTo>
                  <a:pt x="151" y="3457"/>
                </a:lnTo>
                <a:lnTo>
                  <a:pt x="179" y="3414"/>
                </a:lnTo>
                <a:lnTo>
                  <a:pt x="208" y="3373"/>
                </a:lnTo>
                <a:lnTo>
                  <a:pt x="239" y="3333"/>
                </a:lnTo>
                <a:lnTo>
                  <a:pt x="272" y="3296"/>
                </a:lnTo>
                <a:lnTo>
                  <a:pt x="306" y="3259"/>
                </a:lnTo>
                <a:lnTo>
                  <a:pt x="343" y="3225"/>
                </a:lnTo>
                <a:lnTo>
                  <a:pt x="381" y="3191"/>
                </a:lnTo>
                <a:lnTo>
                  <a:pt x="420" y="3161"/>
                </a:lnTo>
                <a:lnTo>
                  <a:pt x="461" y="3131"/>
                </a:lnTo>
                <a:lnTo>
                  <a:pt x="504" y="3104"/>
                </a:lnTo>
                <a:lnTo>
                  <a:pt x="548" y="3079"/>
                </a:lnTo>
                <a:lnTo>
                  <a:pt x="593" y="3055"/>
                </a:lnTo>
                <a:lnTo>
                  <a:pt x="639" y="3035"/>
                </a:lnTo>
                <a:lnTo>
                  <a:pt x="686" y="3016"/>
                </a:lnTo>
                <a:lnTo>
                  <a:pt x="735" y="3000"/>
                </a:lnTo>
                <a:lnTo>
                  <a:pt x="785" y="2986"/>
                </a:lnTo>
                <a:lnTo>
                  <a:pt x="834" y="2974"/>
                </a:lnTo>
                <a:lnTo>
                  <a:pt x="886" y="2964"/>
                </a:lnTo>
                <a:lnTo>
                  <a:pt x="938" y="2957"/>
                </a:lnTo>
                <a:lnTo>
                  <a:pt x="990" y="2954"/>
                </a:lnTo>
                <a:lnTo>
                  <a:pt x="1045" y="2952"/>
                </a:lnTo>
                <a:lnTo>
                  <a:pt x="3746" y="2952"/>
                </a:lnTo>
                <a:lnTo>
                  <a:pt x="2576" y="1782"/>
                </a:lnTo>
                <a:lnTo>
                  <a:pt x="2539" y="1743"/>
                </a:lnTo>
                <a:lnTo>
                  <a:pt x="2504" y="1703"/>
                </a:lnTo>
                <a:lnTo>
                  <a:pt x="2472" y="1661"/>
                </a:lnTo>
                <a:lnTo>
                  <a:pt x="2443" y="1619"/>
                </a:lnTo>
                <a:lnTo>
                  <a:pt x="2415" y="1575"/>
                </a:lnTo>
                <a:lnTo>
                  <a:pt x="2391" y="1530"/>
                </a:lnTo>
                <a:lnTo>
                  <a:pt x="2367" y="1484"/>
                </a:lnTo>
                <a:lnTo>
                  <a:pt x="2347" y="1438"/>
                </a:lnTo>
                <a:lnTo>
                  <a:pt x="2329" y="1389"/>
                </a:lnTo>
                <a:lnTo>
                  <a:pt x="2314" y="1342"/>
                </a:lnTo>
                <a:lnTo>
                  <a:pt x="2301" y="1292"/>
                </a:lnTo>
                <a:lnTo>
                  <a:pt x="2290" y="1244"/>
                </a:lnTo>
                <a:lnTo>
                  <a:pt x="2282" y="1194"/>
                </a:lnTo>
                <a:lnTo>
                  <a:pt x="2276" y="1144"/>
                </a:lnTo>
                <a:lnTo>
                  <a:pt x="2272" y="1093"/>
                </a:lnTo>
                <a:lnTo>
                  <a:pt x="2271" y="1044"/>
                </a:lnTo>
                <a:lnTo>
                  <a:pt x="2272" y="994"/>
                </a:lnTo>
                <a:lnTo>
                  <a:pt x="2276" y="943"/>
                </a:lnTo>
                <a:lnTo>
                  <a:pt x="2282" y="893"/>
                </a:lnTo>
                <a:lnTo>
                  <a:pt x="2290" y="844"/>
                </a:lnTo>
                <a:lnTo>
                  <a:pt x="2301" y="794"/>
                </a:lnTo>
                <a:lnTo>
                  <a:pt x="2314" y="745"/>
                </a:lnTo>
                <a:lnTo>
                  <a:pt x="2329" y="698"/>
                </a:lnTo>
                <a:lnTo>
                  <a:pt x="2347" y="650"/>
                </a:lnTo>
                <a:lnTo>
                  <a:pt x="2367" y="603"/>
                </a:lnTo>
                <a:lnTo>
                  <a:pt x="2391" y="557"/>
                </a:lnTo>
                <a:lnTo>
                  <a:pt x="2415" y="512"/>
                </a:lnTo>
                <a:lnTo>
                  <a:pt x="2443" y="468"/>
                </a:lnTo>
                <a:lnTo>
                  <a:pt x="2472" y="426"/>
                </a:lnTo>
                <a:lnTo>
                  <a:pt x="2504" y="384"/>
                </a:lnTo>
                <a:lnTo>
                  <a:pt x="2539" y="343"/>
                </a:lnTo>
                <a:lnTo>
                  <a:pt x="2576" y="305"/>
                </a:lnTo>
                <a:lnTo>
                  <a:pt x="2614" y="268"/>
                </a:lnTo>
                <a:lnTo>
                  <a:pt x="2654" y="233"/>
                </a:lnTo>
                <a:lnTo>
                  <a:pt x="2696" y="201"/>
                </a:lnTo>
                <a:lnTo>
                  <a:pt x="2740" y="171"/>
                </a:lnTo>
                <a:lnTo>
                  <a:pt x="2783" y="144"/>
                </a:lnTo>
                <a:lnTo>
                  <a:pt x="2828" y="119"/>
                </a:lnTo>
                <a:lnTo>
                  <a:pt x="2875" y="97"/>
                </a:lnTo>
                <a:lnTo>
                  <a:pt x="2921" y="77"/>
                </a:lnTo>
                <a:lnTo>
                  <a:pt x="2968" y="59"/>
                </a:lnTo>
                <a:lnTo>
                  <a:pt x="3017" y="44"/>
                </a:lnTo>
                <a:lnTo>
                  <a:pt x="3065" y="29"/>
                </a:lnTo>
                <a:lnTo>
                  <a:pt x="3115" y="19"/>
                </a:lnTo>
                <a:lnTo>
                  <a:pt x="3165" y="10"/>
                </a:lnTo>
                <a:lnTo>
                  <a:pt x="3214" y="5"/>
                </a:lnTo>
                <a:lnTo>
                  <a:pt x="3264" y="1"/>
                </a:lnTo>
                <a:lnTo>
                  <a:pt x="3315" y="0"/>
                </a:lnTo>
                <a:lnTo>
                  <a:pt x="3365" y="1"/>
                </a:lnTo>
                <a:lnTo>
                  <a:pt x="3414" y="5"/>
                </a:lnTo>
                <a:lnTo>
                  <a:pt x="3465" y="10"/>
                </a:lnTo>
                <a:lnTo>
                  <a:pt x="3514" y="19"/>
                </a:lnTo>
                <a:lnTo>
                  <a:pt x="3563" y="29"/>
                </a:lnTo>
                <a:lnTo>
                  <a:pt x="3612" y="44"/>
                </a:lnTo>
                <a:lnTo>
                  <a:pt x="3660" y="59"/>
                </a:lnTo>
                <a:lnTo>
                  <a:pt x="3708" y="77"/>
                </a:lnTo>
                <a:lnTo>
                  <a:pt x="3755" y="97"/>
                </a:lnTo>
                <a:lnTo>
                  <a:pt x="3801" y="119"/>
                </a:lnTo>
                <a:lnTo>
                  <a:pt x="3846" y="144"/>
                </a:lnTo>
                <a:lnTo>
                  <a:pt x="3890" y="171"/>
                </a:lnTo>
                <a:lnTo>
                  <a:pt x="3933" y="201"/>
                </a:lnTo>
                <a:lnTo>
                  <a:pt x="3974" y="233"/>
                </a:lnTo>
                <a:lnTo>
                  <a:pt x="4014" y="268"/>
                </a:lnTo>
                <a:lnTo>
                  <a:pt x="4053" y="305"/>
                </a:lnTo>
                <a:lnTo>
                  <a:pt x="6965" y="3216"/>
                </a:lnTo>
                <a:lnTo>
                  <a:pt x="6987" y="3236"/>
                </a:lnTo>
                <a:lnTo>
                  <a:pt x="7009" y="3258"/>
                </a:lnTo>
                <a:lnTo>
                  <a:pt x="7043" y="3293"/>
                </a:lnTo>
                <a:lnTo>
                  <a:pt x="7076" y="3331"/>
                </a:lnTo>
                <a:lnTo>
                  <a:pt x="7106" y="3370"/>
                </a:lnTo>
                <a:lnTo>
                  <a:pt x="7134" y="3410"/>
                </a:lnTo>
                <a:lnTo>
                  <a:pt x="7161" y="3451"/>
                </a:lnTo>
                <a:lnTo>
                  <a:pt x="7185" y="3493"/>
                </a:lnTo>
                <a:lnTo>
                  <a:pt x="7208" y="3536"/>
                </a:lnTo>
                <a:lnTo>
                  <a:pt x="7228" y="3578"/>
                </a:lnTo>
                <a:lnTo>
                  <a:pt x="7245" y="3623"/>
                </a:lnTo>
                <a:lnTo>
                  <a:pt x="7261" y="3668"/>
                </a:lnTo>
                <a:lnTo>
                  <a:pt x="7275" y="3713"/>
                </a:lnTo>
                <a:lnTo>
                  <a:pt x="7286" y="3759"/>
                </a:lnTo>
                <a:lnTo>
                  <a:pt x="7296" y="3806"/>
                </a:lnTo>
                <a:lnTo>
                  <a:pt x="7303" y="3852"/>
                </a:lnTo>
                <a:lnTo>
                  <a:pt x="7308" y="3899"/>
                </a:lnTo>
                <a:lnTo>
                  <a:pt x="7312" y="3946"/>
                </a:lnTo>
                <a:lnTo>
                  <a:pt x="7312" y="3949"/>
                </a:lnTo>
                <a:lnTo>
                  <a:pt x="7312" y="3951"/>
                </a:lnTo>
                <a:lnTo>
                  <a:pt x="7313" y="3970"/>
                </a:lnTo>
                <a:lnTo>
                  <a:pt x="7313" y="3971"/>
                </a:lnTo>
                <a:lnTo>
                  <a:pt x="7313" y="3974"/>
                </a:lnTo>
                <a:lnTo>
                  <a:pt x="7313" y="3996"/>
                </a:lnTo>
                <a:lnTo>
                  <a:pt x="7313" y="3997"/>
                </a:lnTo>
                <a:lnTo>
                  <a:pt x="7313" y="3999"/>
                </a:lnTo>
                <a:lnTo>
                  <a:pt x="7313" y="4021"/>
                </a:lnTo>
                <a:lnTo>
                  <a:pt x="7311" y="4070"/>
                </a:lnTo>
                <a:lnTo>
                  <a:pt x="7306" y="4118"/>
                </a:lnTo>
                <a:lnTo>
                  <a:pt x="7300" y="4167"/>
                </a:lnTo>
                <a:lnTo>
                  <a:pt x="7290" y="4215"/>
                </a:lnTo>
                <a:lnTo>
                  <a:pt x="7280" y="4262"/>
                </a:lnTo>
                <a:lnTo>
                  <a:pt x="7266" y="4310"/>
                </a:lnTo>
                <a:lnTo>
                  <a:pt x="7250" y="4356"/>
                </a:lnTo>
                <a:lnTo>
                  <a:pt x="7232" y="4402"/>
                </a:lnTo>
                <a:lnTo>
                  <a:pt x="7212" y="4448"/>
                </a:lnTo>
                <a:lnTo>
                  <a:pt x="7190" y="4492"/>
                </a:lnTo>
                <a:lnTo>
                  <a:pt x="7165" y="4536"/>
                </a:lnTo>
                <a:lnTo>
                  <a:pt x="7139" y="4578"/>
                </a:lnTo>
                <a:lnTo>
                  <a:pt x="7109" y="4620"/>
                </a:lnTo>
                <a:lnTo>
                  <a:pt x="7079" y="4660"/>
                </a:lnTo>
                <a:lnTo>
                  <a:pt x="7044" y="4699"/>
                </a:lnTo>
                <a:lnTo>
                  <a:pt x="7009" y="4737"/>
                </a:lnTo>
                <a:lnTo>
                  <a:pt x="6987" y="4757"/>
                </a:lnTo>
                <a:lnTo>
                  <a:pt x="6966" y="4777"/>
                </a:lnTo>
                <a:lnTo>
                  <a:pt x="4053" y="7690"/>
                </a:lnTo>
                <a:lnTo>
                  <a:pt x="4014" y="7726"/>
                </a:lnTo>
                <a:lnTo>
                  <a:pt x="3974" y="7761"/>
                </a:lnTo>
                <a:lnTo>
                  <a:pt x="3933" y="7793"/>
                </a:lnTo>
                <a:lnTo>
                  <a:pt x="3890" y="7822"/>
                </a:lnTo>
                <a:lnTo>
                  <a:pt x="3846" y="7851"/>
                </a:lnTo>
                <a:lnTo>
                  <a:pt x="3801" y="7875"/>
                </a:lnTo>
                <a:lnTo>
                  <a:pt x="3755" y="7898"/>
                </a:lnTo>
                <a:lnTo>
                  <a:pt x="3708" y="7918"/>
                </a:lnTo>
                <a:lnTo>
                  <a:pt x="3660" y="7936"/>
                </a:lnTo>
                <a:lnTo>
                  <a:pt x="3612" y="7951"/>
                </a:lnTo>
                <a:lnTo>
                  <a:pt x="3563" y="7964"/>
                </a:lnTo>
                <a:lnTo>
                  <a:pt x="3514" y="7975"/>
                </a:lnTo>
                <a:lnTo>
                  <a:pt x="3465" y="7983"/>
                </a:lnTo>
                <a:lnTo>
                  <a:pt x="3414" y="7989"/>
                </a:lnTo>
                <a:lnTo>
                  <a:pt x="3365" y="7993"/>
                </a:lnTo>
                <a:lnTo>
                  <a:pt x="3315" y="7994"/>
                </a:lnTo>
                <a:lnTo>
                  <a:pt x="3264" y="7993"/>
                </a:lnTo>
                <a:lnTo>
                  <a:pt x="3214" y="7989"/>
                </a:lnTo>
                <a:lnTo>
                  <a:pt x="3165" y="7983"/>
                </a:lnTo>
                <a:lnTo>
                  <a:pt x="3115" y="7975"/>
                </a:lnTo>
                <a:lnTo>
                  <a:pt x="3065" y="7964"/>
                </a:lnTo>
                <a:lnTo>
                  <a:pt x="3017" y="7951"/>
                </a:lnTo>
                <a:lnTo>
                  <a:pt x="2968" y="7936"/>
                </a:lnTo>
                <a:lnTo>
                  <a:pt x="2921" y="7918"/>
                </a:lnTo>
                <a:lnTo>
                  <a:pt x="2875" y="7898"/>
                </a:lnTo>
                <a:lnTo>
                  <a:pt x="2828" y="7875"/>
                </a:lnTo>
                <a:lnTo>
                  <a:pt x="2783" y="7851"/>
                </a:lnTo>
                <a:lnTo>
                  <a:pt x="2740" y="7822"/>
                </a:lnTo>
                <a:lnTo>
                  <a:pt x="2696" y="7793"/>
                </a:lnTo>
                <a:lnTo>
                  <a:pt x="2654" y="7761"/>
                </a:lnTo>
                <a:lnTo>
                  <a:pt x="2614" y="7726"/>
                </a:lnTo>
                <a:lnTo>
                  <a:pt x="2576" y="7690"/>
                </a:lnTo>
                <a:lnTo>
                  <a:pt x="2539" y="7651"/>
                </a:lnTo>
                <a:lnTo>
                  <a:pt x="2504" y="7610"/>
                </a:lnTo>
                <a:lnTo>
                  <a:pt x="2472" y="7569"/>
                </a:lnTo>
                <a:lnTo>
                  <a:pt x="2443" y="7526"/>
                </a:lnTo>
                <a:lnTo>
                  <a:pt x="2415" y="7482"/>
                </a:lnTo>
                <a:lnTo>
                  <a:pt x="2391" y="7438"/>
                </a:lnTo>
                <a:lnTo>
                  <a:pt x="2367" y="7391"/>
                </a:lnTo>
                <a:lnTo>
                  <a:pt x="2347" y="7344"/>
                </a:lnTo>
                <a:lnTo>
                  <a:pt x="2329" y="7297"/>
                </a:lnTo>
                <a:lnTo>
                  <a:pt x="2314" y="7248"/>
                </a:lnTo>
                <a:lnTo>
                  <a:pt x="2301" y="7200"/>
                </a:lnTo>
                <a:lnTo>
                  <a:pt x="2290" y="7151"/>
                </a:lnTo>
                <a:lnTo>
                  <a:pt x="2282" y="7101"/>
                </a:lnTo>
                <a:lnTo>
                  <a:pt x="2276" y="7051"/>
                </a:lnTo>
                <a:lnTo>
                  <a:pt x="2272" y="7001"/>
                </a:lnTo>
                <a:lnTo>
                  <a:pt x="2271" y="6951"/>
                </a:lnTo>
                <a:lnTo>
                  <a:pt x="2272" y="6900"/>
                </a:lnTo>
                <a:lnTo>
                  <a:pt x="2276" y="6851"/>
                </a:lnTo>
                <a:lnTo>
                  <a:pt x="2282" y="6801"/>
                </a:lnTo>
                <a:lnTo>
                  <a:pt x="2290" y="6751"/>
                </a:lnTo>
                <a:lnTo>
                  <a:pt x="2301" y="6701"/>
                </a:lnTo>
                <a:lnTo>
                  <a:pt x="2314" y="6653"/>
                </a:lnTo>
                <a:lnTo>
                  <a:pt x="2329" y="6604"/>
                </a:lnTo>
                <a:lnTo>
                  <a:pt x="2347" y="6557"/>
                </a:lnTo>
                <a:lnTo>
                  <a:pt x="2367" y="6511"/>
                </a:lnTo>
                <a:lnTo>
                  <a:pt x="2391" y="6465"/>
                </a:lnTo>
                <a:lnTo>
                  <a:pt x="2415" y="6420"/>
                </a:lnTo>
                <a:lnTo>
                  <a:pt x="2443" y="6376"/>
                </a:lnTo>
                <a:lnTo>
                  <a:pt x="2472" y="6332"/>
                </a:lnTo>
                <a:lnTo>
                  <a:pt x="2504" y="6291"/>
                </a:lnTo>
                <a:lnTo>
                  <a:pt x="2539" y="6251"/>
                </a:lnTo>
                <a:lnTo>
                  <a:pt x="2576" y="6213"/>
                </a:lnTo>
                <a:lnTo>
                  <a:pt x="3746" y="5041"/>
                </a:lnTo>
                <a:lnTo>
                  <a:pt x="1045" y="5041"/>
                </a:lnTo>
                <a:lnTo>
                  <a:pt x="990" y="5040"/>
                </a:lnTo>
                <a:lnTo>
                  <a:pt x="938" y="5036"/>
                </a:lnTo>
                <a:lnTo>
                  <a:pt x="886" y="5029"/>
                </a:lnTo>
                <a:lnTo>
                  <a:pt x="834" y="5020"/>
                </a:lnTo>
                <a:lnTo>
                  <a:pt x="785" y="5009"/>
                </a:lnTo>
                <a:lnTo>
                  <a:pt x="735" y="4995"/>
                </a:lnTo>
                <a:lnTo>
                  <a:pt x="686" y="4978"/>
                </a:lnTo>
                <a:lnTo>
                  <a:pt x="639" y="4959"/>
                </a:lnTo>
                <a:lnTo>
                  <a:pt x="593" y="4938"/>
                </a:lnTo>
                <a:lnTo>
                  <a:pt x="548" y="4916"/>
                </a:lnTo>
                <a:lnTo>
                  <a:pt x="504" y="4890"/>
                </a:lnTo>
                <a:lnTo>
                  <a:pt x="461" y="4862"/>
                </a:lnTo>
                <a:lnTo>
                  <a:pt x="420" y="4834"/>
                </a:lnTo>
                <a:lnTo>
                  <a:pt x="381" y="4802"/>
                </a:lnTo>
                <a:lnTo>
                  <a:pt x="343" y="4770"/>
                </a:lnTo>
                <a:lnTo>
                  <a:pt x="306" y="4735"/>
                </a:lnTo>
                <a:lnTo>
                  <a:pt x="272" y="4699"/>
                </a:lnTo>
                <a:lnTo>
                  <a:pt x="239" y="4661"/>
                </a:lnTo>
                <a:lnTo>
                  <a:pt x="208" y="4621"/>
                </a:lnTo>
                <a:lnTo>
                  <a:pt x="179" y="4581"/>
                </a:lnTo>
                <a:lnTo>
                  <a:pt x="151" y="4538"/>
                </a:lnTo>
                <a:lnTo>
                  <a:pt x="126" y="4494"/>
                </a:lnTo>
                <a:lnTo>
                  <a:pt x="103" y="4449"/>
                </a:lnTo>
                <a:lnTo>
                  <a:pt x="81" y="4403"/>
                </a:lnTo>
                <a:lnTo>
                  <a:pt x="64" y="4356"/>
                </a:lnTo>
                <a:lnTo>
                  <a:pt x="47" y="4307"/>
                </a:lnTo>
                <a:lnTo>
                  <a:pt x="33" y="4258"/>
                </a:lnTo>
                <a:lnTo>
                  <a:pt x="21" y="4207"/>
                </a:lnTo>
                <a:lnTo>
                  <a:pt x="12" y="4156"/>
                </a:lnTo>
                <a:lnTo>
                  <a:pt x="5" y="4104"/>
                </a:lnTo>
                <a:lnTo>
                  <a:pt x="1" y="4051"/>
                </a:lnTo>
                <a:lnTo>
                  <a:pt x="0" y="3997"/>
                </a:lnTo>
                <a:close/>
              </a:path>
            </a:pathLst>
          </a:custGeom>
          <a:solidFill>
            <a:srgbClr val="FF0000"/>
          </a:solidFill>
          <a:ln w="19050">
            <a:solidFill>
              <a:schemeClr val="tx1"/>
            </a:solidFill>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a:endParaRPr>
          </a:p>
        </p:txBody>
      </p:sp>
      <p:sp>
        <p:nvSpPr>
          <p:cNvPr id="33" name="KSO_Shape"/>
          <p:cNvSpPr>
            <a:spLocks/>
          </p:cNvSpPr>
          <p:nvPr/>
        </p:nvSpPr>
        <p:spPr bwMode="auto">
          <a:xfrm rot="21431188">
            <a:off x="10392591" y="2606983"/>
            <a:ext cx="548383" cy="588604"/>
          </a:xfrm>
          <a:custGeom>
            <a:avLst/>
            <a:gdLst>
              <a:gd name="T0" fmla="*/ 847238989 w 3580"/>
              <a:gd name="T1" fmla="*/ 847586626 h 3841"/>
              <a:gd name="T2" fmla="*/ 847238989 w 3580"/>
              <a:gd name="T3" fmla="*/ 847586626 h 3841"/>
              <a:gd name="T4" fmla="*/ 847238989 w 3580"/>
              <a:gd name="T5" fmla="*/ 847586626 h 3841"/>
              <a:gd name="T6" fmla="*/ 847238989 w 3580"/>
              <a:gd name="T7" fmla="*/ 847586626 h 3841"/>
              <a:gd name="T8" fmla="*/ 847238989 w 3580"/>
              <a:gd name="T9" fmla="*/ 847586626 h 3841"/>
              <a:gd name="T10" fmla="*/ 847238989 w 3580"/>
              <a:gd name="T11" fmla="*/ 847586626 h 3841"/>
              <a:gd name="T12" fmla="*/ 847238989 w 3580"/>
              <a:gd name="T13" fmla="*/ 847586626 h 3841"/>
              <a:gd name="T14" fmla="*/ 847238989 w 3580"/>
              <a:gd name="T15" fmla="*/ 847586626 h 3841"/>
              <a:gd name="T16" fmla="*/ 847238989 w 3580"/>
              <a:gd name="T17" fmla="*/ 847586626 h 3841"/>
              <a:gd name="T18" fmla="*/ 847238989 w 3580"/>
              <a:gd name="T19" fmla="*/ 847586626 h 3841"/>
              <a:gd name="T20" fmla="*/ 847238989 w 3580"/>
              <a:gd name="T21" fmla="*/ 847586626 h 3841"/>
              <a:gd name="T22" fmla="*/ 847238989 w 3580"/>
              <a:gd name="T23" fmla="*/ 847586626 h 3841"/>
              <a:gd name="T24" fmla="*/ 847238989 w 3580"/>
              <a:gd name="T25" fmla="*/ 847586626 h 3841"/>
              <a:gd name="T26" fmla="*/ 847238989 w 3580"/>
              <a:gd name="T27" fmla="*/ 847586626 h 3841"/>
              <a:gd name="T28" fmla="*/ 847238989 w 3580"/>
              <a:gd name="T29" fmla="*/ 847586626 h 3841"/>
              <a:gd name="T30" fmla="*/ 847238989 w 3580"/>
              <a:gd name="T31" fmla="*/ 847586626 h 3841"/>
              <a:gd name="T32" fmla="*/ 847238989 w 3580"/>
              <a:gd name="T33" fmla="*/ 847586626 h 3841"/>
              <a:gd name="T34" fmla="*/ 847238989 w 3580"/>
              <a:gd name="T35" fmla="*/ 847586626 h 3841"/>
              <a:gd name="T36" fmla="*/ 847238989 w 3580"/>
              <a:gd name="T37" fmla="*/ 847586626 h 3841"/>
              <a:gd name="T38" fmla="*/ 847238989 w 3580"/>
              <a:gd name="T39" fmla="*/ 847586626 h 3841"/>
              <a:gd name="T40" fmla="*/ 847238989 w 3580"/>
              <a:gd name="T41" fmla="*/ 847586626 h 3841"/>
              <a:gd name="T42" fmla="*/ 847238989 w 3580"/>
              <a:gd name="T43" fmla="*/ 847586626 h 3841"/>
              <a:gd name="T44" fmla="*/ 847238989 w 3580"/>
              <a:gd name="T45" fmla="*/ 847586626 h 3841"/>
              <a:gd name="T46" fmla="*/ 847238989 w 3580"/>
              <a:gd name="T47" fmla="*/ 847586626 h 3841"/>
              <a:gd name="T48" fmla="*/ 847238989 w 3580"/>
              <a:gd name="T49" fmla="*/ 847586626 h 3841"/>
              <a:gd name="T50" fmla="*/ 847238989 w 3580"/>
              <a:gd name="T51" fmla="*/ 847586626 h 3841"/>
              <a:gd name="T52" fmla="*/ 847238989 w 3580"/>
              <a:gd name="T53" fmla="*/ 847586626 h 3841"/>
              <a:gd name="T54" fmla="*/ 847238989 w 3580"/>
              <a:gd name="T55" fmla="*/ 847586626 h 3841"/>
              <a:gd name="T56" fmla="*/ 847238989 w 3580"/>
              <a:gd name="T57" fmla="*/ 847586626 h 3841"/>
              <a:gd name="T58" fmla="*/ 847238989 w 3580"/>
              <a:gd name="T59" fmla="*/ 847586626 h 3841"/>
              <a:gd name="T60" fmla="*/ 847238989 w 3580"/>
              <a:gd name="T61" fmla="*/ 847586626 h 3841"/>
              <a:gd name="T62" fmla="*/ 847238989 w 3580"/>
              <a:gd name="T63" fmla="*/ 847586626 h 3841"/>
              <a:gd name="T64" fmla="*/ 847238989 w 3580"/>
              <a:gd name="T65" fmla="*/ 847586626 h 3841"/>
              <a:gd name="T66" fmla="*/ 847238989 w 3580"/>
              <a:gd name="T67" fmla="*/ 847586626 h 3841"/>
              <a:gd name="T68" fmla="*/ 847238989 w 3580"/>
              <a:gd name="T69" fmla="*/ 847586626 h 3841"/>
              <a:gd name="T70" fmla="*/ 847238989 w 3580"/>
              <a:gd name="T71" fmla="*/ 847586626 h 3841"/>
              <a:gd name="T72" fmla="*/ 847238989 w 3580"/>
              <a:gd name="T73" fmla="*/ 847586626 h 3841"/>
              <a:gd name="T74" fmla="*/ 847238989 w 3580"/>
              <a:gd name="T75" fmla="*/ 847586626 h 3841"/>
              <a:gd name="T76" fmla="*/ 847238989 w 3580"/>
              <a:gd name="T77" fmla="*/ 847586626 h 3841"/>
              <a:gd name="T78" fmla="*/ 847238989 w 3580"/>
              <a:gd name="T79" fmla="*/ 847586626 h 3841"/>
              <a:gd name="T80" fmla="*/ 847238989 w 3580"/>
              <a:gd name="T81" fmla="*/ 847586626 h 3841"/>
              <a:gd name="T82" fmla="*/ 847238989 w 3580"/>
              <a:gd name="T83" fmla="*/ 847586626 h 3841"/>
              <a:gd name="T84" fmla="*/ 847238989 w 3580"/>
              <a:gd name="T85" fmla="*/ 847586626 h 3841"/>
              <a:gd name="T86" fmla="*/ 847238989 w 3580"/>
              <a:gd name="T87" fmla="*/ 847586626 h 3841"/>
              <a:gd name="T88" fmla="*/ 847238989 w 3580"/>
              <a:gd name="T89" fmla="*/ 847586626 h 3841"/>
              <a:gd name="T90" fmla="*/ 847238989 w 3580"/>
              <a:gd name="T91" fmla="*/ 847586626 h 3841"/>
              <a:gd name="T92" fmla="*/ 847238989 w 3580"/>
              <a:gd name="T93" fmla="*/ 847586626 h 3841"/>
              <a:gd name="T94" fmla="*/ 847238989 w 3580"/>
              <a:gd name="T95" fmla="*/ 847586626 h 3841"/>
              <a:gd name="T96" fmla="*/ 847238989 w 3580"/>
              <a:gd name="T97" fmla="*/ 847586626 h 3841"/>
              <a:gd name="T98" fmla="*/ 847238989 w 3580"/>
              <a:gd name="T99" fmla="*/ 847586626 h 3841"/>
              <a:gd name="T100" fmla="*/ 847238989 w 3580"/>
              <a:gd name="T101" fmla="*/ 847586626 h 3841"/>
              <a:gd name="T102" fmla="*/ 847238989 w 3580"/>
              <a:gd name="T103" fmla="*/ 847586626 h 3841"/>
              <a:gd name="T104" fmla="*/ 847238989 w 3580"/>
              <a:gd name="T105" fmla="*/ 847586626 h 3841"/>
              <a:gd name="T106" fmla="*/ 847238989 w 3580"/>
              <a:gd name="T107" fmla="*/ 847586626 h 3841"/>
              <a:gd name="T108" fmla="*/ 847238989 w 3580"/>
              <a:gd name="T109" fmla="*/ 847586626 h 3841"/>
              <a:gd name="T110" fmla="*/ 847238989 w 3580"/>
              <a:gd name="T111" fmla="*/ 847586626 h 3841"/>
              <a:gd name="T112" fmla="*/ 847238989 w 3580"/>
              <a:gd name="T113" fmla="*/ 847586626 h 3841"/>
              <a:gd name="T114" fmla="*/ 847238989 w 3580"/>
              <a:gd name="T115" fmla="*/ 847586626 h 3841"/>
              <a:gd name="T116" fmla="*/ 847238989 w 3580"/>
              <a:gd name="T117" fmla="*/ 847586626 h 3841"/>
              <a:gd name="T118" fmla="*/ 847238989 w 3580"/>
              <a:gd name="T119" fmla="*/ 847586626 h 3841"/>
              <a:gd name="T120" fmla="*/ 847238989 w 3580"/>
              <a:gd name="T121" fmla="*/ 847586626 h 3841"/>
              <a:gd name="T122" fmla="*/ 847238989 w 3580"/>
              <a:gd name="T123" fmla="*/ 847586626 h 38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580" h="3841">
                <a:moveTo>
                  <a:pt x="3580" y="2640"/>
                </a:moveTo>
                <a:lnTo>
                  <a:pt x="3491" y="1718"/>
                </a:lnTo>
                <a:lnTo>
                  <a:pt x="2890" y="2323"/>
                </a:lnTo>
                <a:lnTo>
                  <a:pt x="2881" y="2251"/>
                </a:lnTo>
                <a:lnTo>
                  <a:pt x="2871" y="2180"/>
                </a:lnTo>
                <a:lnTo>
                  <a:pt x="2859" y="2110"/>
                </a:lnTo>
                <a:lnTo>
                  <a:pt x="2846" y="2042"/>
                </a:lnTo>
                <a:lnTo>
                  <a:pt x="2831" y="1974"/>
                </a:lnTo>
                <a:lnTo>
                  <a:pt x="2816" y="1908"/>
                </a:lnTo>
                <a:lnTo>
                  <a:pt x="2799" y="1844"/>
                </a:lnTo>
                <a:lnTo>
                  <a:pt x="2782" y="1780"/>
                </a:lnTo>
                <a:lnTo>
                  <a:pt x="2762" y="1718"/>
                </a:lnTo>
                <a:lnTo>
                  <a:pt x="2742" y="1657"/>
                </a:lnTo>
                <a:lnTo>
                  <a:pt x="2719" y="1597"/>
                </a:lnTo>
                <a:lnTo>
                  <a:pt x="2697" y="1539"/>
                </a:lnTo>
                <a:lnTo>
                  <a:pt x="2672" y="1480"/>
                </a:lnTo>
                <a:lnTo>
                  <a:pt x="2647" y="1424"/>
                </a:lnTo>
                <a:lnTo>
                  <a:pt x="2620" y="1369"/>
                </a:lnTo>
                <a:lnTo>
                  <a:pt x="2592" y="1314"/>
                </a:lnTo>
                <a:lnTo>
                  <a:pt x="2564" y="1262"/>
                </a:lnTo>
                <a:lnTo>
                  <a:pt x="2533" y="1210"/>
                </a:lnTo>
                <a:lnTo>
                  <a:pt x="2501" y="1160"/>
                </a:lnTo>
                <a:lnTo>
                  <a:pt x="2469" y="1110"/>
                </a:lnTo>
                <a:lnTo>
                  <a:pt x="2435" y="1062"/>
                </a:lnTo>
                <a:lnTo>
                  <a:pt x="2401" y="1014"/>
                </a:lnTo>
                <a:lnTo>
                  <a:pt x="2365" y="968"/>
                </a:lnTo>
                <a:lnTo>
                  <a:pt x="2327" y="924"/>
                </a:lnTo>
                <a:lnTo>
                  <a:pt x="2289" y="880"/>
                </a:lnTo>
                <a:lnTo>
                  <a:pt x="2249" y="838"/>
                </a:lnTo>
                <a:lnTo>
                  <a:pt x="2209" y="797"/>
                </a:lnTo>
                <a:lnTo>
                  <a:pt x="2167" y="756"/>
                </a:lnTo>
                <a:lnTo>
                  <a:pt x="2124" y="717"/>
                </a:lnTo>
                <a:lnTo>
                  <a:pt x="2081" y="678"/>
                </a:lnTo>
                <a:lnTo>
                  <a:pt x="2036" y="641"/>
                </a:lnTo>
                <a:lnTo>
                  <a:pt x="1990" y="605"/>
                </a:lnTo>
                <a:lnTo>
                  <a:pt x="1942" y="570"/>
                </a:lnTo>
                <a:lnTo>
                  <a:pt x="1894" y="536"/>
                </a:lnTo>
                <a:lnTo>
                  <a:pt x="1845" y="504"/>
                </a:lnTo>
                <a:lnTo>
                  <a:pt x="1794" y="472"/>
                </a:lnTo>
                <a:lnTo>
                  <a:pt x="1743" y="442"/>
                </a:lnTo>
                <a:lnTo>
                  <a:pt x="1691" y="412"/>
                </a:lnTo>
                <a:lnTo>
                  <a:pt x="1637" y="383"/>
                </a:lnTo>
                <a:lnTo>
                  <a:pt x="1584" y="356"/>
                </a:lnTo>
                <a:lnTo>
                  <a:pt x="1528" y="330"/>
                </a:lnTo>
                <a:lnTo>
                  <a:pt x="1472" y="304"/>
                </a:lnTo>
                <a:lnTo>
                  <a:pt x="1415" y="280"/>
                </a:lnTo>
                <a:lnTo>
                  <a:pt x="1356" y="256"/>
                </a:lnTo>
                <a:lnTo>
                  <a:pt x="1298" y="234"/>
                </a:lnTo>
                <a:lnTo>
                  <a:pt x="1236" y="213"/>
                </a:lnTo>
                <a:lnTo>
                  <a:pt x="1175" y="193"/>
                </a:lnTo>
                <a:lnTo>
                  <a:pt x="1114" y="173"/>
                </a:lnTo>
                <a:lnTo>
                  <a:pt x="1051" y="155"/>
                </a:lnTo>
                <a:lnTo>
                  <a:pt x="987" y="138"/>
                </a:lnTo>
                <a:lnTo>
                  <a:pt x="923" y="122"/>
                </a:lnTo>
                <a:lnTo>
                  <a:pt x="857" y="107"/>
                </a:lnTo>
                <a:lnTo>
                  <a:pt x="790" y="92"/>
                </a:lnTo>
                <a:lnTo>
                  <a:pt x="722" y="78"/>
                </a:lnTo>
                <a:lnTo>
                  <a:pt x="654" y="67"/>
                </a:lnTo>
                <a:lnTo>
                  <a:pt x="584" y="56"/>
                </a:lnTo>
                <a:lnTo>
                  <a:pt x="514" y="45"/>
                </a:lnTo>
                <a:lnTo>
                  <a:pt x="443" y="36"/>
                </a:lnTo>
                <a:lnTo>
                  <a:pt x="371" y="27"/>
                </a:lnTo>
                <a:lnTo>
                  <a:pt x="299" y="20"/>
                </a:lnTo>
                <a:lnTo>
                  <a:pt x="226" y="14"/>
                </a:lnTo>
                <a:lnTo>
                  <a:pt x="151" y="7"/>
                </a:lnTo>
                <a:lnTo>
                  <a:pt x="76" y="4"/>
                </a:lnTo>
                <a:lnTo>
                  <a:pt x="0" y="0"/>
                </a:lnTo>
                <a:lnTo>
                  <a:pt x="99" y="58"/>
                </a:lnTo>
                <a:lnTo>
                  <a:pt x="194" y="118"/>
                </a:lnTo>
                <a:lnTo>
                  <a:pt x="288" y="180"/>
                </a:lnTo>
                <a:lnTo>
                  <a:pt x="377" y="243"/>
                </a:lnTo>
                <a:lnTo>
                  <a:pt x="466" y="305"/>
                </a:lnTo>
                <a:lnTo>
                  <a:pt x="550" y="370"/>
                </a:lnTo>
                <a:lnTo>
                  <a:pt x="633" y="434"/>
                </a:lnTo>
                <a:lnTo>
                  <a:pt x="712" y="502"/>
                </a:lnTo>
                <a:lnTo>
                  <a:pt x="788" y="569"/>
                </a:lnTo>
                <a:lnTo>
                  <a:pt x="862" y="636"/>
                </a:lnTo>
                <a:lnTo>
                  <a:pt x="933" y="706"/>
                </a:lnTo>
                <a:lnTo>
                  <a:pt x="1000" y="777"/>
                </a:lnTo>
                <a:lnTo>
                  <a:pt x="1065" y="848"/>
                </a:lnTo>
                <a:lnTo>
                  <a:pt x="1096" y="884"/>
                </a:lnTo>
                <a:lnTo>
                  <a:pt x="1126" y="920"/>
                </a:lnTo>
                <a:lnTo>
                  <a:pt x="1156" y="957"/>
                </a:lnTo>
                <a:lnTo>
                  <a:pt x="1184" y="993"/>
                </a:lnTo>
                <a:lnTo>
                  <a:pt x="1213" y="1031"/>
                </a:lnTo>
                <a:lnTo>
                  <a:pt x="1240" y="1068"/>
                </a:lnTo>
                <a:lnTo>
                  <a:pt x="1266" y="1105"/>
                </a:lnTo>
                <a:lnTo>
                  <a:pt x="1293" y="1144"/>
                </a:lnTo>
                <a:lnTo>
                  <a:pt x="1317" y="1181"/>
                </a:lnTo>
                <a:lnTo>
                  <a:pt x="1341" y="1220"/>
                </a:lnTo>
                <a:lnTo>
                  <a:pt x="1365" y="1258"/>
                </a:lnTo>
                <a:lnTo>
                  <a:pt x="1387" y="1298"/>
                </a:lnTo>
                <a:lnTo>
                  <a:pt x="1408" y="1337"/>
                </a:lnTo>
                <a:lnTo>
                  <a:pt x="1429" y="1377"/>
                </a:lnTo>
                <a:lnTo>
                  <a:pt x="1449" y="1417"/>
                </a:lnTo>
                <a:lnTo>
                  <a:pt x="1468" y="1456"/>
                </a:lnTo>
                <a:lnTo>
                  <a:pt x="1487" y="1496"/>
                </a:lnTo>
                <a:lnTo>
                  <a:pt x="1504" y="1537"/>
                </a:lnTo>
                <a:lnTo>
                  <a:pt x="1522" y="1577"/>
                </a:lnTo>
                <a:lnTo>
                  <a:pt x="1538" y="1618"/>
                </a:lnTo>
                <a:lnTo>
                  <a:pt x="1553" y="1659"/>
                </a:lnTo>
                <a:lnTo>
                  <a:pt x="1566" y="1702"/>
                </a:lnTo>
                <a:lnTo>
                  <a:pt x="1580" y="1743"/>
                </a:lnTo>
                <a:lnTo>
                  <a:pt x="1593" y="1785"/>
                </a:lnTo>
                <a:lnTo>
                  <a:pt x="1604" y="1827"/>
                </a:lnTo>
                <a:lnTo>
                  <a:pt x="1615" y="1870"/>
                </a:lnTo>
                <a:lnTo>
                  <a:pt x="1625" y="1913"/>
                </a:lnTo>
                <a:lnTo>
                  <a:pt x="1634" y="1956"/>
                </a:lnTo>
                <a:lnTo>
                  <a:pt x="1642" y="1999"/>
                </a:lnTo>
                <a:lnTo>
                  <a:pt x="1650" y="2043"/>
                </a:lnTo>
                <a:lnTo>
                  <a:pt x="1656" y="2088"/>
                </a:lnTo>
                <a:lnTo>
                  <a:pt x="1661" y="2131"/>
                </a:lnTo>
                <a:lnTo>
                  <a:pt x="1666" y="2176"/>
                </a:lnTo>
                <a:lnTo>
                  <a:pt x="1670" y="2221"/>
                </a:lnTo>
                <a:lnTo>
                  <a:pt x="1672" y="2266"/>
                </a:lnTo>
                <a:lnTo>
                  <a:pt x="1675" y="2310"/>
                </a:lnTo>
                <a:lnTo>
                  <a:pt x="1675" y="2357"/>
                </a:lnTo>
                <a:lnTo>
                  <a:pt x="1676" y="2401"/>
                </a:lnTo>
                <a:lnTo>
                  <a:pt x="1017" y="1953"/>
                </a:lnTo>
                <a:lnTo>
                  <a:pt x="1106" y="2876"/>
                </a:lnTo>
                <a:lnTo>
                  <a:pt x="2445" y="3841"/>
                </a:lnTo>
                <a:lnTo>
                  <a:pt x="3580" y="2640"/>
                </a:lnTo>
                <a:close/>
              </a:path>
            </a:pathLst>
          </a:custGeom>
          <a:solidFill>
            <a:srgbClr val="FF0000"/>
          </a:solidFill>
          <a:ln w="19050">
            <a:solidFill>
              <a:schemeClr val="tx1"/>
            </a:solidFill>
            <a:round/>
            <a:headEnd/>
            <a:tailEnd/>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4" name="矩形 33">
            <a:extLst>
              <a:ext uri="{FF2B5EF4-FFF2-40B4-BE49-F238E27FC236}">
                <a16:creationId xmlns:a16="http://schemas.microsoft.com/office/drawing/2014/main" id="{EF43A756-863F-40B6-8F07-F77CABF13A27}"/>
              </a:ext>
            </a:extLst>
          </p:cNvPr>
          <p:cNvSpPr/>
          <p:nvPr/>
        </p:nvSpPr>
        <p:spPr>
          <a:xfrm>
            <a:off x="1446582" y="5999606"/>
            <a:ext cx="905069" cy="7256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5" name="矩形 34">
            <a:extLst>
              <a:ext uri="{FF2B5EF4-FFF2-40B4-BE49-F238E27FC236}">
                <a16:creationId xmlns:a16="http://schemas.microsoft.com/office/drawing/2014/main" id="{FC06D283-374D-45E0-B325-D71EF9FFA08B}"/>
              </a:ext>
            </a:extLst>
          </p:cNvPr>
          <p:cNvSpPr/>
          <p:nvPr/>
        </p:nvSpPr>
        <p:spPr>
          <a:xfrm>
            <a:off x="10137972" y="6007117"/>
            <a:ext cx="455416" cy="7181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投影片編號版面配置區 8">
            <a:extLst>
              <a:ext uri="{FF2B5EF4-FFF2-40B4-BE49-F238E27FC236}">
                <a16:creationId xmlns:a16="http://schemas.microsoft.com/office/drawing/2014/main" id="{210CCEE6-C1D8-ADFF-2E75-6BAB847F2D33}"/>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25</a:t>
            </a:fld>
            <a:endParaRPr lang="zh-TW" altLang="en-US" sz="2600" b="1" u="sng"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51B2CE69-65B1-49DD-ADED-D6533EC686B9}"/>
              </a:ext>
            </a:extLst>
          </p:cNvPr>
          <p:cNvPicPr>
            <a:picLocks noChangeAspect="1"/>
          </p:cNvPicPr>
          <p:nvPr/>
        </p:nvPicPr>
        <p:blipFill>
          <a:blip r:embed="rId2"/>
          <a:stretch>
            <a:fillRect/>
          </a:stretch>
        </p:blipFill>
        <p:spPr>
          <a:xfrm>
            <a:off x="151688" y="3223942"/>
            <a:ext cx="11888624" cy="3261401"/>
          </a:xfrm>
          <a:prstGeom prst="rect">
            <a:avLst/>
          </a:prstGeom>
          <a:ln>
            <a:solidFill>
              <a:schemeClr val="tx1"/>
            </a:solidFill>
          </a:ln>
        </p:spPr>
      </p:pic>
      <p:sp>
        <p:nvSpPr>
          <p:cNvPr id="26626" name="標題 1"/>
          <p:cNvSpPr>
            <a:spLocks noGrp="1"/>
          </p:cNvSpPr>
          <p:nvPr>
            <p:ph type="title"/>
          </p:nvPr>
        </p:nvSpPr>
        <p:spPr>
          <a:xfrm>
            <a:off x="434975" y="146050"/>
            <a:ext cx="7772400" cy="854075"/>
          </a:xfrm>
        </p:spPr>
        <p:txBody>
          <a:bodyPr/>
          <a:lstStyle/>
          <a:p>
            <a:pPr eaLnBrk="1" hangingPunct="1"/>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肆</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、報名資料編修</a:t>
            </a:r>
            <a:r>
              <a:rPr lang="en-US" altLang="zh-TW" sz="3600" b="1" dirty="0">
                <a:solidFill>
                  <a:srgbClr val="002060"/>
                </a:solidFill>
                <a:latin typeface="微軟正黑體" panose="020B0604030504040204" pitchFamily="34" charset="-120"/>
                <a:ea typeface="微軟正黑體" panose="020B0604030504040204" pitchFamily="34" charset="-120"/>
              </a:rPr>
              <a:t>  2/7</a:t>
            </a:r>
            <a:endParaRPr lang="zh-TW" altLang="en-US" dirty="0"/>
          </a:p>
        </p:txBody>
      </p:sp>
      <p:sp>
        <p:nvSpPr>
          <p:cNvPr id="4" name="內容版面配置區 3"/>
          <p:cNvSpPr>
            <a:spLocks noGrp="1"/>
          </p:cNvSpPr>
          <p:nvPr>
            <p:ph idx="1"/>
          </p:nvPr>
        </p:nvSpPr>
        <p:spPr>
          <a:xfrm>
            <a:off x="1271588" y="996950"/>
            <a:ext cx="10609262" cy="2144713"/>
          </a:xfrm>
        </p:spPr>
        <p:txBody>
          <a:bodyPr rtlCol="0">
            <a:normAutofit/>
          </a:bodyPr>
          <a:lstStyle/>
          <a:p>
            <a:pPr marL="0" indent="0" eaLnBrk="1" fontAlgn="auto" hangingPunct="1">
              <a:spcBef>
                <a:spcPts val="1200"/>
              </a:spcBef>
              <a:spcAft>
                <a:spcPts val="600"/>
              </a:spcAft>
              <a:buFont typeface="Arial" panose="020B0604020202020204" pitchFamily="34" charset="0"/>
              <a:buNone/>
              <a:defRPr/>
            </a:pPr>
            <a:r>
              <a:rPr lang="zh-TW" altLang="en-US" b="1" dirty="0">
                <a:solidFill>
                  <a:srgbClr val="0070C0"/>
                </a:solidFill>
                <a:latin typeface="微軟正黑體" panose="020B0604030504040204" pitchFamily="34" charset="-120"/>
                <a:ea typeface="微軟正黑體" panose="020B0604030504040204" pitchFamily="34" charset="-120"/>
              </a:rPr>
              <a:t>一、查詢</a:t>
            </a:r>
            <a:r>
              <a:rPr lang="zh-TW" altLang="zh-TW" b="1" dirty="0">
                <a:solidFill>
                  <a:srgbClr val="0070C0"/>
                </a:solidFill>
                <a:latin typeface="微軟正黑體" panose="020B0604030504040204" pitchFamily="34" charset="-120"/>
                <a:ea typeface="微軟正黑體" panose="020B0604030504040204" pitchFamily="34" charset="-120"/>
              </a:rPr>
              <a:t>資料</a:t>
            </a:r>
            <a:endParaRPr lang="en-US" altLang="zh-TW" b="1" dirty="0">
              <a:solidFill>
                <a:srgbClr val="0070C0"/>
              </a:solidFill>
              <a:latin typeface="微軟正黑體" panose="020B0604030504040204" pitchFamily="34" charset="-120"/>
              <a:ea typeface="微軟正黑體" panose="020B0604030504040204" pitchFamily="34" charset="-120"/>
            </a:endParaRPr>
          </a:p>
          <a:p>
            <a:pPr marL="0" indent="0" eaLnBrk="1" fontAlgn="auto" hangingPunct="1">
              <a:lnSpc>
                <a:spcPct val="120000"/>
              </a:lnSpc>
              <a:spcBef>
                <a:spcPts val="600"/>
              </a:spcBef>
              <a:spcAft>
                <a:spcPts val="600"/>
              </a:spcAft>
              <a:buFont typeface="Arial" panose="020B0604020202020204" pitchFamily="34" charset="0"/>
              <a:buNone/>
              <a:defRPr/>
            </a:pPr>
            <a:r>
              <a:rPr lang="zh-TW" altLang="zh-TW" b="1" dirty="0">
                <a:latin typeface="微軟正黑體" panose="020B0604030504040204" pitchFamily="34" charset="-120"/>
                <a:ea typeface="微軟正黑體" panose="020B0604030504040204" pitchFamily="34" charset="-120"/>
              </a:rPr>
              <a:t>若國中報名</a:t>
            </a:r>
            <a:r>
              <a:rPr lang="zh-TW" altLang="en-US" b="1" dirty="0">
                <a:latin typeface="微軟正黑體" panose="020B0604030504040204" pitchFamily="34" charset="-120"/>
                <a:ea typeface="微軟正黑體" panose="020B0604030504040204" pitchFamily="34" charset="-120"/>
              </a:rPr>
              <a:t>免試</a:t>
            </a:r>
            <a:r>
              <a:rPr lang="zh-TW" altLang="zh-TW" b="1" dirty="0">
                <a:latin typeface="微軟正黑體" panose="020B0604030504040204" pitchFamily="34" charset="-120"/>
                <a:ea typeface="微軟正黑體" panose="020B0604030504040204" pitchFamily="34" charset="-120"/>
              </a:rPr>
              <a:t>生數量較多，可以輸入班級條件，</a:t>
            </a:r>
            <a:r>
              <a:rPr lang="zh-TW" altLang="en-US" b="1" dirty="0">
                <a:latin typeface="微軟正黑體" panose="020B0604030504040204" pitchFamily="34" charset="-120"/>
                <a:ea typeface="微軟正黑體" panose="020B0604030504040204" pitchFamily="34" charset="-120"/>
              </a:rPr>
              <a:t>點選查詢後</a:t>
            </a:r>
            <a:r>
              <a:rPr lang="zh-TW" altLang="zh-TW" b="1" dirty="0">
                <a:latin typeface="微軟正黑體" panose="020B0604030504040204" pitchFamily="34" charset="-120"/>
                <a:ea typeface="微軟正黑體" panose="020B0604030504040204" pitchFamily="34" charset="-120"/>
              </a:rPr>
              <a:t>呈現</a:t>
            </a:r>
            <a:r>
              <a:rPr lang="zh-TW" altLang="en-US" b="1" dirty="0">
                <a:latin typeface="微軟正黑體" panose="020B0604030504040204" pitchFamily="34" charset="-120"/>
                <a:ea typeface="微軟正黑體" panose="020B0604030504040204" pitchFamily="34" charset="-120"/>
              </a:rPr>
              <a:t>該班次免試</a:t>
            </a:r>
            <a:r>
              <a:rPr lang="zh-TW" altLang="zh-TW" b="1" dirty="0">
                <a:latin typeface="微軟正黑體" panose="020B0604030504040204" pitchFamily="34" charset="-120"/>
                <a:ea typeface="微軟正黑體" panose="020B0604030504040204" pitchFamily="34" charset="-120"/>
              </a:rPr>
              <a:t>生資料</a:t>
            </a:r>
            <a:r>
              <a:rPr lang="zh-TW" altLang="en-US" b="1" dirty="0">
                <a:latin typeface="微軟正黑體" panose="020B0604030504040204" pitchFamily="34" charset="-120"/>
                <a:ea typeface="微軟正黑體" panose="020B0604030504040204" pitchFamily="34" charset="-120"/>
              </a:rPr>
              <a:t>可供編修。</a:t>
            </a:r>
            <a:br>
              <a:rPr lang="en-US" altLang="zh-TW" b="1" dirty="0">
                <a:latin typeface="微軟正黑體" panose="020B0604030504040204" pitchFamily="34" charset="-120"/>
                <a:ea typeface="微軟正黑體" panose="020B0604030504040204" pitchFamily="34" charset="-120"/>
              </a:rPr>
            </a:br>
            <a:r>
              <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zh-TW" altLang="zh-TW" b="1" dirty="0">
                <a:solidFill>
                  <a:srgbClr val="0070C0"/>
                </a:solidFill>
                <a:latin typeface="微軟正黑體" panose="020B0604030504040204" pitchFamily="34" charset="-120"/>
                <a:ea typeface="微軟正黑體" panose="020B0604030504040204" pitchFamily="34" charset="-120"/>
              </a:rPr>
              <a:t>本例說明</a:t>
            </a:r>
            <a:r>
              <a:rPr lang="zh-TW" altLang="en-US" b="1" dirty="0">
                <a:solidFill>
                  <a:srgbClr val="0070C0"/>
                </a:solidFill>
                <a:latin typeface="微軟正黑體" panose="020B0604030504040204" pitchFamily="34" charset="-120"/>
                <a:ea typeface="微軟正黑體" panose="020B0604030504040204" pitchFamily="34" charset="-120"/>
              </a:rPr>
              <a:t>選擇特定班級</a:t>
            </a:r>
            <a:r>
              <a:rPr lang="zh-TW" altLang="zh-TW" b="1" dirty="0">
                <a:solidFill>
                  <a:srgbClr val="0070C0"/>
                </a:solidFill>
                <a:latin typeface="微軟正黑體" panose="020B0604030504040204" pitchFamily="34" charset="-120"/>
                <a:ea typeface="微軟正黑體" panose="020B0604030504040204" pitchFamily="34" charset="-120"/>
              </a:rPr>
              <a:t>，</a:t>
            </a:r>
            <a:r>
              <a:rPr lang="zh-TW" altLang="en-US" b="1" dirty="0">
                <a:solidFill>
                  <a:srgbClr val="0070C0"/>
                </a:solidFill>
                <a:latin typeface="微軟正黑體" panose="020B0604030504040204" pitchFamily="34" charset="-120"/>
                <a:ea typeface="微軟正黑體" panose="020B0604030504040204" pitchFamily="34" charset="-120"/>
              </a:rPr>
              <a:t>查詢</a:t>
            </a:r>
            <a:r>
              <a:rPr lang="zh-TW" altLang="zh-TW" b="1" dirty="0">
                <a:solidFill>
                  <a:srgbClr val="0070C0"/>
                </a:solidFill>
                <a:latin typeface="微軟正黑體" panose="020B0604030504040204" pitchFamily="34" charset="-120"/>
                <a:ea typeface="微軟正黑體" panose="020B0604030504040204" pitchFamily="34" charset="-120"/>
              </a:rPr>
              <a:t>顯示</a:t>
            </a:r>
            <a:r>
              <a:rPr lang="en-US" altLang="zh-TW" b="1" dirty="0">
                <a:solidFill>
                  <a:srgbClr val="0070C0"/>
                </a:solidFill>
                <a:latin typeface="微軟正黑體" panose="020B0604030504040204" pitchFamily="34" charset="-120"/>
                <a:ea typeface="微軟正黑體" panose="020B0604030504040204" pitchFamily="34" charset="-120"/>
              </a:rPr>
              <a:t>9</a:t>
            </a:r>
            <a:r>
              <a:rPr lang="zh-TW" altLang="zh-TW" b="1" dirty="0">
                <a:solidFill>
                  <a:srgbClr val="0070C0"/>
                </a:solidFill>
                <a:latin typeface="微軟正黑體" panose="020B0604030504040204" pitchFamily="34" charset="-120"/>
                <a:ea typeface="微軟正黑體" panose="020B0604030504040204" pitchFamily="34" charset="-120"/>
              </a:rPr>
              <a:t>年級</a:t>
            </a:r>
            <a:r>
              <a:rPr lang="en-US" altLang="zh-TW" b="1" dirty="0">
                <a:solidFill>
                  <a:srgbClr val="0070C0"/>
                </a:solidFill>
                <a:latin typeface="微軟正黑體" panose="020B0604030504040204" pitchFamily="34" charset="-120"/>
                <a:ea typeface="微軟正黑體" panose="020B0604030504040204" pitchFamily="34" charset="-120"/>
              </a:rPr>
              <a:t>3</a:t>
            </a:r>
            <a:r>
              <a:rPr lang="zh-TW" altLang="zh-TW" b="1" dirty="0">
                <a:solidFill>
                  <a:srgbClr val="0070C0"/>
                </a:solidFill>
                <a:latin typeface="微軟正黑體" panose="020B0604030504040204" pitchFamily="34" charset="-120"/>
                <a:ea typeface="微軟正黑體" panose="020B0604030504040204" pitchFamily="34" charset="-120"/>
              </a:rPr>
              <a:t>班學生報名資料。</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grpSp>
        <p:nvGrpSpPr>
          <p:cNvPr id="26629" name="组合 316"/>
          <p:cNvGrpSpPr>
            <a:grpSpLocks/>
          </p:cNvGrpSpPr>
          <p:nvPr/>
        </p:nvGrpSpPr>
        <p:grpSpPr bwMode="auto">
          <a:xfrm>
            <a:off x="10834688" y="217488"/>
            <a:ext cx="1046162" cy="1084262"/>
            <a:chOff x="11747500" y="3911600"/>
            <a:chExt cx="1041400" cy="1046162"/>
          </a:xfrm>
        </p:grpSpPr>
        <p:sp>
          <p:nvSpPr>
            <p:cNvPr id="11" name="Oval 338"/>
            <p:cNvSpPr>
              <a:spLocks noChangeArrowheads="1"/>
            </p:cNvSpPr>
            <p:nvPr/>
          </p:nvSpPr>
          <p:spPr bwMode="auto">
            <a:xfrm>
              <a:off x="11747500" y="3911600"/>
              <a:ext cx="1041400" cy="1046162"/>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2" name="Freeform 339"/>
            <p:cNvSpPr/>
            <p:nvPr/>
          </p:nvSpPr>
          <p:spPr bwMode="auto">
            <a:xfrm>
              <a:off x="11752240" y="3917727"/>
              <a:ext cx="505688" cy="510061"/>
            </a:xfrm>
            <a:custGeom>
              <a:avLst/>
              <a:gdLst>
                <a:gd name="T0" fmla="*/ 0 w 271"/>
                <a:gd name="T1" fmla="*/ 243 h 273"/>
                <a:gd name="T2" fmla="*/ 51 w 271"/>
                <a:gd name="T3" fmla="*/ 273 h 273"/>
                <a:gd name="T4" fmla="*/ 213 w 271"/>
                <a:gd name="T5" fmla="*/ 273 h 273"/>
                <a:gd name="T6" fmla="*/ 271 w 271"/>
                <a:gd name="T7" fmla="*/ 214 h 273"/>
                <a:gd name="T8" fmla="*/ 271 w 271"/>
                <a:gd name="T9" fmla="*/ 53 h 273"/>
                <a:gd name="T10" fmla="*/ 238 w 271"/>
                <a:gd name="T11" fmla="*/ 0 h 273"/>
                <a:gd name="T12" fmla="*/ 0 w 271"/>
                <a:gd name="T13" fmla="*/ 243 h 273"/>
              </a:gdLst>
              <a:ahLst/>
              <a:cxnLst>
                <a:cxn ang="0">
                  <a:pos x="T0" y="T1"/>
                </a:cxn>
                <a:cxn ang="0">
                  <a:pos x="T2" y="T3"/>
                </a:cxn>
                <a:cxn ang="0">
                  <a:pos x="T4" y="T5"/>
                </a:cxn>
                <a:cxn ang="0">
                  <a:pos x="T6" y="T7"/>
                </a:cxn>
                <a:cxn ang="0">
                  <a:pos x="T8" y="T9"/>
                </a:cxn>
                <a:cxn ang="0">
                  <a:pos x="T10" y="T11"/>
                </a:cxn>
                <a:cxn ang="0">
                  <a:pos x="T12" y="T13"/>
                </a:cxn>
              </a:cxnLst>
              <a:rect l="0" t="0" r="r" b="b"/>
              <a:pathLst>
                <a:path w="271" h="273">
                  <a:moveTo>
                    <a:pt x="0" y="243"/>
                  </a:moveTo>
                  <a:cubicBezTo>
                    <a:pt x="10" y="261"/>
                    <a:pt x="29" y="273"/>
                    <a:pt x="51" y="273"/>
                  </a:cubicBezTo>
                  <a:cubicBezTo>
                    <a:pt x="213" y="273"/>
                    <a:pt x="213" y="273"/>
                    <a:pt x="213" y="273"/>
                  </a:cubicBezTo>
                  <a:cubicBezTo>
                    <a:pt x="245" y="273"/>
                    <a:pt x="271" y="247"/>
                    <a:pt x="271" y="214"/>
                  </a:cubicBezTo>
                  <a:cubicBezTo>
                    <a:pt x="271" y="53"/>
                    <a:pt x="271" y="53"/>
                    <a:pt x="271" y="53"/>
                  </a:cubicBezTo>
                  <a:cubicBezTo>
                    <a:pt x="271" y="29"/>
                    <a:pt x="258" y="9"/>
                    <a:pt x="238" y="0"/>
                  </a:cubicBezTo>
                  <a:cubicBezTo>
                    <a:pt x="113" y="17"/>
                    <a:pt x="15" y="117"/>
                    <a:pt x="0" y="243"/>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340"/>
            <p:cNvSpPr/>
            <p:nvPr/>
          </p:nvSpPr>
          <p:spPr bwMode="auto">
            <a:xfrm>
              <a:off x="12278472" y="4441574"/>
              <a:ext cx="508848" cy="510061"/>
            </a:xfrm>
            <a:custGeom>
              <a:avLst/>
              <a:gdLst>
                <a:gd name="T0" fmla="*/ 271 w 271"/>
                <a:gd name="T1" fmla="*/ 30 h 273"/>
                <a:gd name="T2" fmla="*/ 220 w 271"/>
                <a:gd name="T3" fmla="*/ 0 h 273"/>
                <a:gd name="T4" fmla="*/ 58 w 271"/>
                <a:gd name="T5" fmla="*/ 0 h 273"/>
                <a:gd name="T6" fmla="*/ 0 w 271"/>
                <a:gd name="T7" fmla="*/ 58 h 273"/>
                <a:gd name="T8" fmla="*/ 0 w 271"/>
                <a:gd name="T9" fmla="*/ 220 h 273"/>
                <a:gd name="T10" fmla="*/ 33 w 271"/>
                <a:gd name="T11" fmla="*/ 273 h 273"/>
                <a:gd name="T12" fmla="*/ 271 w 271"/>
                <a:gd name="T13" fmla="*/ 30 h 273"/>
              </a:gdLst>
              <a:ahLst/>
              <a:cxnLst>
                <a:cxn ang="0">
                  <a:pos x="T0" y="T1"/>
                </a:cxn>
                <a:cxn ang="0">
                  <a:pos x="T2" y="T3"/>
                </a:cxn>
                <a:cxn ang="0">
                  <a:pos x="T4" y="T5"/>
                </a:cxn>
                <a:cxn ang="0">
                  <a:pos x="T6" y="T7"/>
                </a:cxn>
                <a:cxn ang="0">
                  <a:pos x="T8" y="T9"/>
                </a:cxn>
                <a:cxn ang="0">
                  <a:pos x="T10" y="T11"/>
                </a:cxn>
                <a:cxn ang="0">
                  <a:pos x="T12" y="T13"/>
                </a:cxn>
              </a:cxnLst>
              <a:rect l="0" t="0" r="r" b="b"/>
              <a:pathLst>
                <a:path w="271" h="273">
                  <a:moveTo>
                    <a:pt x="271" y="30"/>
                  </a:moveTo>
                  <a:cubicBezTo>
                    <a:pt x="261" y="12"/>
                    <a:pt x="242" y="0"/>
                    <a:pt x="220" y="0"/>
                  </a:cubicBezTo>
                  <a:cubicBezTo>
                    <a:pt x="58" y="0"/>
                    <a:pt x="58" y="0"/>
                    <a:pt x="58" y="0"/>
                  </a:cubicBezTo>
                  <a:cubicBezTo>
                    <a:pt x="26" y="0"/>
                    <a:pt x="0" y="26"/>
                    <a:pt x="0" y="58"/>
                  </a:cubicBezTo>
                  <a:cubicBezTo>
                    <a:pt x="0" y="220"/>
                    <a:pt x="0" y="220"/>
                    <a:pt x="0" y="220"/>
                  </a:cubicBezTo>
                  <a:cubicBezTo>
                    <a:pt x="0" y="243"/>
                    <a:pt x="14" y="263"/>
                    <a:pt x="33" y="273"/>
                  </a:cubicBezTo>
                  <a:cubicBezTo>
                    <a:pt x="158" y="255"/>
                    <a:pt x="256" y="155"/>
                    <a:pt x="271" y="30"/>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341"/>
            <p:cNvSpPr/>
            <p:nvPr/>
          </p:nvSpPr>
          <p:spPr bwMode="auto">
            <a:xfrm>
              <a:off x="11753821" y="4436978"/>
              <a:ext cx="515169" cy="514657"/>
            </a:xfrm>
            <a:custGeom>
              <a:avLst/>
              <a:gdLst>
                <a:gd name="T0" fmla="*/ 218 w 276"/>
                <a:gd name="T1" fmla="*/ 0 h 275"/>
                <a:gd name="T2" fmla="*/ 56 w 276"/>
                <a:gd name="T3" fmla="*/ 0 h 275"/>
                <a:gd name="T4" fmla="*/ 0 w 276"/>
                <a:gd name="T5" fmla="*/ 40 h 275"/>
                <a:gd name="T6" fmla="*/ 237 w 276"/>
                <a:gd name="T7" fmla="*/ 275 h 275"/>
                <a:gd name="T8" fmla="*/ 276 w 276"/>
                <a:gd name="T9" fmla="*/ 220 h 275"/>
                <a:gd name="T10" fmla="*/ 276 w 276"/>
                <a:gd name="T11" fmla="*/ 58 h 275"/>
                <a:gd name="T12" fmla="*/ 218 w 276"/>
                <a:gd name="T13" fmla="*/ 0 h 275"/>
              </a:gdLst>
              <a:ahLst/>
              <a:cxnLst>
                <a:cxn ang="0">
                  <a:pos x="T0" y="T1"/>
                </a:cxn>
                <a:cxn ang="0">
                  <a:pos x="T2" y="T3"/>
                </a:cxn>
                <a:cxn ang="0">
                  <a:pos x="T4" y="T5"/>
                </a:cxn>
                <a:cxn ang="0">
                  <a:pos x="T6" y="T7"/>
                </a:cxn>
                <a:cxn ang="0">
                  <a:pos x="T8" y="T9"/>
                </a:cxn>
                <a:cxn ang="0">
                  <a:pos x="T10" y="T11"/>
                </a:cxn>
                <a:cxn ang="0">
                  <a:pos x="T12" y="T13"/>
                </a:cxn>
              </a:cxnLst>
              <a:rect l="0" t="0" r="r" b="b"/>
              <a:pathLst>
                <a:path w="276" h="275">
                  <a:moveTo>
                    <a:pt x="218" y="0"/>
                  </a:moveTo>
                  <a:cubicBezTo>
                    <a:pt x="56" y="0"/>
                    <a:pt x="56" y="0"/>
                    <a:pt x="56" y="0"/>
                  </a:cubicBezTo>
                  <a:cubicBezTo>
                    <a:pt x="30" y="0"/>
                    <a:pt x="8" y="17"/>
                    <a:pt x="0" y="40"/>
                  </a:cubicBezTo>
                  <a:cubicBezTo>
                    <a:pt x="19" y="162"/>
                    <a:pt x="115" y="258"/>
                    <a:pt x="237" y="275"/>
                  </a:cubicBezTo>
                  <a:cubicBezTo>
                    <a:pt x="260" y="267"/>
                    <a:pt x="276" y="245"/>
                    <a:pt x="276" y="220"/>
                  </a:cubicBezTo>
                  <a:cubicBezTo>
                    <a:pt x="276" y="58"/>
                    <a:pt x="276" y="58"/>
                    <a:pt x="276" y="58"/>
                  </a:cubicBezTo>
                  <a:cubicBezTo>
                    <a:pt x="276" y="26"/>
                    <a:pt x="250" y="0"/>
                    <a:pt x="218" y="0"/>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342"/>
            <p:cNvSpPr/>
            <p:nvPr/>
          </p:nvSpPr>
          <p:spPr bwMode="auto">
            <a:xfrm>
              <a:off x="12268990" y="3917727"/>
              <a:ext cx="513589" cy="514657"/>
            </a:xfrm>
            <a:custGeom>
              <a:avLst/>
              <a:gdLst>
                <a:gd name="T0" fmla="*/ 276 w 276"/>
                <a:gd name="T1" fmla="*/ 234 h 275"/>
                <a:gd name="T2" fmla="*/ 39 w 276"/>
                <a:gd name="T3" fmla="*/ 0 h 275"/>
                <a:gd name="T4" fmla="*/ 0 w 276"/>
                <a:gd name="T5" fmla="*/ 55 h 275"/>
                <a:gd name="T6" fmla="*/ 0 w 276"/>
                <a:gd name="T7" fmla="*/ 216 h 275"/>
                <a:gd name="T8" fmla="*/ 59 w 276"/>
                <a:gd name="T9" fmla="*/ 275 h 275"/>
                <a:gd name="T10" fmla="*/ 220 w 276"/>
                <a:gd name="T11" fmla="*/ 275 h 275"/>
                <a:gd name="T12" fmla="*/ 276 w 276"/>
                <a:gd name="T13" fmla="*/ 234 h 275"/>
              </a:gdLst>
              <a:ahLst/>
              <a:cxnLst>
                <a:cxn ang="0">
                  <a:pos x="T0" y="T1"/>
                </a:cxn>
                <a:cxn ang="0">
                  <a:pos x="T2" y="T3"/>
                </a:cxn>
                <a:cxn ang="0">
                  <a:pos x="T4" y="T5"/>
                </a:cxn>
                <a:cxn ang="0">
                  <a:pos x="T6" y="T7"/>
                </a:cxn>
                <a:cxn ang="0">
                  <a:pos x="T8" y="T9"/>
                </a:cxn>
                <a:cxn ang="0">
                  <a:pos x="T10" y="T11"/>
                </a:cxn>
                <a:cxn ang="0">
                  <a:pos x="T12" y="T13"/>
                </a:cxn>
              </a:cxnLst>
              <a:rect l="0" t="0" r="r" b="b"/>
              <a:pathLst>
                <a:path w="276" h="275">
                  <a:moveTo>
                    <a:pt x="276" y="234"/>
                  </a:moveTo>
                  <a:cubicBezTo>
                    <a:pt x="258" y="113"/>
                    <a:pt x="161" y="17"/>
                    <a:pt x="39" y="0"/>
                  </a:cubicBezTo>
                  <a:cubicBezTo>
                    <a:pt x="16" y="8"/>
                    <a:pt x="0" y="29"/>
                    <a:pt x="0" y="55"/>
                  </a:cubicBezTo>
                  <a:cubicBezTo>
                    <a:pt x="0" y="216"/>
                    <a:pt x="0" y="216"/>
                    <a:pt x="0" y="216"/>
                  </a:cubicBezTo>
                  <a:cubicBezTo>
                    <a:pt x="0" y="249"/>
                    <a:pt x="26" y="275"/>
                    <a:pt x="59" y="275"/>
                  </a:cubicBezTo>
                  <a:cubicBezTo>
                    <a:pt x="220" y="275"/>
                    <a:pt x="220" y="275"/>
                    <a:pt x="220" y="275"/>
                  </a:cubicBezTo>
                  <a:cubicBezTo>
                    <a:pt x="246" y="275"/>
                    <a:pt x="268" y="258"/>
                    <a:pt x="276" y="234"/>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343"/>
            <p:cNvSpPr/>
            <p:nvPr/>
          </p:nvSpPr>
          <p:spPr bwMode="auto">
            <a:xfrm>
              <a:off x="12370128" y="4219475"/>
              <a:ext cx="244942" cy="64332"/>
            </a:xfrm>
            <a:custGeom>
              <a:avLst/>
              <a:gdLst>
                <a:gd name="T0" fmla="*/ 132 w 132"/>
                <a:gd name="T1" fmla="*/ 10 h 35"/>
                <a:gd name="T2" fmla="*/ 119 w 132"/>
                <a:gd name="T3" fmla="*/ 0 h 35"/>
                <a:gd name="T4" fmla="*/ 13 w 132"/>
                <a:gd name="T5" fmla="*/ 0 h 35"/>
                <a:gd name="T6" fmla="*/ 0 w 132"/>
                <a:gd name="T7" fmla="*/ 10 h 35"/>
                <a:gd name="T8" fmla="*/ 0 w 132"/>
                <a:gd name="T9" fmla="*/ 25 h 35"/>
                <a:gd name="T10" fmla="*/ 13 w 132"/>
                <a:gd name="T11" fmla="*/ 35 h 35"/>
                <a:gd name="T12" fmla="*/ 119 w 132"/>
                <a:gd name="T13" fmla="*/ 35 h 35"/>
                <a:gd name="T14" fmla="*/ 132 w 132"/>
                <a:gd name="T15" fmla="*/ 25 h 35"/>
                <a:gd name="T16" fmla="*/ 132 w 132"/>
                <a:gd name="T17"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35">
                  <a:moveTo>
                    <a:pt x="132" y="10"/>
                  </a:moveTo>
                  <a:cubicBezTo>
                    <a:pt x="132" y="5"/>
                    <a:pt x="127" y="0"/>
                    <a:pt x="119" y="0"/>
                  </a:cubicBezTo>
                  <a:cubicBezTo>
                    <a:pt x="13" y="0"/>
                    <a:pt x="13" y="0"/>
                    <a:pt x="13" y="0"/>
                  </a:cubicBezTo>
                  <a:cubicBezTo>
                    <a:pt x="6" y="0"/>
                    <a:pt x="0" y="5"/>
                    <a:pt x="0" y="10"/>
                  </a:cubicBezTo>
                  <a:cubicBezTo>
                    <a:pt x="0" y="25"/>
                    <a:pt x="0" y="25"/>
                    <a:pt x="0" y="25"/>
                  </a:cubicBezTo>
                  <a:cubicBezTo>
                    <a:pt x="0" y="31"/>
                    <a:pt x="6" y="35"/>
                    <a:pt x="13" y="35"/>
                  </a:cubicBezTo>
                  <a:cubicBezTo>
                    <a:pt x="119" y="35"/>
                    <a:pt x="119" y="35"/>
                    <a:pt x="119" y="35"/>
                  </a:cubicBezTo>
                  <a:cubicBezTo>
                    <a:pt x="127" y="35"/>
                    <a:pt x="132" y="31"/>
                    <a:pt x="132" y="25"/>
                  </a:cubicBezTo>
                  <a:lnTo>
                    <a:pt x="132" y="10"/>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344"/>
            <p:cNvSpPr/>
            <p:nvPr/>
          </p:nvSpPr>
          <p:spPr bwMode="auto">
            <a:xfrm>
              <a:off x="12370128" y="4565643"/>
              <a:ext cx="244942" cy="65864"/>
            </a:xfrm>
            <a:custGeom>
              <a:avLst/>
              <a:gdLst>
                <a:gd name="T0" fmla="*/ 132 w 132"/>
                <a:gd name="T1" fmla="*/ 10 h 35"/>
                <a:gd name="T2" fmla="*/ 119 w 132"/>
                <a:gd name="T3" fmla="*/ 0 h 35"/>
                <a:gd name="T4" fmla="*/ 13 w 132"/>
                <a:gd name="T5" fmla="*/ 0 h 35"/>
                <a:gd name="T6" fmla="*/ 0 w 132"/>
                <a:gd name="T7" fmla="*/ 10 h 35"/>
                <a:gd name="T8" fmla="*/ 0 w 132"/>
                <a:gd name="T9" fmla="*/ 25 h 35"/>
                <a:gd name="T10" fmla="*/ 13 w 132"/>
                <a:gd name="T11" fmla="*/ 35 h 35"/>
                <a:gd name="T12" fmla="*/ 119 w 132"/>
                <a:gd name="T13" fmla="*/ 35 h 35"/>
                <a:gd name="T14" fmla="*/ 132 w 132"/>
                <a:gd name="T15" fmla="*/ 25 h 35"/>
                <a:gd name="T16" fmla="*/ 132 w 132"/>
                <a:gd name="T17"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35">
                  <a:moveTo>
                    <a:pt x="132" y="10"/>
                  </a:moveTo>
                  <a:cubicBezTo>
                    <a:pt x="132" y="5"/>
                    <a:pt x="127" y="0"/>
                    <a:pt x="119" y="0"/>
                  </a:cubicBezTo>
                  <a:cubicBezTo>
                    <a:pt x="13" y="0"/>
                    <a:pt x="13" y="0"/>
                    <a:pt x="13" y="0"/>
                  </a:cubicBezTo>
                  <a:cubicBezTo>
                    <a:pt x="6" y="0"/>
                    <a:pt x="0" y="5"/>
                    <a:pt x="0" y="10"/>
                  </a:cubicBezTo>
                  <a:cubicBezTo>
                    <a:pt x="0" y="25"/>
                    <a:pt x="0" y="25"/>
                    <a:pt x="0" y="25"/>
                  </a:cubicBezTo>
                  <a:cubicBezTo>
                    <a:pt x="0" y="31"/>
                    <a:pt x="6" y="35"/>
                    <a:pt x="13" y="35"/>
                  </a:cubicBezTo>
                  <a:cubicBezTo>
                    <a:pt x="119" y="35"/>
                    <a:pt x="119" y="35"/>
                    <a:pt x="119" y="35"/>
                  </a:cubicBezTo>
                  <a:cubicBezTo>
                    <a:pt x="127" y="35"/>
                    <a:pt x="132" y="31"/>
                    <a:pt x="132" y="25"/>
                  </a:cubicBezTo>
                  <a:lnTo>
                    <a:pt x="132" y="10"/>
                  </a:lnTo>
                  <a:close/>
                </a:path>
              </a:pathLst>
            </a:custGeom>
            <a:solidFill>
              <a:srgbClr val="EDC6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345"/>
            <p:cNvSpPr/>
            <p:nvPr/>
          </p:nvSpPr>
          <p:spPr bwMode="auto">
            <a:xfrm>
              <a:off x="12370128" y="4660609"/>
              <a:ext cx="244942" cy="65864"/>
            </a:xfrm>
            <a:custGeom>
              <a:avLst/>
              <a:gdLst>
                <a:gd name="T0" fmla="*/ 132 w 132"/>
                <a:gd name="T1" fmla="*/ 10 h 35"/>
                <a:gd name="T2" fmla="*/ 119 w 132"/>
                <a:gd name="T3" fmla="*/ 0 h 35"/>
                <a:gd name="T4" fmla="*/ 13 w 132"/>
                <a:gd name="T5" fmla="*/ 0 h 35"/>
                <a:gd name="T6" fmla="*/ 0 w 132"/>
                <a:gd name="T7" fmla="*/ 10 h 35"/>
                <a:gd name="T8" fmla="*/ 0 w 132"/>
                <a:gd name="T9" fmla="*/ 25 h 35"/>
                <a:gd name="T10" fmla="*/ 13 w 132"/>
                <a:gd name="T11" fmla="*/ 35 h 35"/>
                <a:gd name="T12" fmla="*/ 119 w 132"/>
                <a:gd name="T13" fmla="*/ 35 h 35"/>
                <a:gd name="T14" fmla="*/ 132 w 132"/>
                <a:gd name="T15" fmla="*/ 25 h 35"/>
                <a:gd name="T16" fmla="*/ 132 w 132"/>
                <a:gd name="T17"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35">
                  <a:moveTo>
                    <a:pt x="132" y="10"/>
                  </a:moveTo>
                  <a:cubicBezTo>
                    <a:pt x="132" y="5"/>
                    <a:pt x="127" y="0"/>
                    <a:pt x="119" y="0"/>
                  </a:cubicBezTo>
                  <a:cubicBezTo>
                    <a:pt x="13" y="0"/>
                    <a:pt x="13" y="0"/>
                    <a:pt x="13" y="0"/>
                  </a:cubicBezTo>
                  <a:cubicBezTo>
                    <a:pt x="6" y="0"/>
                    <a:pt x="0" y="5"/>
                    <a:pt x="0" y="10"/>
                  </a:cubicBezTo>
                  <a:cubicBezTo>
                    <a:pt x="0" y="25"/>
                    <a:pt x="0" y="25"/>
                    <a:pt x="0" y="25"/>
                  </a:cubicBezTo>
                  <a:cubicBezTo>
                    <a:pt x="0" y="30"/>
                    <a:pt x="6" y="35"/>
                    <a:pt x="13" y="35"/>
                  </a:cubicBezTo>
                  <a:cubicBezTo>
                    <a:pt x="119" y="35"/>
                    <a:pt x="119" y="35"/>
                    <a:pt x="119" y="35"/>
                  </a:cubicBezTo>
                  <a:cubicBezTo>
                    <a:pt x="127" y="35"/>
                    <a:pt x="132" y="30"/>
                    <a:pt x="132" y="25"/>
                  </a:cubicBezTo>
                  <a:lnTo>
                    <a:pt x="132" y="10"/>
                  </a:lnTo>
                  <a:close/>
                </a:path>
              </a:pathLst>
            </a:custGeom>
            <a:solidFill>
              <a:srgbClr val="EDC6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346"/>
            <p:cNvSpPr/>
            <p:nvPr/>
          </p:nvSpPr>
          <p:spPr bwMode="auto">
            <a:xfrm>
              <a:off x="11933972" y="4130635"/>
              <a:ext cx="246523" cy="246607"/>
            </a:xfrm>
            <a:custGeom>
              <a:avLst/>
              <a:gdLst>
                <a:gd name="T0" fmla="*/ 119 w 132"/>
                <a:gd name="T1" fmla="*/ 48 h 132"/>
                <a:gd name="T2" fmla="*/ 83 w 132"/>
                <a:gd name="T3" fmla="*/ 48 h 132"/>
                <a:gd name="T4" fmla="*/ 83 w 132"/>
                <a:gd name="T5" fmla="*/ 13 h 132"/>
                <a:gd name="T6" fmla="*/ 73 w 132"/>
                <a:gd name="T7" fmla="*/ 0 h 132"/>
                <a:gd name="T8" fmla="*/ 58 w 132"/>
                <a:gd name="T9" fmla="*/ 0 h 132"/>
                <a:gd name="T10" fmla="*/ 48 w 132"/>
                <a:gd name="T11" fmla="*/ 13 h 132"/>
                <a:gd name="T12" fmla="*/ 48 w 132"/>
                <a:gd name="T13" fmla="*/ 48 h 132"/>
                <a:gd name="T14" fmla="*/ 13 w 132"/>
                <a:gd name="T15" fmla="*/ 48 h 132"/>
                <a:gd name="T16" fmla="*/ 0 w 132"/>
                <a:gd name="T17" fmla="*/ 58 h 132"/>
                <a:gd name="T18" fmla="*/ 0 w 132"/>
                <a:gd name="T19" fmla="*/ 73 h 132"/>
                <a:gd name="T20" fmla="*/ 13 w 132"/>
                <a:gd name="T21" fmla="*/ 83 h 132"/>
                <a:gd name="T22" fmla="*/ 48 w 132"/>
                <a:gd name="T23" fmla="*/ 83 h 132"/>
                <a:gd name="T24" fmla="*/ 48 w 132"/>
                <a:gd name="T25" fmla="*/ 119 h 132"/>
                <a:gd name="T26" fmla="*/ 58 w 132"/>
                <a:gd name="T27" fmla="*/ 132 h 132"/>
                <a:gd name="T28" fmla="*/ 73 w 132"/>
                <a:gd name="T29" fmla="*/ 132 h 132"/>
                <a:gd name="T30" fmla="*/ 83 w 132"/>
                <a:gd name="T31" fmla="*/ 119 h 132"/>
                <a:gd name="T32" fmla="*/ 83 w 132"/>
                <a:gd name="T33" fmla="*/ 83 h 132"/>
                <a:gd name="T34" fmla="*/ 119 w 132"/>
                <a:gd name="T35" fmla="*/ 83 h 132"/>
                <a:gd name="T36" fmla="*/ 132 w 132"/>
                <a:gd name="T37" fmla="*/ 73 h 132"/>
                <a:gd name="T38" fmla="*/ 132 w 132"/>
                <a:gd name="T39" fmla="*/ 58 h 132"/>
                <a:gd name="T40" fmla="*/ 119 w 132"/>
                <a:gd name="T41" fmla="*/ 4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132">
                  <a:moveTo>
                    <a:pt x="119" y="48"/>
                  </a:moveTo>
                  <a:cubicBezTo>
                    <a:pt x="83" y="48"/>
                    <a:pt x="83" y="48"/>
                    <a:pt x="83" y="48"/>
                  </a:cubicBezTo>
                  <a:cubicBezTo>
                    <a:pt x="83" y="13"/>
                    <a:pt x="83" y="13"/>
                    <a:pt x="83" y="13"/>
                  </a:cubicBezTo>
                  <a:cubicBezTo>
                    <a:pt x="83" y="5"/>
                    <a:pt x="79" y="0"/>
                    <a:pt x="73" y="0"/>
                  </a:cubicBezTo>
                  <a:cubicBezTo>
                    <a:pt x="58" y="0"/>
                    <a:pt x="58" y="0"/>
                    <a:pt x="58" y="0"/>
                  </a:cubicBezTo>
                  <a:cubicBezTo>
                    <a:pt x="53" y="0"/>
                    <a:pt x="48" y="5"/>
                    <a:pt x="48" y="13"/>
                  </a:cubicBezTo>
                  <a:cubicBezTo>
                    <a:pt x="48" y="48"/>
                    <a:pt x="48" y="48"/>
                    <a:pt x="48" y="48"/>
                  </a:cubicBezTo>
                  <a:cubicBezTo>
                    <a:pt x="13" y="48"/>
                    <a:pt x="13" y="48"/>
                    <a:pt x="13" y="48"/>
                  </a:cubicBezTo>
                  <a:cubicBezTo>
                    <a:pt x="5" y="48"/>
                    <a:pt x="0" y="53"/>
                    <a:pt x="0" y="58"/>
                  </a:cubicBezTo>
                  <a:cubicBezTo>
                    <a:pt x="0" y="73"/>
                    <a:pt x="0" y="73"/>
                    <a:pt x="0" y="73"/>
                  </a:cubicBezTo>
                  <a:cubicBezTo>
                    <a:pt x="0" y="79"/>
                    <a:pt x="5" y="83"/>
                    <a:pt x="13" y="83"/>
                  </a:cubicBezTo>
                  <a:cubicBezTo>
                    <a:pt x="48" y="83"/>
                    <a:pt x="48" y="83"/>
                    <a:pt x="48" y="83"/>
                  </a:cubicBezTo>
                  <a:cubicBezTo>
                    <a:pt x="48" y="119"/>
                    <a:pt x="48" y="119"/>
                    <a:pt x="48" y="119"/>
                  </a:cubicBezTo>
                  <a:cubicBezTo>
                    <a:pt x="48" y="126"/>
                    <a:pt x="53" y="132"/>
                    <a:pt x="58" y="132"/>
                  </a:cubicBezTo>
                  <a:cubicBezTo>
                    <a:pt x="73" y="132"/>
                    <a:pt x="73" y="132"/>
                    <a:pt x="73" y="132"/>
                  </a:cubicBezTo>
                  <a:cubicBezTo>
                    <a:pt x="79" y="132"/>
                    <a:pt x="83" y="126"/>
                    <a:pt x="83" y="119"/>
                  </a:cubicBezTo>
                  <a:cubicBezTo>
                    <a:pt x="83" y="83"/>
                    <a:pt x="83" y="83"/>
                    <a:pt x="83" y="83"/>
                  </a:cubicBezTo>
                  <a:cubicBezTo>
                    <a:pt x="119" y="83"/>
                    <a:pt x="119" y="83"/>
                    <a:pt x="119" y="83"/>
                  </a:cubicBezTo>
                  <a:cubicBezTo>
                    <a:pt x="126" y="83"/>
                    <a:pt x="132" y="79"/>
                    <a:pt x="132" y="73"/>
                  </a:cubicBezTo>
                  <a:cubicBezTo>
                    <a:pt x="132" y="58"/>
                    <a:pt x="132" y="58"/>
                    <a:pt x="132" y="58"/>
                  </a:cubicBezTo>
                  <a:cubicBezTo>
                    <a:pt x="132" y="53"/>
                    <a:pt x="126" y="48"/>
                    <a:pt x="119" y="48"/>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347"/>
            <p:cNvSpPr/>
            <p:nvPr/>
          </p:nvSpPr>
          <p:spPr bwMode="auto">
            <a:xfrm>
              <a:off x="11968738" y="4542667"/>
              <a:ext cx="207015" cy="209845"/>
            </a:xfrm>
            <a:custGeom>
              <a:avLst/>
              <a:gdLst>
                <a:gd name="T0" fmla="*/ 80 w 112"/>
                <a:gd name="T1" fmla="*/ 56 h 112"/>
                <a:gd name="T2" fmla="*/ 106 w 112"/>
                <a:gd name="T3" fmla="*/ 31 h 112"/>
                <a:gd name="T4" fmla="*/ 108 w 112"/>
                <a:gd name="T5" fmla="*/ 14 h 112"/>
                <a:gd name="T6" fmla="*/ 97 w 112"/>
                <a:gd name="T7" fmla="*/ 4 h 112"/>
                <a:gd name="T8" fmla="*/ 81 w 112"/>
                <a:gd name="T9" fmla="*/ 6 h 112"/>
                <a:gd name="T10" fmla="*/ 56 w 112"/>
                <a:gd name="T11" fmla="*/ 31 h 112"/>
                <a:gd name="T12" fmla="*/ 30 w 112"/>
                <a:gd name="T13" fmla="*/ 6 h 112"/>
                <a:gd name="T14" fmla="*/ 14 w 112"/>
                <a:gd name="T15" fmla="*/ 4 h 112"/>
                <a:gd name="T16" fmla="*/ 4 w 112"/>
                <a:gd name="T17" fmla="*/ 14 h 112"/>
                <a:gd name="T18" fmla="*/ 6 w 112"/>
                <a:gd name="T19" fmla="*/ 31 h 112"/>
                <a:gd name="T20" fmla="*/ 31 w 112"/>
                <a:gd name="T21" fmla="*/ 56 h 112"/>
                <a:gd name="T22" fmla="*/ 6 w 112"/>
                <a:gd name="T23" fmla="*/ 81 h 112"/>
                <a:gd name="T24" fmla="*/ 4 w 112"/>
                <a:gd name="T25" fmla="*/ 98 h 112"/>
                <a:gd name="T26" fmla="*/ 14 w 112"/>
                <a:gd name="T27" fmla="*/ 108 h 112"/>
                <a:gd name="T28" fmla="*/ 30 w 112"/>
                <a:gd name="T29" fmla="*/ 106 h 112"/>
                <a:gd name="T30" fmla="*/ 56 w 112"/>
                <a:gd name="T31" fmla="*/ 81 h 112"/>
                <a:gd name="T32" fmla="*/ 81 w 112"/>
                <a:gd name="T33" fmla="*/ 106 h 112"/>
                <a:gd name="T34" fmla="*/ 97 w 112"/>
                <a:gd name="T35" fmla="*/ 108 h 112"/>
                <a:gd name="T36" fmla="*/ 108 w 112"/>
                <a:gd name="T37" fmla="*/ 98 h 112"/>
                <a:gd name="T38" fmla="*/ 106 w 112"/>
                <a:gd name="T39" fmla="*/ 81 h 112"/>
                <a:gd name="T40" fmla="*/ 80 w 112"/>
                <a:gd name="T41"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2" h="112">
                  <a:moveTo>
                    <a:pt x="80" y="56"/>
                  </a:moveTo>
                  <a:cubicBezTo>
                    <a:pt x="106" y="31"/>
                    <a:pt x="106" y="31"/>
                    <a:pt x="106" y="31"/>
                  </a:cubicBezTo>
                  <a:cubicBezTo>
                    <a:pt x="111" y="26"/>
                    <a:pt x="112" y="18"/>
                    <a:pt x="108" y="14"/>
                  </a:cubicBezTo>
                  <a:cubicBezTo>
                    <a:pt x="97" y="4"/>
                    <a:pt x="97" y="4"/>
                    <a:pt x="97" y="4"/>
                  </a:cubicBezTo>
                  <a:cubicBezTo>
                    <a:pt x="93" y="0"/>
                    <a:pt x="86" y="1"/>
                    <a:pt x="81" y="6"/>
                  </a:cubicBezTo>
                  <a:cubicBezTo>
                    <a:pt x="56" y="31"/>
                    <a:pt x="56" y="31"/>
                    <a:pt x="56" y="31"/>
                  </a:cubicBezTo>
                  <a:cubicBezTo>
                    <a:pt x="30" y="6"/>
                    <a:pt x="30" y="6"/>
                    <a:pt x="30" y="6"/>
                  </a:cubicBezTo>
                  <a:cubicBezTo>
                    <a:pt x="25" y="1"/>
                    <a:pt x="18" y="0"/>
                    <a:pt x="14" y="4"/>
                  </a:cubicBezTo>
                  <a:cubicBezTo>
                    <a:pt x="4" y="14"/>
                    <a:pt x="4" y="14"/>
                    <a:pt x="4" y="14"/>
                  </a:cubicBezTo>
                  <a:cubicBezTo>
                    <a:pt x="0" y="18"/>
                    <a:pt x="1" y="26"/>
                    <a:pt x="6" y="31"/>
                  </a:cubicBezTo>
                  <a:cubicBezTo>
                    <a:pt x="31" y="56"/>
                    <a:pt x="31" y="56"/>
                    <a:pt x="31" y="56"/>
                  </a:cubicBezTo>
                  <a:cubicBezTo>
                    <a:pt x="6" y="81"/>
                    <a:pt x="6" y="81"/>
                    <a:pt x="6" y="81"/>
                  </a:cubicBezTo>
                  <a:cubicBezTo>
                    <a:pt x="1" y="86"/>
                    <a:pt x="0" y="94"/>
                    <a:pt x="4" y="98"/>
                  </a:cubicBezTo>
                  <a:cubicBezTo>
                    <a:pt x="14" y="108"/>
                    <a:pt x="14" y="108"/>
                    <a:pt x="14" y="108"/>
                  </a:cubicBezTo>
                  <a:cubicBezTo>
                    <a:pt x="18" y="112"/>
                    <a:pt x="25" y="111"/>
                    <a:pt x="30" y="106"/>
                  </a:cubicBezTo>
                  <a:cubicBezTo>
                    <a:pt x="56" y="81"/>
                    <a:pt x="56" y="81"/>
                    <a:pt x="56" y="81"/>
                  </a:cubicBezTo>
                  <a:cubicBezTo>
                    <a:pt x="81" y="106"/>
                    <a:pt x="81" y="106"/>
                    <a:pt x="81" y="106"/>
                  </a:cubicBezTo>
                  <a:cubicBezTo>
                    <a:pt x="86" y="111"/>
                    <a:pt x="93" y="112"/>
                    <a:pt x="97" y="108"/>
                  </a:cubicBezTo>
                  <a:cubicBezTo>
                    <a:pt x="108" y="98"/>
                    <a:pt x="108" y="98"/>
                    <a:pt x="108" y="98"/>
                  </a:cubicBezTo>
                  <a:cubicBezTo>
                    <a:pt x="112" y="94"/>
                    <a:pt x="111" y="86"/>
                    <a:pt x="106" y="81"/>
                  </a:cubicBezTo>
                  <a:lnTo>
                    <a:pt x="80" y="56"/>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3" name="矩形 2"/>
          <p:cNvSpPr/>
          <p:nvPr/>
        </p:nvSpPr>
        <p:spPr>
          <a:xfrm>
            <a:off x="2927098" y="4205018"/>
            <a:ext cx="4465046" cy="3587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p:cNvSpPr/>
          <p:nvPr/>
        </p:nvSpPr>
        <p:spPr>
          <a:xfrm>
            <a:off x="2140293" y="4938988"/>
            <a:ext cx="774357" cy="15189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KSO_Shape"/>
          <p:cNvSpPr>
            <a:spLocks/>
          </p:cNvSpPr>
          <p:nvPr/>
        </p:nvSpPr>
        <p:spPr bwMode="auto">
          <a:xfrm rot="9897448" flipV="1">
            <a:off x="2491476" y="4382150"/>
            <a:ext cx="423489" cy="527844"/>
          </a:xfrm>
          <a:custGeom>
            <a:avLst/>
            <a:gdLst>
              <a:gd name="T0" fmla="*/ 847238989 w 3580"/>
              <a:gd name="T1" fmla="*/ 847586626 h 3841"/>
              <a:gd name="T2" fmla="*/ 847238989 w 3580"/>
              <a:gd name="T3" fmla="*/ 847586626 h 3841"/>
              <a:gd name="T4" fmla="*/ 847238989 w 3580"/>
              <a:gd name="T5" fmla="*/ 847586626 h 3841"/>
              <a:gd name="T6" fmla="*/ 847238989 w 3580"/>
              <a:gd name="T7" fmla="*/ 847586626 h 3841"/>
              <a:gd name="T8" fmla="*/ 847238989 w 3580"/>
              <a:gd name="T9" fmla="*/ 847586626 h 3841"/>
              <a:gd name="T10" fmla="*/ 847238989 w 3580"/>
              <a:gd name="T11" fmla="*/ 847586626 h 3841"/>
              <a:gd name="T12" fmla="*/ 847238989 w 3580"/>
              <a:gd name="T13" fmla="*/ 847586626 h 3841"/>
              <a:gd name="T14" fmla="*/ 847238989 w 3580"/>
              <a:gd name="T15" fmla="*/ 847586626 h 3841"/>
              <a:gd name="T16" fmla="*/ 847238989 w 3580"/>
              <a:gd name="T17" fmla="*/ 847586626 h 3841"/>
              <a:gd name="T18" fmla="*/ 847238989 w 3580"/>
              <a:gd name="T19" fmla="*/ 847586626 h 3841"/>
              <a:gd name="T20" fmla="*/ 847238989 w 3580"/>
              <a:gd name="T21" fmla="*/ 847586626 h 3841"/>
              <a:gd name="T22" fmla="*/ 847238989 w 3580"/>
              <a:gd name="T23" fmla="*/ 847586626 h 3841"/>
              <a:gd name="T24" fmla="*/ 847238989 w 3580"/>
              <a:gd name="T25" fmla="*/ 847586626 h 3841"/>
              <a:gd name="T26" fmla="*/ 847238989 w 3580"/>
              <a:gd name="T27" fmla="*/ 847586626 h 3841"/>
              <a:gd name="T28" fmla="*/ 847238989 w 3580"/>
              <a:gd name="T29" fmla="*/ 847586626 h 3841"/>
              <a:gd name="T30" fmla="*/ 847238989 w 3580"/>
              <a:gd name="T31" fmla="*/ 847586626 h 3841"/>
              <a:gd name="T32" fmla="*/ 847238989 w 3580"/>
              <a:gd name="T33" fmla="*/ 847586626 h 3841"/>
              <a:gd name="T34" fmla="*/ 847238989 w 3580"/>
              <a:gd name="T35" fmla="*/ 847586626 h 3841"/>
              <a:gd name="T36" fmla="*/ 847238989 w 3580"/>
              <a:gd name="T37" fmla="*/ 847586626 h 3841"/>
              <a:gd name="T38" fmla="*/ 847238989 w 3580"/>
              <a:gd name="T39" fmla="*/ 847586626 h 3841"/>
              <a:gd name="T40" fmla="*/ 847238989 w 3580"/>
              <a:gd name="T41" fmla="*/ 847586626 h 3841"/>
              <a:gd name="T42" fmla="*/ 847238989 w 3580"/>
              <a:gd name="T43" fmla="*/ 847586626 h 3841"/>
              <a:gd name="T44" fmla="*/ 847238989 w 3580"/>
              <a:gd name="T45" fmla="*/ 847586626 h 3841"/>
              <a:gd name="T46" fmla="*/ 847238989 w 3580"/>
              <a:gd name="T47" fmla="*/ 847586626 h 3841"/>
              <a:gd name="T48" fmla="*/ 847238989 w 3580"/>
              <a:gd name="T49" fmla="*/ 847586626 h 3841"/>
              <a:gd name="T50" fmla="*/ 847238989 w 3580"/>
              <a:gd name="T51" fmla="*/ 847586626 h 3841"/>
              <a:gd name="T52" fmla="*/ 847238989 w 3580"/>
              <a:gd name="T53" fmla="*/ 847586626 h 3841"/>
              <a:gd name="T54" fmla="*/ 847238989 w 3580"/>
              <a:gd name="T55" fmla="*/ 847586626 h 3841"/>
              <a:gd name="T56" fmla="*/ 847238989 w 3580"/>
              <a:gd name="T57" fmla="*/ 847586626 h 3841"/>
              <a:gd name="T58" fmla="*/ 847238989 w 3580"/>
              <a:gd name="T59" fmla="*/ 847586626 h 3841"/>
              <a:gd name="T60" fmla="*/ 847238989 w 3580"/>
              <a:gd name="T61" fmla="*/ 847586626 h 3841"/>
              <a:gd name="T62" fmla="*/ 847238989 w 3580"/>
              <a:gd name="T63" fmla="*/ 847586626 h 3841"/>
              <a:gd name="T64" fmla="*/ 847238989 w 3580"/>
              <a:gd name="T65" fmla="*/ 847586626 h 3841"/>
              <a:gd name="T66" fmla="*/ 847238989 w 3580"/>
              <a:gd name="T67" fmla="*/ 847586626 h 3841"/>
              <a:gd name="T68" fmla="*/ 847238989 w 3580"/>
              <a:gd name="T69" fmla="*/ 847586626 h 3841"/>
              <a:gd name="T70" fmla="*/ 847238989 w 3580"/>
              <a:gd name="T71" fmla="*/ 847586626 h 3841"/>
              <a:gd name="T72" fmla="*/ 847238989 w 3580"/>
              <a:gd name="T73" fmla="*/ 847586626 h 3841"/>
              <a:gd name="T74" fmla="*/ 847238989 w 3580"/>
              <a:gd name="T75" fmla="*/ 847586626 h 3841"/>
              <a:gd name="T76" fmla="*/ 847238989 w 3580"/>
              <a:gd name="T77" fmla="*/ 847586626 h 3841"/>
              <a:gd name="T78" fmla="*/ 847238989 w 3580"/>
              <a:gd name="T79" fmla="*/ 847586626 h 3841"/>
              <a:gd name="T80" fmla="*/ 847238989 w 3580"/>
              <a:gd name="T81" fmla="*/ 847586626 h 3841"/>
              <a:gd name="T82" fmla="*/ 847238989 w 3580"/>
              <a:gd name="T83" fmla="*/ 847586626 h 3841"/>
              <a:gd name="T84" fmla="*/ 847238989 w 3580"/>
              <a:gd name="T85" fmla="*/ 847586626 h 3841"/>
              <a:gd name="T86" fmla="*/ 847238989 w 3580"/>
              <a:gd name="T87" fmla="*/ 847586626 h 3841"/>
              <a:gd name="T88" fmla="*/ 847238989 w 3580"/>
              <a:gd name="T89" fmla="*/ 847586626 h 3841"/>
              <a:gd name="T90" fmla="*/ 847238989 w 3580"/>
              <a:gd name="T91" fmla="*/ 847586626 h 3841"/>
              <a:gd name="T92" fmla="*/ 847238989 w 3580"/>
              <a:gd name="T93" fmla="*/ 847586626 h 3841"/>
              <a:gd name="T94" fmla="*/ 847238989 w 3580"/>
              <a:gd name="T95" fmla="*/ 847586626 h 3841"/>
              <a:gd name="T96" fmla="*/ 847238989 w 3580"/>
              <a:gd name="T97" fmla="*/ 847586626 h 3841"/>
              <a:gd name="T98" fmla="*/ 847238989 w 3580"/>
              <a:gd name="T99" fmla="*/ 847586626 h 3841"/>
              <a:gd name="T100" fmla="*/ 847238989 w 3580"/>
              <a:gd name="T101" fmla="*/ 847586626 h 3841"/>
              <a:gd name="T102" fmla="*/ 847238989 w 3580"/>
              <a:gd name="T103" fmla="*/ 847586626 h 3841"/>
              <a:gd name="T104" fmla="*/ 847238989 w 3580"/>
              <a:gd name="T105" fmla="*/ 847586626 h 3841"/>
              <a:gd name="T106" fmla="*/ 847238989 w 3580"/>
              <a:gd name="T107" fmla="*/ 847586626 h 3841"/>
              <a:gd name="T108" fmla="*/ 847238989 w 3580"/>
              <a:gd name="T109" fmla="*/ 847586626 h 3841"/>
              <a:gd name="T110" fmla="*/ 847238989 w 3580"/>
              <a:gd name="T111" fmla="*/ 847586626 h 3841"/>
              <a:gd name="T112" fmla="*/ 847238989 w 3580"/>
              <a:gd name="T113" fmla="*/ 847586626 h 3841"/>
              <a:gd name="T114" fmla="*/ 847238989 w 3580"/>
              <a:gd name="T115" fmla="*/ 847586626 h 3841"/>
              <a:gd name="T116" fmla="*/ 847238989 w 3580"/>
              <a:gd name="T117" fmla="*/ 847586626 h 3841"/>
              <a:gd name="T118" fmla="*/ 847238989 w 3580"/>
              <a:gd name="T119" fmla="*/ 847586626 h 3841"/>
              <a:gd name="T120" fmla="*/ 847238989 w 3580"/>
              <a:gd name="T121" fmla="*/ 847586626 h 3841"/>
              <a:gd name="T122" fmla="*/ 847238989 w 3580"/>
              <a:gd name="T123" fmla="*/ 847586626 h 38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580" h="3841">
                <a:moveTo>
                  <a:pt x="3580" y="2640"/>
                </a:moveTo>
                <a:lnTo>
                  <a:pt x="3491" y="1718"/>
                </a:lnTo>
                <a:lnTo>
                  <a:pt x="2890" y="2323"/>
                </a:lnTo>
                <a:lnTo>
                  <a:pt x="2881" y="2251"/>
                </a:lnTo>
                <a:lnTo>
                  <a:pt x="2871" y="2180"/>
                </a:lnTo>
                <a:lnTo>
                  <a:pt x="2859" y="2110"/>
                </a:lnTo>
                <a:lnTo>
                  <a:pt x="2846" y="2042"/>
                </a:lnTo>
                <a:lnTo>
                  <a:pt x="2831" y="1974"/>
                </a:lnTo>
                <a:lnTo>
                  <a:pt x="2816" y="1908"/>
                </a:lnTo>
                <a:lnTo>
                  <a:pt x="2799" y="1844"/>
                </a:lnTo>
                <a:lnTo>
                  <a:pt x="2782" y="1780"/>
                </a:lnTo>
                <a:lnTo>
                  <a:pt x="2762" y="1718"/>
                </a:lnTo>
                <a:lnTo>
                  <a:pt x="2742" y="1657"/>
                </a:lnTo>
                <a:lnTo>
                  <a:pt x="2719" y="1597"/>
                </a:lnTo>
                <a:lnTo>
                  <a:pt x="2697" y="1539"/>
                </a:lnTo>
                <a:lnTo>
                  <a:pt x="2672" y="1480"/>
                </a:lnTo>
                <a:lnTo>
                  <a:pt x="2647" y="1424"/>
                </a:lnTo>
                <a:lnTo>
                  <a:pt x="2620" y="1369"/>
                </a:lnTo>
                <a:lnTo>
                  <a:pt x="2592" y="1314"/>
                </a:lnTo>
                <a:lnTo>
                  <a:pt x="2564" y="1262"/>
                </a:lnTo>
                <a:lnTo>
                  <a:pt x="2533" y="1210"/>
                </a:lnTo>
                <a:lnTo>
                  <a:pt x="2501" y="1160"/>
                </a:lnTo>
                <a:lnTo>
                  <a:pt x="2469" y="1110"/>
                </a:lnTo>
                <a:lnTo>
                  <a:pt x="2435" y="1062"/>
                </a:lnTo>
                <a:lnTo>
                  <a:pt x="2401" y="1014"/>
                </a:lnTo>
                <a:lnTo>
                  <a:pt x="2365" y="968"/>
                </a:lnTo>
                <a:lnTo>
                  <a:pt x="2327" y="924"/>
                </a:lnTo>
                <a:lnTo>
                  <a:pt x="2289" y="880"/>
                </a:lnTo>
                <a:lnTo>
                  <a:pt x="2249" y="838"/>
                </a:lnTo>
                <a:lnTo>
                  <a:pt x="2209" y="797"/>
                </a:lnTo>
                <a:lnTo>
                  <a:pt x="2167" y="756"/>
                </a:lnTo>
                <a:lnTo>
                  <a:pt x="2124" y="717"/>
                </a:lnTo>
                <a:lnTo>
                  <a:pt x="2081" y="678"/>
                </a:lnTo>
                <a:lnTo>
                  <a:pt x="2036" y="641"/>
                </a:lnTo>
                <a:lnTo>
                  <a:pt x="1990" y="605"/>
                </a:lnTo>
                <a:lnTo>
                  <a:pt x="1942" y="570"/>
                </a:lnTo>
                <a:lnTo>
                  <a:pt x="1894" y="536"/>
                </a:lnTo>
                <a:lnTo>
                  <a:pt x="1845" y="504"/>
                </a:lnTo>
                <a:lnTo>
                  <a:pt x="1794" y="472"/>
                </a:lnTo>
                <a:lnTo>
                  <a:pt x="1743" y="442"/>
                </a:lnTo>
                <a:lnTo>
                  <a:pt x="1691" y="412"/>
                </a:lnTo>
                <a:lnTo>
                  <a:pt x="1637" y="383"/>
                </a:lnTo>
                <a:lnTo>
                  <a:pt x="1584" y="356"/>
                </a:lnTo>
                <a:lnTo>
                  <a:pt x="1528" y="330"/>
                </a:lnTo>
                <a:lnTo>
                  <a:pt x="1472" y="304"/>
                </a:lnTo>
                <a:lnTo>
                  <a:pt x="1415" y="280"/>
                </a:lnTo>
                <a:lnTo>
                  <a:pt x="1356" y="256"/>
                </a:lnTo>
                <a:lnTo>
                  <a:pt x="1298" y="234"/>
                </a:lnTo>
                <a:lnTo>
                  <a:pt x="1236" y="213"/>
                </a:lnTo>
                <a:lnTo>
                  <a:pt x="1175" y="193"/>
                </a:lnTo>
                <a:lnTo>
                  <a:pt x="1114" y="173"/>
                </a:lnTo>
                <a:lnTo>
                  <a:pt x="1051" y="155"/>
                </a:lnTo>
                <a:lnTo>
                  <a:pt x="987" y="138"/>
                </a:lnTo>
                <a:lnTo>
                  <a:pt x="923" y="122"/>
                </a:lnTo>
                <a:lnTo>
                  <a:pt x="857" y="107"/>
                </a:lnTo>
                <a:lnTo>
                  <a:pt x="790" y="92"/>
                </a:lnTo>
                <a:lnTo>
                  <a:pt x="722" y="78"/>
                </a:lnTo>
                <a:lnTo>
                  <a:pt x="654" y="67"/>
                </a:lnTo>
                <a:lnTo>
                  <a:pt x="584" y="56"/>
                </a:lnTo>
                <a:lnTo>
                  <a:pt x="514" y="45"/>
                </a:lnTo>
                <a:lnTo>
                  <a:pt x="443" y="36"/>
                </a:lnTo>
                <a:lnTo>
                  <a:pt x="371" y="27"/>
                </a:lnTo>
                <a:lnTo>
                  <a:pt x="299" y="20"/>
                </a:lnTo>
                <a:lnTo>
                  <a:pt x="226" y="14"/>
                </a:lnTo>
                <a:lnTo>
                  <a:pt x="151" y="7"/>
                </a:lnTo>
                <a:lnTo>
                  <a:pt x="76" y="4"/>
                </a:lnTo>
                <a:lnTo>
                  <a:pt x="0" y="0"/>
                </a:lnTo>
                <a:lnTo>
                  <a:pt x="99" y="58"/>
                </a:lnTo>
                <a:lnTo>
                  <a:pt x="194" y="118"/>
                </a:lnTo>
                <a:lnTo>
                  <a:pt x="288" y="180"/>
                </a:lnTo>
                <a:lnTo>
                  <a:pt x="377" y="243"/>
                </a:lnTo>
                <a:lnTo>
                  <a:pt x="466" y="305"/>
                </a:lnTo>
                <a:lnTo>
                  <a:pt x="550" y="370"/>
                </a:lnTo>
                <a:lnTo>
                  <a:pt x="633" y="434"/>
                </a:lnTo>
                <a:lnTo>
                  <a:pt x="712" y="502"/>
                </a:lnTo>
                <a:lnTo>
                  <a:pt x="788" y="569"/>
                </a:lnTo>
                <a:lnTo>
                  <a:pt x="862" y="636"/>
                </a:lnTo>
                <a:lnTo>
                  <a:pt x="933" y="706"/>
                </a:lnTo>
                <a:lnTo>
                  <a:pt x="1000" y="777"/>
                </a:lnTo>
                <a:lnTo>
                  <a:pt x="1065" y="848"/>
                </a:lnTo>
                <a:lnTo>
                  <a:pt x="1096" y="884"/>
                </a:lnTo>
                <a:lnTo>
                  <a:pt x="1126" y="920"/>
                </a:lnTo>
                <a:lnTo>
                  <a:pt x="1156" y="957"/>
                </a:lnTo>
                <a:lnTo>
                  <a:pt x="1184" y="993"/>
                </a:lnTo>
                <a:lnTo>
                  <a:pt x="1213" y="1031"/>
                </a:lnTo>
                <a:lnTo>
                  <a:pt x="1240" y="1068"/>
                </a:lnTo>
                <a:lnTo>
                  <a:pt x="1266" y="1105"/>
                </a:lnTo>
                <a:lnTo>
                  <a:pt x="1293" y="1144"/>
                </a:lnTo>
                <a:lnTo>
                  <a:pt x="1317" y="1181"/>
                </a:lnTo>
                <a:lnTo>
                  <a:pt x="1341" y="1220"/>
                </a:lnTo>
                <a:lnTo>
                  <a:pt x="1365" y="1258"/>
                </a:lnTo>
                <a:lnTo>
                  <a:pt x="1387" y="1298"/>
                </a:lnTo>
                <a:lnTo>
                  <a:pt x="1408" y="1337"/>
                </a:lnTo>
                <a:lnTo>
                  <a:pt x="1429" y="1377"/>
                </a:lnTo>
                <a:lnTo>
                  <a:pt x="1449" y="1417"/>
                </a:lnTo>
                <a:lnTo>
                  <a:pt x="1468" y="1456"/>
                </a:lnTo>
                <a:lnTo>
                  <a:pt x="1487" y="1496"/>
                </a:lnTo>
                <a:lnTo>
                  <a:pt x="1504" y="1537"/>
                </a:lnTo>
                <a:lnTo>
                  <a:pt x="1522" y="1577"/>
                </a:lnTo>
                <a:lnTo>
                  <a:pt x="1538" y="1618"/>
                </a:lnTo>
                <a:lnTo>
                  <a:pt x="1553" y="1659"/>
                </a:lnTo>
                <a:lnTo>
                  <a:pt x="1566" y="1702"/>
                </a:lnTo>
                <a:lnTo>
                  <a:pt x="1580" y="1743"/>
                </a:lnTo>
                <a:lnTo>
                  <a:pt x="1593" y="1785"/>
                </a:lnTo>
                <a:lnTo>
                  <a:pt x="1604" y="1827"/>
                </a:lnTo>
                <a:lnTo>
                  <a:pt x="1615" y="1870"/>
                </a:lnTo>
                <a:lnTo>
                  <a:pt x="1625" y="1913"/>
                </a:lnTo>
                <a:lnTo>
                  <a:pt x="1634" y="1956"/>
                </a:lnTo>
                <a:lnTo>
                  <a:pt x="1642" y="1999"/>
                </a:lnTo>
                <a:lnTo>
                  <a:pt x="1650" y="2043"/>
                </a:lnTo>
                <a:lnTo>
                  <a:pt x="1656" y="2088"/>
                </a:lnTo>
                <a:lnTo>
                  <a:pt x="1661" y="2131"/>
                </a:lnTo>
                <a:lnTo>
                  <a:pt x="1666" y="2176"/>
                </a:lnTo>
                <a:lnTo>
                  <a:pt x="1670" y="2221"/>
                </a:lnTo>
                <a:lnTo>
                  <a:pt x="1672" y="2266"/>
                </a:lnTo>
                <a:lnTo>
                  <a:pt x="1675" y="2310"/>
                </a:lnTo>
                <a:lnTo>
                  <a:pt x="1675" y="2357"/>
                </a:lnTo>
                <a:lnTo>
                  <a:pt x="1676" y="2401"/>
                </a:lnTo>
                <a:lnTo>
                  <a:pt x="1017" y="1953"/>
                </a:lnTo>
                <a:lnTo>
                  <a:pt x="1106" y="2876"/>
                </a:lnTo>
                <a:lnTo>
                  <a:pt x="2445" y="3841"/>
                </a:lnTo>
                <a:lnTo>
                  <a:pt x="3580" y="2640"/>
                </a:lnTo>
                <a:close/>
              </a:path>
            </a:pathLst>
          </a:custGeom>
          <a:solidFill>
            <a:srgbClr val="FF0000"/>
          </a:solidFill>
          <a:ln w="19050">
            <a:solidFill>
              <a:schemeClr val="tx1"/>
            </a:solidFill>
            <a:round/>
            <a:headEnd/>
            <a:tailEnd/>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 name="投影片編號版面配置區 8">
            <a:extLst>
              <a:ext uri="{FF2B5EF4-FFF2-40B4-BE49-F238E27FC236}">
                <a16:creationId xmlns:a16="http://schemas.microsoft.com/office/drawing/2014/main" id="{47C4D5F6-4705-CEAC-8E68-4FEFE80C98DE}"/>
              </a:ext>
            </a:extLst>
          </p:cNvPr>
          <p:cNvSpPr>
            <a:spLocks noGrp="1"/>
          </p:cNvSpPr>
          <p:nvPr>
            <p:ph type="sldNum" sz="quarter" idx="12"/>
          </p:nvPr>
        </p:nvSpPr>
        <p:spPr bwMode="auto">
          <a:xfrm>
            <a:off x="11160919" y="6451599"/>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26</a:t>
            </a:fld>
            <a:endParaRPr lang="zh-TW" altLang="en-US" sz="2600" b="1" u="sng"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20763" y="2393188"/>
            <a:ext cx="10439400" cy="504825"/>
          </a:xfrm>
          <a:prstGeom prst="rect">
            <a:avLst/>
          </a:prstGeom>
          <a:solidFill>
            <a:schemeClr val="accent4">
              <a:lumMod val="20000"/>
              <a:lumOff val="80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27651" name="標題 1"/>
          <p:cNvSpPr>
            <a:spLocks noGrp="1"/>
          </p:cNvSpPr>
          <p:nvPr>
            <p:ph type="title"/>
          </p:nvPr>
        </p:nvSpPr>
        <p:spPr>
          <a:xfrm>
            <a:off x="514350" y="217488"/>
            <a:ext cx="7772400" cy="854075"/>
          </a:xfrm>
        </p:spPr>
        <p:txBody>
          <a:bodyPr/>
          <a:lstStyle/>
          <a:p>
            <a:pPr eaLnBrk="1" hangingPunct="1"/>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肆</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、報名資料編修</a:t>
            </a:r>
            <a:r>
              <a:rPr lang="en-US" altLang="zh-TW" sz="3600" b="1" dirty="0">
                <a:solidFill>
                  <a:srgbClr val="002060"/>
                </a:solidFill>
                <a:latin typeface="微軟正黑體" panose="020B0604030504040204" pitchFamily="34" charset="-120"/>
                <a:ea typeface="微軟正黑體" panose="020B0604030504040204" pitchFamily="34" charset="-120"/>
              </a:rPr>
              <a:t>  3/7</a:t>
            </a:r>
            <a:endParaRPr lang="zh-TW" altLang="en-US" dirty="0"/>
          </a:p>
        </p:txBody>
      </p:sp>
      <p:sp>
        <p:nvSpPr>
          <p:cNvPr id="4" name="內容版面配置區 3"/>
          <p:cNvSpPr>
            <a:spLocks noGrp="1"/>
          </p:cNvSpPr>
          <p:nvPr>
            <p:ph idx="1"/>
          </p:nvPr>
        </p:nvSpPr>
        <p:spPr>
          <a:xfrm>
            <a:off x="975425" y="1092363"/>
            <a:ext cx="10593183" cy="1830387"/>
          </a:xfrm>
        </p:spPr>
        <p:txBody>
          <a:bodyPr rtlCol="0">
            <a:normAutofit fontScale="92500" lnSpcReduction="10000"/>
          </a:bodyPr>
          <a:lstStyle/>
          <a:p>
            <a:pPr marL="0" indent="0" eaLnBrk="1" fontAlgn="auto" hangingPunct="1">
              <a:lnSpc>
                <a:spcPct val="120000"/>
              </a:lnSpc>
              <a:spcBef>
                <a:spcPts val="580"/>
              </a:spcBef>
              <a:spcAft>
                <a:spcPts val="0"/>
              </a:spcAft>
              <a:buClr>
                <a:schemeClr val="accent1"/>
              </a:buClr>
              <a:buSzPct val="85000"/>
              <a:buFont typeface="Arial" panose="020B0604020202020204" pitchFamily="34" charset="0"/>
              <a:buNone/>
              <a:defRPr/>
            </a:pPr>
            <a:r>
              <a:rPr lang="zh-TW" altLang="en-US" b="1" dirty="0">
                <a:solidFill>
                  <a:srgbClr val="0070C0"/>
                </a:solidFill>
                <a:latin typeface="微軟正黑體" panose="020B0604030504040204" pitchFamily="34" charset="-120"/>
                <a:ea typeface="微軟正黑體" panose="020B0604030504040204" pitchFamily="34" charset="-120"/>
              </a:rPr>
              <a:t>二、</a:t>
            </a:r>
            <a:r>
              <a:rPr lang="zh-TW" altLang="zh-TW" b="1" dirty="0">
                <a:solidFill>
                  <a:srgbClr val="0070C0"/>
                </a:solidFill>
                <a:latin typeface="微軟正黑體" panose="020B0604030504040204" pitchFamily="34" charset="-120"/>
                <a:ea typeface="微軟正黑體" panose="020B0604030504040204" pitchFamily="34" charset="-120"/>
              </a:rPr>
              <a:t>編修報名學校</a:t>
            </a:r>
            <a:endParaRPr lang="en-US" altLang="zh-TW" b="1" dirty="0">
              <a:solidFill>
                <a:srgbClr val="0070C0"/>
              </a:solidFill>
              <a:latin typeface="微軟正黑體" panose="020B0604030504040204" pitchFamily="34" charset="-120"/>
              <a:ea typeface="微軟正黑體" panose="020B0604030504040204" pitchFamily="34" charset="-120"/>
            </a:endParaRPr>
          </a:p>
          <a:p>
            <a:pPr marL="0" indent="0" eaLnBrk="1" fontAlgn="auto" hangingPunct="1">
              <a:lnSpc>
                <a:spcPts val="3500"/>
              </a:lnSpc>
              <a:spcBef>
                <a:spcPts val="0"/>
              </a:spcBef>
              <a:spcAft>
                <a:spcPts val="0"/>
              </a:spcAft>
              <a:buFont typeface="Arial" panose="020B0604020202020204" pitchFamily="34" charset="0"/>
              <a:buNone/>
              <a:defRPr/>
            </a:pPr>
            <a:r>
              <a:rPr lang="zh-TW" altLang="en-US" b="1" dirty="0">
                <a:latin typeface="微軟正黑體" panose="020B0604030504040204" pitchFamily="34" charset="-120"/>
                <a:ea typeface="微軟正黑體" panose="020B0604030504040204" pitchFamily="34" charset="-120"/>
              </a:rPr>
              <a:t>「編修報名學校」功能鍵為修改免試</a:t>
            </a:r>
            <a:r>
              <a:rPr lang="zh-TW" altLang="zh-TW" b="1" dirty="0">
                <a:latin typeface="微軟正黑體" panose="020B0604030504040204" pitchFamily="34" charset="-120"/>
                <a:ea typeface="微軟正黑體" panose="020B0604030504040204" pitchFamily="34" charset="-120"/>
              </a:rPr>
              <a:t>生</a:t>
            </a:r>
            <a:r>
              <a:rPr lang="zh-TW" altLang="en-US" b="1" dirty="0">
                <a:latin typeface="微軟正黑體" panose="020B0604030504040204" pitchFamily="34" charset="-120"/>
                <a:ea typeface="微軟正黑體" panose="020B0604030504040204" pitchFamily="34" charset="-120"/>
              </a:rPr>
              <a:t>報名五專招生學校使用，免試生可</a:t>
            </a:r>
            <a:r>
              <a:rPr lang="zh-TW" altLang="zh-TW" b="1" dirty="0">
                <a:latin typeface="微軟正黑體" panose="020B0604030504040204" pitchFamily="34" charset="-120"/>
                <a:ea typeface="微軟正黑體" panose="020B0604030504040204" pitchFamily="34" charset="-120"/>
              </a:rPr>
              <a:t>同時</a:t>
            </a:r>
            <a:r>
              <a:rPr lang="zh-TW" altLang="en-US" b="1" dirty="0">
                <a:latin typeface="微軟正黑體" panose="020B0604030504040204" pitchFamily="34" charset="-120"/>
                <a:ea typeface="微軟正黑體" panose="020B0604030504040204" pitchFamily="34" charset="-120"/>
              </a:rPr>
              <a:t>報名</a:t>
            </a:r>
            <a:r>
              <a:rPr lang="zh-TW" altLang="zh-TW" b="1" dirty="0">
                <a:latin typeface="微軟正黑體" panose="020B0604030504040204" pitchFamily="34" charset="-120"/>
                <a:ea typeface="微軟正黑體" panose="020B0604030504040204" pitchFamily="34" charset="-120"/>
              </a:rPr>
              <a:t>北、中、南三區，</a:t>
            </a:r>
            <a:r>
              <a:rPr lang="zh-TW" altLang="en-US" b="1" dirty="0">
                <a:solidFill>
                  <a:schemeClr val="bg1"/>
                </a:solidFill>
                <a:effectLst>
                  <a:glow rad="101600">
                    <a:schemeClr val="tx1"/>
                  </a:glow>
                </a:effectLst>
                <a:latin typeface="微軟正黑體" panose="020B0604030504040204" pitchFamily="34" charset="-120"/>
                <a:ea typeface="微軟正黑體" panose="020B0604030504040204" pitchFamily="34" charset="-120"/>
              </a:rPr>
              <a:t>每區限選擇</a:t>
            </a:r>
            <a:r>
              <a:rPr lang="zh-TW" altLang="zh-TW" b="1" dirty="0">
                <a:solidFill>
                  <a:schemeClr val="bg1"/>
                </a:solidFill>
                <a:effectLst>
                  <a:glow rad="101600">
                    <a:schemeClr val="tx1"/>
                  </a:glow>
                </a:effectLst>
                <a:latin typeface="微軟正黑體" panose="020B0604030504040204" pitchFamily="34" charset="-120"/>
                <a:ea typeface="微軟正黑體" panose="020B0604030504040204" pitchFamily="34" charset="-120"/>
              </a:rPr>
              <a:t>一所</a:t>
            </a:r>
            <a:r>
              <a:rPr lang="zh-TW" altLang="zh-TW" b="1" dirty="0">
                <a:latin typeface="微軟正黑體" panose="020B0604030504040204" pitchFamily="34" charset="-120"/>
                <a:ea typeface="微軟正黑體" panose="020B0604030504040204" pitchFamily="34" charset="-120"/>
              </a:rPr>
              <a:t>五專招生學校</a:t>
            </a:r>
            <a:r>
              <a:rPr lang="zh-TW" altLang="en-US" b="1" dirty="0">
                <a:latin typeface="微軟正黑體" panose="020B0604030504040204" pitchFamily="34" charset="-120"/>
                <a:ea typeface="微軟正黑體" panose="020B0604030504040204" pitchFamily="34" charset="-120"/>
              </a:rPr>
              <a:t>報名</a:t>
            </a:r>
            <a:r>
              <a:rPr lang="zh-TW" altLang="zh-TW" b="1" dirty="0">
                <a:latin typeface="微軟正黑體" panose="020B0604030504040204" pitchFamily="34" charset="-120"/>
                <a:ea typeface="微軟正黑體" panose="020B0604030504040204" pitchFamily="34" charset="-120"/>
              </a:rPr>
              <a:t>。</a:t>
            </a:r>
            <a:endParaRPr lang="en-US" altLang="zh-TW" b="1" dirty="0">
              <a:latin typeface="微軟正黑體" panose="020B0604030504040204" pitchFamily="34" charset="-120"/>
              <a:ea typeface="微軟正黑體" panose="020B0604030504040204" pitchFamily="34" charset="-120"/>
            </a:endParaRPr>
          </a:p>
          <a:p>
            <a:pPr marL="0" indent="0" eaLnBrk="1" fontAlgn="auto" hangingPunct="1">
              <a:lnSpc>
                <a:spcPts val="3500"/>
              </a:lnSpc>
              <a:spcBef>
                <a:spcPts val="0"/>
              </a:spcBef>
              <a:spcAft>
                <a:spcPts val="0"/>
              </a:spcAft>
              <a:buFont typeface="Arial" panose="020B0604020202020204" pitchFamily="34" charset="0"/>
              <a:buNone/>
              <a:defRPr/>
            </a:pPr>
            <a:r>
              <a:rPr lang="zh-TW" altLang="en-US" b="1" dirty="0">
                <a:solidFill>
                  <a:srgbClr val="C00000"/>
                </a:solidFill>
                <a:latin typeface="微軟正黑體" panose="020B0604030504040204" pitchFamily="34" charset="-120"/>
                <a:ea typeface="微軟正黑體" panose="020B0604030504040204" pitchFamily="34" charset="-120"/>
              </a:rPr>
              <a:t>提醒：全國五專聯合免試入學皆於</a:t>
            </a:r>
            <a:r>
              <a:rPr lang="en-US" altLang="zh-TW" b="1" dirty="0">
                <a:solidFill>
                  <a:srgbClr val="C00000"/>
                </a:solidFill>
                <a:latin typeface="微軟正黑體" panose="020B0604030504040204" pitchFamily="34" charset="-120"/>
                <a:ea typeface="微軟正黑體" panose="020B0604030504040204" pitchFamily="34" charset="-120"/>
              </a:rPr>
              <a:t>115</a:t>
            </a:r>
            <a:r>
              <a:rPr lang="zh-TW" altLang="en-US" b="1" dirty="0">
                <a:solidFill>
                  <a:srgbClr val="C00000"/>
                </a:solidFill>
                <a:latin typeface="微軟正黑體" panose="020B0604030504040204" pitchFamily="34" charset="-120"/>
                <a:ea typeface="微軟正黑體" panose="020B0604030504040204" pitchFamily="34" charset="-120"/>
              </a:rPr>
              <a:t>年</a:t>
            </a:r>
            <a:r>
              <a:rPr lang="en-US" altLang="zh-TW" b="1" u="heavy" dirty="0">
                <a:solidFill>
                  <a:schemeClr val="bg1"/>
                </a:solidFill>
                <a:effectLst>
                  <a:glow rad="127000">
                    <a:srgbClr val="C00000"/>
                  </a:glow>
                </a:effectLst>
                <a:latin typeface="微軟正黑體" panose="020B0604030504040204" pitchFamily="34" charset="-120"/>
                <a:ea typeface="微軟正黑體" panose="020B0604030504040204" pitchFamily="34" charset="-120"/>
              </a:rPr>
              <a:t>7</a:t>
            </a:r>
            <a:r>
              <a:rPr lang="zh-TW" altLang="en-US" b="1" u="heavy" dirty="0">
                <a:solidFill>
                  <a:schemeClr val="bg1"/>
                </a:solidFill>
                <a:effectLst>
                  <a:glow rad="127000">
                    <a:srgbClr val="C00000"/>
                  </a:glow>
                </a:effectLst>
                <a:latin typeface="微軟正黑體" panose="020B0604030504040204" pitchFamily="34" charset="-120"/>
                <a:ea typeface="微軟正黑體" panose="020B0604030504040204" pitchFamily="34" charset="-120"/>
              </a:rPr>
              <a:t>月</a:t>
            </a:r>
            <a:r>
              <a:rPr lang="en-US" altLang="zh-TW" b="1" u="heavy" dirty="0">
                <a:solidFill>
                  <a:schemeClr val="bg1"/>
                </a:solidFill>
                <a:effectLst>
                  <a:glow rad="127000">
                    <a:srgbClr val="C00000"/>
                  </a:glow>
                </a:effectLst>
                <a:latin typeface="微軟正黑體" panose="020B0604030504040204" pitchFamily="34" charset="-120"/>
                <a:ea typeface="微軟正黑體" panose="020B0604030504040204" pitchFamily="34" charset="-120"/>
              </a:rPr>
              <a:t>8</a:t>
            </a:r>
            <a:r>
              <a:rPr lang="zh-TW" altLang="en-US" b="1" u="heavy" dirty="0">
                <a:solidFill>
                  <a:schemeClr val="bg1"/>
                </a:solidFill>
                <a:effectLst>
                  <a:glow rad="127000">
                    <a:srgbClr val="C00000"/>
                  </a:glow>
                </a:effectLst>
                <a:latin typeface="微軟正黑體" panose="020B0604030504040204" pitchFamily="34" charset="-120"/>
                <a:ea typeface="微軟正黑體" panose="020B0604030504040204" pitchFamily="34" charset="-120"/>
              </a:rPr>
              <a:t>日</a:t>
            </a:r>
            <a:r>
              <a:rPr lang="zh-TW" altLang="en-US" b="1" dirty="0">
                <a:solidFill>
                  <a:srgbClr val="C00000"/>
                </a:solidFill>
                <a:latin typeface="微軟正黑體" panose="020B0604030504040204" pitchFamily="34" charset="-120"/>
                <a:ea typeface="微軟正黑體" panose="020B0604030504040204" pitchFamily="34" charset="-120"/>
              </a:rPr>
              <a:t>（星期三）辦理分發。</a:t>
            </a:r>
          </a:p>
        </p:txBody>
      </p:sp>
      <p:sp>
        <p:nvSpPr>
          <p:cNvPr id="27653" name="投影片編號版面配置區 2"/>
          <p:cNvSpPr>
            <a:spLocks noGrp="1"/>
          </p:cNvSpPr>
          <p:nvPr>
            <p:ph type="sldNum" sz="quarter" idx="12"/>
          </p:nvPr>
        </p:nvSpPr>
        <p:spPr bwMode="auto">
          <a:xfrm>
            <a:off x="11623675" y="6207272"/>
            <a:ext cx="574675" cy="49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26CA3075-0C87-4FFD-A6E1-557061AF352A}" type="slidenum">
              <a:rPr lang="zh-TW" altLang="en-US" sz="2600" b="1" u="sng" smtClean="0"/>
              <a:pPr algn="l" eaLnBrk="0" fontAlgn="base" hangingPunct="0">
                <a:lnSpc>
                  <a:spcPct val="100000"/>
                </a:lnSpc>
                <a:spcBef>
                  <a:spcPct val="0"/>
                </a:spcBef>
                <a:spcAft>
                  <a:spcPct val="0"/>
                </a:spcAft>
                <a:buFontTx/>
                <a:buNone/>
              </a:pPr>
              <a:t>27</a:t>
            </a:fld>
            <a:endParaRPr lang="zh-TW" altLang="en-US" sz="2600" b="1" u="sng" dirty="0"/>
          </a:p>
        </p:txBody>
      </p:sp>
      <p:grpSp>
        <p:nvGrpSpPr>
          <p:cNvPr id="27654" name="组合 316"/>
          <p:cNvGrpSpPr>
            <a:grpSpLocks/>
          </p:cNvGrpSpPr>
          <p:nvPr/>
        </p:nvGrpSpPr>
        <p:grpSpPr bwMode="auto">
          <a:xfrm>
            <a:off x="10834688" y="217488"/>
            <a:ext cx="1046162" cy="1084262"/>
            <a:chOff x="11747500" y="3911600"/>
            <a:chExt cx="1041400" cy="1046162"/>
          </a:xfrm>
        </p:grpSpPr>
        <p:sp>
          <p:nvSpPr>
            <p:cNvPr id="13" name="Oval 338"/>
            <p:cNvSpPr>
              <a:spLocks noChangeArrowheads="1"/>
            </p:cNvSpPr>
            <p:nvPr/>
          </p:nvSpPr>
          <p:spPr bwMode="auto">
            <a:xfrm>
              <a:off x="11747500" y="3911600"/>
              <a:ext cx="1041400" cy="1046162"/>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339"/>
            <p:cNvSpPr/>
            <p:nvPr/>
          </p:nvSpPr>
          <p:spPr bwMode="auto">
            <a:xfrm>
              <a:off x="11752240" y="3917727"/>
              <a:ext cx="505688" cy="510061"/>
            </a:xfrm>
            <a:custGeom>
              <a:avLst/>
              <a:gdLst>
                <a:gd name="T0" fmla="*/ 0 w 271"/>
                <a:gd name="T1" fmla="*/ 243 h 273"/>
                <a:gd name="T2" fmla="*/ 51 w 271"/>
                <a:gd name="T3" fmla="*/ 273 h 273"/>
                <a:gd name="T4" fmla="*/ 213 w 271"/>
                <a:gd name="T5" fmla="*/ 273 h 273"/>
                <a:gd name="T6" fmla="*/ 271 w 271"/>
                <a:gd name="T7" fmla="*/ 214 h 273"/>
                <a:gd name="T8" fmla="*/ 271 w 271"/>
                <a:gd name="T9" fmla="*/ 53 h 273"/>
                <a:gd name="T10" fmla="*/ 238 w 271"/>
                <a:gd name="T11" fmla="*/ 0 h 273"/>
                <a:gd name="T12" fmla="*/ 0 w 271"/>
                <a:gd name="T13" fmla="*/ 243 h 273"/>
              </a:gdLst>
              <a:ahLst/>
              <a:cxnLst>
                <a:cxn ang="0">
                  <a:pos x="T0" y="T1"/>
                </a:cxn>
                <a:cxn ang="0">
                  <a:pos x="T2" y="T3"/>
                </a:cxn>
                <a:cxn ang="0">
                  <a:pos x="T4" y="T5"/>
                </a:cxn>
                <a:cxn ang="0">
                  <a:pos x="T6" y="T7"/>
                </a:cxn>
                <a:cxn ang="0">
                  <a:pos x="T8" y="T9"/>
                </a:cxn>
                <a:cxn ang="0">
                  <a:pos x="T10" y="T11"/>
                </a:cxn>
                <a:cxn ang="0">
                  <a:pos x="T12" y="T13"/>
                </a:cxn>
              </a:cxnLst>
              <a:rect l="0" t="0" r="r" b="b"/>
              <a:pathLst>
                <a:path w="271" h="273">
                  <a:moveTo>
                    <a:pt x="0" y="243"/>
                  </a:moveTo>
                  <a:cubicBezTo>
                    <a:pt x="10" y="261"/>
                    <a:pt x="29" y="273"/>
                    <a:pt x="51" y="273"/>
                  </a:cubicBezTo>
                  <a:cubicBezTo>
                    <a:pt x="213" y="273"/>
                    <a:pt x="213" y="273"/>
                    <a:pt x="213" y="273"/>
                  </a:cubicBezTo>
                  <a:cubicBezTo>
                    <a:pt x="245" y="273"/>
                    <a:pt x="271" y="247"/>
                    <a:pt x="271" y="214"/>
                  </a:cubicBezTo>
                  <a:cubicBezTo>
                    <a:pt x="271" y="53"/>
                    <a:pt x="271" y="53"/>
                    <a:pt x="271" y="53"/>
                  </a:cubicBezTo>
                  <a:cubicBezTo>
                    <a:pt x="271" y="29"/>
                    <a:pt x="258" y="9"/>
                    <a:pt x="238" y="0"/>
                  </a:cubicBezTo>
                  <a:cubicBezTo>
                    <a:pt x="113" y="17"/>
                    <a:pt x="15" y="117"/>
                    <a:pt x="0" y="243"/>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340"/>
            <p:cNvSpPr/>
            <p:nvPr/>
          </p:nvSpPr>
          <p:spPr bwMode="auto">
            <a:xfrm>
              <a:off x="12278472" y="4441574"/>
              <a:ext cx="508848" cy="510061"/>
            </a:xfrm>
            <a:custGeom>
              <a:avLst/>
              <a:gdLst>
                <a:gd name="T0" fmla="*/ 271 w 271"/>
                <a:gd name="T1" fmla="*/ 30 h 273"/>
                <a:gd name="T2" fmla="*/ 220 w 271"/>
                <a:gd name="T3" fmla="*/ 0 h 273"/>
                <a:gd name="T4" fmla="*/ 58 w 271"/>
                <a:gd name="T5" fmla="*/ 0 h 273"/>
                <a:gd name="T6" fmla="*/ 0 w 271"/>
                <a:gd name="T7" fmla="*/ 58 h 273"/>
                <a:gd name="T8" fmla="*/ 0 w 271"/>
                <a:gd name="T9" fmla="*/ 220 h 273"/>
                <a:gd name="T10" fmla="*/ 33 w 271"/>
                <a:gd name="T11" fmla="*/ 273 h 273"/>
                <a:gd name="T12" fmla="*/ 271 w 271"/>
                <a:gd name="T13" fmla="*/ 30 h 273"/>
              </a:gdLst>
              <a:ahLst/>
              <a:cxnLst>
                <a:cxn ang="0">
                  <a:pos x="T0" y="T1"/>
                </a:cxn>
                <a:cxn ang="0">
                  <a:pos x="T2" y="T3"/>
                </a:cxn>
                <a:cxn ang="0">
                  <a:pos x="T4" y="T5"/>
                </a:cxn>
                <a:cxn ang="0">
                  <a:pos x="T6" y="T7"/>
                </a:cxn>
                <a:cxn ang="0">
                  <a:pos x="T8" y="T9"/>
                </a:cxn>
                <a:cxn ang="0">
                  <a:pos x="T10" y="T11"/>
                </a:cxn>
                <a:cxn ang="0">
                  <a:pos x="T12" y="T13"/>
                </a:cxn>
              </a:cxnLst>
              <a:rect l="0" t="0" r="r" b="b"/>
              <a:pathLst>
                <a:path w="271" h="273">
                  <a:moveTo>
                    <a:pt x="271" y="30"/>
                  </a:moveTo>
                  <a:cubicBezTo>
                    <a:pt x="261" y="12"/>
                    <a:pt x="242" y="0"/>
                    <a:pt x="220" y="0"/>
                  </a:cubicBezTo>
                  <a:cubicBezTo>
                    <a:pt x="58" y="0"/>
                    <a:pt x="58" y="0"/>
                    <a:pt x="58" y="0"/>
                  </a:cubicBezTo>
                  <a:cubicBezTo>
                    <a:pt x="26" y="0"/>
                    <a:pt x="0" y="26"/>
                    <a:pt x="0" y="58"/>
                  </a:cubicBezTo>
                  <a:cubicBezTo>
                    <a:pt x="0" y="220"/>
                    <a:pt x="0" y="220"/>
                    <a:pt x="0" y="220"/>
                  </a:cubicBezTo>
                  <a:cubicBezTo>
                    <a:pt x="0" y="243"/>
                    <a:pt x="14" y="263"/>
                    <a:pt x="33" y="273"/>
                  </a:cubicBezTo>
                  <a:cubicBezTo>
                    <a:pt x="158" y="255"/>
                    <a:pt x="256" y="155"/>
                    <a:pt x="271" y="30"/>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341"/>
            <p:cNvSpPr/>
            <p:nvPr/>
          </p:nvSpPr>
          <p:spPr bwMode="auto">
            <a:xfrm>
              <a:off x="11753821" y="4436978"/>
              <a:ext cx="515169" cy="514657"/>
            </a:xfrm>
            <a:custGeom>
              <a:avLst/>
              <a:gdLst>
                <a:gd name="T0" fmla="*/ 218 w 276"/>
                <a:gd name="T1" fmla="*/ 0 h 275"/>
                <a:gd name="T2" fmla="*/ 56 w 276"/>
                <a:gd name="T3" fmla="*/ 0 h 275"/>
                <a:gd name="T4" fmla="*/ 0 w 276"/>
                <a:gd name="T5" fmla="*/ 40 h 275"/>
                <a:gd name="T6" fmla="*/ 237 w 276"/>
                <a:gd name="T7" fmla="*/ 275 h 275"/>
                <a:gd name="T8" fmla="*/ 276 w 276"/>
                <a:gd name="T9" fmla="*/ 220 h 275"/>
                <a:gd name="T10" fmla="*/ 276 w 276"/>
                <a:gd name="T11" fmla="*/ 58 h 275"/>
                <a:gd name="T12" fmla="*/ 218 w 276"/>
                <a:gd name="T13" fmla="*/ 0 h 275"/>
              </a:gdLst>
              <a:ahLst/>
              <a:cxnLst>
                <a:cxn ang="0">
                  <a:pos x="T0" y="T1"/>
                </a:cxn>
                <a:cxn ang="0">
                  <a:pos x="T2" y="T3"/>
                </a:cxn>
                <a:cxn ang="0">
                  <a:pos x="T4" y="T5"/>
                </a:cxn>
                <a:cxn ang="0">
                  <a:pos x="T6" y="T7"/>
                </a:cxn>
                <a:cxn ang="0">
                  <a:pos x="T8" y="T9"/>
                </a:cxn>
                <a:cxn ang="0">
                  <a:pos x="T10" y="T11"/>
                </a:cxn>
                <a:cxn ang="0">
                  <a:pos x="T12" y="T13"/>
                </a:cxn>
              </a:cxnLst>
              <a:rect l="0" t="0" r="r" b="b"/>
              <a:pathLst>
                <a:path w="276" h="275">
                  <a:moveTo>
                    <a:pt x="218" y="0"/>
                  </a:moveTo>
                  <a:cubicBezTo>
                    <a:pt x="56" y="0"/>
                    <a:pt x="56" y="0"/>
                    <a:pt x="56" y="0"/>
                  </a:cubicBezTo>
                  <a:cubicBezTo>
                    <a:pt x="30" y="0"/>
                    <a:pt x="8" y="17"/>
                    <a:pt x="0" y="40"/>
                  </a:cubicBezTo>
                  <a:cubicBezTo>
                    <a:pt x="19" y="162"/>
                    <a:pt x="115" y="258"/>
                    <a:pt x="237" y="275"/>
                  </a:cubicBezTo>
                  <a:cubicBezTo>
                    <a:pt x="260" y="267"/>
                    <a:pt x="276" y="245"/>
                    <a:pt x="276" y="220"/>
                  </a:cubicBezTo>
                  <a:cubicBezTo>
                    <a:pt x="276" y="58"/>
                    <a:pt x="276" y="58"/>
                    <a:pt x="276" y="58"/>
                  </a:cubicBezTo>
                  <a:cubicBezTo>
                    <a:pt x="276" y="26"/>
                    <a:pt x="250" y="0"/>
                    <a:pt x="218" y="0"/>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342"/>
            <p:cNvSpPr/>
            <p:nvPr/>
          </p:nvSpPr>
          <p:spPr bwMode="auto">
            <a:xfrm>
              <a:off x="12268990" y="3917727"/>
              <a:ext cx="513589" cy="514657"/>
            </a:xfrm>
            <a:custGeom>
              <a:avLst/>
              <a:gdLst>
                <a:gd name="T0" fmla="*/ 276 w 276"/>
                <a:gd name="T1" fmla="*/ 234 h 275"/>
                <a:gd name="T2" fmla="*/ 39 w 276"/>
                <a:gd name="T3" fmla="*/ 0 h 275"/>
                <a:gd name="T4" fmla="*/ 0 w 276"/>
                <a:gd name="T5" fmla="*/ 55 h 275"/>
                <a:gd name="T6" fmla="*/ 0 w 276"/>
                <a:gd name="T7" fmla="*/ 216 h 275"/>
                <a:gd name="T8" fmla="*/ 59 w 276"/>
                <a:gd name="T9" fmla="*/ 275 h 275"/>
                <a:gd name="T10" fmla="*/ 220 w 276"/>
                <a:gd name="T11" fmla="*/ 275 h 275"/>
                <a:gd name="T12" fmla="*/ 276 w 276"/>
                <a:gd name="T13" fmla="*/ 234 h 275"/>
              </a:gdLst>
              <a:ahLst/>
              <a:cxnLst>
                <a:cxn ang="0">
                  <a:pos x="T0" y="T1"/>
                </a:cxn>
                <a:cxn ang="0">
                  <a:pos x="T2" y="T3"/>
                </a:cxn>
                <a:cxn ang="0">
                  <a:pos x="T4" y="T5"/>
                </a:cxn>
                <a:cxn ang="0">
                  <a:pos x="T6" y="T7"/>
                </a:cxn>
                <a:cxn ang="0">
                  <a:pos x="T8" y="T9"/>
                </a:cxn>
                <a:cxn ang="0">
                  <a:pos x="T10" y="T11"/>
                </a:cxn>
                <a:cxn ang="0">
                  <a:pos x="T12" y="T13"/>
                </a:cxn>
              </a:cxnLst>
              <a:rect l="0" t="0" r="r" b="b"/>
              <a:pathLst>
                <a:path w="276" h="275">
                  <a:moveTo>
                    <a:pt x="276" y="234"/>
                  </a:moveTo>
                  <a:cubicBezTo>
                    <a:pt x="258" y="113"/>
                    <a:pt x="161" y="17"/>
                    <a:pt x="39" y="0"/>
                  </a:cubicBezTo>
                  <a:cubicBezTo>
                    <a:pt x="16" y="8"/>
                    <a:pt x="0" y="29"/>
                    <a:pt x="0" y="55"/>
                  </a:cubicBezTo>
                  <a:cubicBezTo>
                    <a:pt x="0" y="216"/>
                    <a:pt x="0" y="216"/>
                    <a:pt x="0" y="216"/>
                  </a:cubicBezTo>
                  <a:cubicBezTo>
                    <a:pt x="0" y="249"/>
                    <a:pt x="26" y="275"/>
                    <a:pt x="59" y="275"/>
                  </a:cubicBezTo>
                  <a:cubicBezTo>
                    <a:pt x="220" y="275"/>
                    <a:pt x="220" y="275"/>
                    <a:pt x="220" y="275"/>
                  </a:cubicBezTo>
                  <a:cubicBezTo>
                    <a:pt x="246" y="275"/>
                    <a:pt x="268" y="258"/>
                    <a:pt x="276" y="234"/>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1" name="Freeform 343"/>
            <p:cNvSpPr/>
            <p:nvPr/>
          </p:nvSpPr>
          <p:spPr bwMode="auto">
            <a:xfrm>
              <a:off x="12370128" y="4219475"/>
              <a:ext cx="244942" cy="64332"/>
            </a:xfrm>
            <a:custGeom>
              <a:avLst/>
              <a:gdLst>
                <a:gd name="T0" fmla="*/ 132 w 132"/>
                <a:gd name="T1" fmla="*/ 10 h 35"/>
                <a:gd name="T2" fmla="*/ 119 w 132"/>
                <a:gd name="T3" fmla="*/ 0 h 35"/>
                <a:gd name="T4" fmla="*/ 13 w 132"/>
                <a:gd name="T5" fmla="*/ 0 h 35"/>
                <a:gd name="T6" fmla="*/ 0 w 132"/>
                <a:gd name="T7" fmla="*/ 10 h 35"/>
                <a:gd name="T8" fmla="*/ 0 w 132"/>
                <a:gd name="T9" fmla="*/ 25 h 35"/>
                <a:gd name="T10" fmla="*/ 13 w 132"/>
                <a:gd name="T11" fmla="*/ 35 h 35"/>
                <a:gd name="T12" fmla="*/ 119 w 132"/>
                <a:gd name="T13" fmla="*/ 35 h 35"/>
                <a:gd name="T14" fmla="*/ 132 w 132"/>
                <a:gd name="T15" fmla="*/ 25 h 35"/>
                <a:gd name="T16" fmla="*/ 132 w 132"/>
                <a:gd name="T17"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35">
                  <a:moveTo>
                    <a:pt x="132" y="10"/>
                  </a:moveTo>
                  <a:cubicBezTo>
                    <a:pt x="132" y="5"/>
                    <a:pt x="127" y="0"/>
                    <a:pt x="119" y="0"/>
                  </a:cubicBezTo>
                  <a:cubicBezTo>
                    <a:pt x="13" y="0"/>
                    <a:pt x="13" y="0"/>
                    <a:pt x="13" y="0"/>
                  </a:cubicBezTo>
                  <a:cubicBezTo>
                    <a:pt x="6" y="0"/>
                    <a:pt x="0" y="5"/>
                    <a:pt x="0" y="10"/>
                  </a:cubicBezTo>
                  <a:cubicBezTo>
                    <a:pt x="0" y="25"/>
                    <a:pt x="0" y="25"/>
                    <a:pt x="0" y="25"/>
                  </a:cubicBezTo>
                  <a:cubicBezTo>
                    <a:pt x="0" y="31"/>
                    <a:pt x="6" y="35"/>
                    <a:pt x="13" y="35"/>
                  </a:cubicBezTo>
                  <a:cubicBezTo>
                    <a:pt x="119" y="35"/>
                    <a:pt x="119" y="35"/>
                    <a:pt x="119" y="35"/>
                  </a:cubicBezTo>
                  <a:cubicBezTo>
                    <a:pt x="127" y="35"/>
                    <a:pt x="132" y="31"/>
                    <a:pt x="132" y="25"/>
                  </a:cubicBezTo>
                  <a:lnTo>
                    <a:pt x="132" y="10"/>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2" name="Freeform 344"/>
            <p:cNvSpPr/>
            <p:nvPr/>
          </p:nvSpPr>
          <p:spPr bwMode="auto">
            <a:xfrm>
              <a:off x="12370128" y="4565643"/>
              <a:ext cx="244942" cy="65864"/>
            </a:xfrm>
            <a:custGeom>
              <a:avLst/>
              <a:gdLst>
                <a:gd name="T0" fmla="*/ 132 w 132"/>
                <a:gd name="T1" fmla="*/ 10 h 35"/>
                <a:gd name="T2" fmla="*/ 119 w 132"/>
                <a:gd name="T3" fmla="*/ 0 h 35"/>
                <a:gd name="T4" fmla="*/ 13 w 132"/>
                <a:gd name="T5" fmla="*/ 0 h 35"/>
                <a:gd name="T6" fmla="*/ 0 w 132"/>
                <a:gd name="T7" fmla="*/ 10 h 35"/>
                <a:gd name="T8" fmla="*/ 0 w 132"/>
                <a:gd name="T9" fmla="*/ 25 h 35"/>
                <a:gd name="T10" fmla="*/ 13 w 132"/>
                <a:gd name="T11" fmla="*/ 35 h 35"/>
                <a:gd name="T12" fmla="*/ 119 w 132"/>
                <a:gd name="T13" fmla="*/ 35 h 35"/>
                <a:gd name="T14" fmla="*/ 132 w 132"/>
                <a:gd name="T15" fmla="*/ 25 h 35"/>
                <a:gd name="T16" fmla="*/ 132 w 132"/>
                <a:gd name="T17"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35">
                  <a:moveTo>
                    <a:pt x="132" y="10"/>
                  </a:moveTo>
                  <a:cubicBezTo>
                    <a:pt x="132" y="5"/>
                    <a:pt x="127" y="0"/>
                    <a:pt x="119" y="0"/>
                  </a:cubicBezTo>
                  <a:cubicBezTo>
                    <a:pt x="13" y="0"/>
                    <a:pt x="13" y="0"/>
                    <a:pt x="13" y="0"/>
                  </a:cubicBezTo>
                  <a:cubicBezTo>
                    <a:pt x="6" y="0"/>
                    <a:pt x="0" y="5"/>
                    <a:pt x="0" y="10"/>
                  </a:cubicBezTo>
                  <a:cubicBezTo>
                    <a:pt x="0" y="25"/>
                    <a:pt x="0" y="25"/>
                    <a:pt x="0" y="25"/>
                  </a:cubicBezTo>
                  <a:cubicBezTo>
                    <a:pt x="0" y="31"/>
                    <a:pt x="6" y="35"/>
                    <a:pt x="13" y="35"/>
                  </a:cubicBezTo>
                  <a:cubicBezTo>
                    <a:pt x="119" y="35"/>
                    <a:pt x="119" y="35"/>
                    <a:pt x="119" y="35"/>
                  </a:cubicBezTo>
                  <a:cubicBezTo>
                    <a:pt x="127" y="35"/>
                    <a:pt x="132" y="31"/>
                    <a:pt x="132" y="25"/>
                  </a:cubicBezTo>
                  <a:lnTo>
                    <a:pt x="132" y="10"/>
                  </a:lnTo>
                  <a:close/>
                </a:path>
              </a:pathLst>
            </a:custGeom>
            <a:solidFill>
              <a:srgbClr val="EDC6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3" name="Freeform 345"/>
            <p:cNvSpPr/>
            <p:nvPr/>
          </p:nvSpPr>
          <p:spPr bwMode="auto">
            <a:xfrm>
              <a:off x="12370128" y="4660609"/>
              <a:ext cx="244942" cy="65864"/>
            </a:xfrm>
            <a:custGeom>
              <a:avLst/>
              <a:gdLst>
                <a:gd name="T0" fmla="*/ 132 w 132"/>
                <a:gd name="T1" fmla="*/ 10 h 35"/>
                <a:gd name="T2" fmla="*/ 119 w 132"/>
                <a:gd name="T3" fmla="*/ 0 h 35"/>
                <a:gd name="T4" fmla="*/ 13 w 132"/>
                <a:gd name="T5" fmla="*/ 0 h 35"/>
                <a:gd name="T6" fmla="*/ 0 w 132"/>
                <a:gd name="T7" fmla="*/ 10 h 35"/>
                <a:gd name="T8" fmla="*/ 0 w 132"/>
                <a:gd name="T9" fmla="*/ 25 h 35"/>
                <a:gd name="T10" fmla="*/ 13 w 132"/>
                <a:gd name="T11" fmla="*/ 35 h 35"/>
                <a:gd name="T12" fmla="*/ 119 w 132"/>
                <a:gd name="T13" fmla="*/ 35 h 35"/>
                <a:gd name="T14" fmla="*/ 132 w 132"/>
                <a:gd name="T15" fmla="*/ 25 h 35"/>
                <a:gd name="T16" fmla="*/ 132 w 132"/>
                <a:gd name="T17"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35">
                  <a:moveTo>
                    <a:pt x="132" y="10"/>
                  </a:moveTo>
                  <a:cubicBezTo>
                    <a:pt x="132" y="5"/>
                    <a:pt x="127" y="0"/>
                    <a:pt x="119" y="0"/>
                  </a:cubicBezTo>
                  <a:cubicBezTo>
                    <a:pt x="13" y="0"/>
                    <a:pt x="13" y="0"/>
                    <a:pt x="13" y="0"/>
                  </a:cubicBezTo>
                  <a:cubicBezTo>
                    <a:pt x="6" y="0"/>
                    <a:pt x="0" y="5"/>
                    <a:pt x="0" y="10"/>
                  </a:cubicBezTo>
                  <a:cubicBezTo>
                    <a:pt x="0" y="25"/>
                    <a:pt x="0" y="25"/>
                    <a:pt x="0" y="25"/>
                  </a:cubicBezTo>
                  <a:cubicBezTo>
                    <a:pt x="0" y="30"/>
                    <a:pt x="6" y="35"/>
                    <a:pt x="13" y="35"/>
                  </a:cubicBezTo>
                  <a:cubicBezTo>
                    <a:pt x="119" y="35"/>
                    <a:pt x="119" y="35"/>
                    <a:pt x="119" y="35"/>
                  </a:cubicBezTo>
                  <a:cubicBezTo>
                    <a:pt x="127" y="35"/>
                    <a:pt x="132" y="30"/>
                    <a:pt x="132" y="25"/>
                  </a:cubicBezTo>
                  <a:lnTo>
                    <a:pt x="132" y="10"/>
                  </a:lnTo>
                  <a:close/>
                </a:path>
              </a:pathLst>
            </a:custGeom>
            <a:solidFill>
              <a:srgbClr val="EDC6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4" name="Freeform 346"/>
            <p:cNvSpPr/>
            <p:nvPr/>
          </p:nvSpPr>
          <p:spPr bwMode="auto">
            <a:xfrm>
              <a:off x="11933972" y="4130635"/>
              <a:ext cx="246523" cy="246607"/>
            </a:xfrm>
            <a:custGeom>
              <a:avLst/>
              <a:gdLst>
                <a:gd name="T0" fmla="*/ 119 w 132"/>
                <a:gd name="T1" fmla="*/ 48 h 132"/>
                <a:gd name="T2" fmla="*/ 83 w 132"/>
                <a:gd name="T3" fmla="*/ 48 h 132"/>
                <a:gd name="T4" fmla="*/ 83 w 132"/>
                <a:gd name="T5" fmla="*/ 13 h 132"/>
                <a:gd name="T6" fmla="*/ 73 w 132"/>
                <a:gd name="T7" fmla="*/ 0 h 132"/>
                <a:gd name="T8" fmla="*/ 58 w 132"/>
                <a:gd name="T9" fmla="*/ 0 h 132"/>
                <a:gd name="T10" fmla="*/ 48 w 132"/>
                <a:gd name="T11" fmla="*/ 13 h 132"/>
                <a:gd name="T12" fmla="*/ 48 w 132"/>
                <a:gd name="T13" fmla="*/ 48 h 132"/>
                <a:gd name="T14" fmla="*/ 13 w 132"/>
                <a:gd name="T15" fmla="*/ 48 h 132"/>
                <a:gd name="T16" fmla="*/ 0 w 132"/>
                <a:gd name="T17" fmla="*/ 58 h 132"/>
                <a:gd name="T18" fmla="*/ 0 w 132"/>
                <a:gd name="T19" fmla="*/ 73 h 132"/>
                <a:gd name="T20" fmla="*/ 13 w 132"/>
                <a:gd name="T21" fmla="*/ 83 h 132"/>
                <a:gd name="T22" fmla="*/ 48 w 132"/>
                <a:gd name="T23" fmla="*/ 83 h 132"/>
                <a:gd name="T24" fmla="*/ 48 w 132"/>
                <a:gd name="T25" fmla="*/ 119 h 132"/>
                <a:gd name="T26" fmla="*/ 58 w 132"/>
                <a:gd name="T27" fmla="*/ 132 h 132"/>
                <a:gd name="T28" fmla="*/ 73 w 132"/>
                <a:gd name="T29" fmla="*/ 132 h 132"/>
                <a:gd name="T30" fmla="*/ 83 w 132"/>
                <a:gd name="T31" fmla="*/ 119 h 132"/>
                <a:gd name="T32" fmla="*/ 83 w 132"/>
                <a:gd name="T33" fmla="*/ 83 h 132"/>
                <a:gd name="T34" fmla="*/ 119 w 132"/>
                <a:gd name="T35" fmla="*/ 83 h 132"/>
                <a:gd name="T36" fmla="*/ 132 w 132"/>
                <a:gd name="T37" fmla="*/ 73 h 132"/>
                <a:gd name="T38" fmla="*/ 132 w 132"/>
                <a:gd name="T39" fmla="*/ 58 h 132"/>
                <a:gd name="T40" fmla="*/ 119 w 132"/>
                <a:gd name="T41" fmla="*/ 4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132">
                  <a:moveTo>
                    <a:pt x="119" y="48"/>
                  </a:moveTo>
                  <a:cubicBezTo>
                    <a:pt x="83" y="48"/>
                    <a:pt x="83" y="48"/>
                    <a:pt x="83" y="48"/>
                  </a:cubicBezTo>
                  <a:cubicBezTo>
                    <a:pt x="83" y="13"/>
                    <a:pt x="83" y="13"/>
                    <a:pt x="83" y="13"/>
                  </a:cubicBezTo>
                  <a:cubicBezTo>
                    <a:pt x="83" y="5"/>
                    <a:pt x="79" y="0"/>
                    <a:pt x="73" y="0"/>
                  </a:cubicBezTo>
                  <a:cubicBezTo>
                    <a:pt x="58" y="0"/>
                    <a:pt x="58" y="0"/>
                    <a:pt x="58" y="0"/>
                  </a:cubicBezTo>
                  <a:cubicBezTo>
                    <a:pt x="53" y="0"/>
                    <a:pt x="48" y="5"/>
                    <a:pt x="48" y="13"/>
                  </a:cubicBezTo>
                  <a:cubicBezTo>
                    <a:pt x="48" y="48"/>
                    <a:pt x="48" y="48"/>
                    <a:pt x="48" y="48"/>
                  </a:cubicBezTo>
                  <a:cubicBezTo>
                    <a:pt x="13" y="48"/>
                    <a:pt x="13" y="48"/>
                    <a:pt x="13" y="48"/>
                  </a:cubicBezTo>
                  <a:cubicBezTo>
                    <a:pt x="5" y="48"/>
                    <a:pt x="0" y="53"/>
                    <a:pt x="0" y="58"/>
                  </a:cubicBezTo>
                  <a:cubicBezTo>
                    <a:pt x="0" y="73"/>
                    <a:pt x="0" y="73"/>
                    <a:pt x="0" y="73"/>
                  </a:cubicBezTo>
                  <a:cubicBezTo>
                    <a:pt x="0" y="79"/>
                    <a:pt x="5" y="83"/>
                    <a:pt x="13" y="83"/>
                  </a:cubicBezTo>
                  <a:cubicBezTo>
                    <a:pt x="48" y="83"/>
                    <a:pt x="48" y="83"/>
                    <a:pt x="48" y="83"/>
                  </a:cubicBezTo>
                  <a:cubicBezTo>
                    <a:pt x="48" y="119"/>
                    <a:pt x="48" y="119"/>
                    <a:pt x="48" y="119"/>
                  </a:cubicBezTo>
                  <a:cubicBezTo>
                    <a:pt x="48" y="126"/>
                    <a:pt x="53" y="132"/>
                    <a:pt x="58" y="132"/>
                  </a:cubicBezTo>
                  <a:cubicBezTo>
                    <a:pt x="73" y="132"/>
                    <a:pt x="73" y="132"/>
                    <a:pt x="73" y="132"/>
                  </a:cubicBezTo>
                  <a:cubicBezTo>
                    <a:pt x="79" y="132"/>
                    <a:pt x="83" y="126"/>
                    <a:pt x="83" y="119"/>
                  </a:cubicBezTo>
                  <a:cubicBezTo>
                    <a:pt x="83" y="83"/>
                    <a:pt x="83" y="83"/>
                    <a:pt x="83" y="83"/>
                  </a:cubicBezTo>
                  <a:cubicBezTo>
                    <a:pt x="119" y="83"/>
                    <a:pt x="119" y="83"/>
                    <a:pt x="119" y="83"/>
                  </a:cubicBezTo>
                  <a:cubicBezTo>
                    <a:pt x="126" y="83"/>
                    <a:pt x="132" y="79"/>
                    <a:pt x="132" y="73"/>
                  </a:cubicBezTo>
                  <a:cubicBezTo>
                    <a:pt x="132" y="58"/>
                    <a:pt x="132" y="58"/>
                    <a:pt x="132" y="58"/>
                  </a:cubicBezTo>
                  <a:cubicBezTo>
                    <a:pt x="132" y="53"/>
                    <a:pt x="126" y="48"/>
                    <a:pt x="119" y="48"/>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5" name="Freeform 347"/>
            <p:cNvSpPr/>
            <p:nvPr/>
          </p:nvSpPr>
          <p:spPr bwMode="auto">
            <a:xfrm>
              <a:off x="11968738" y="4542667"/>
              <a:ext cx="207015" cy="209845"/>
            </a:xfrm>
            <a:custGeom>
              <a:avLst/>
              <a:gdLst>
                <a:gd name="T0" fmla="*/ 80 w 112"/>
                <a:gd name="T1" fmla="*/ 56 h 112"/>
                <a:gd name="T2" fmla="*/ 106 w 112"/>
                <a:gd name="T3" fmla="*/ 31 h 112"/>
                <a:gd name="T4" fmla="*/ 108 w 112"/>
                <a:gd name="T5" fmla="*/ 14 h 112"/>
                <a:gd name="T6" fmla="*/ 97 w 112"/>
                <a:gd name="T7" fmla="*/ 4 h 112"/>
                <a:gd name="T8" fmla="*/ 81 w 112"/>
                <a:gd name="T9" fmla="*/ 6 h 112"/>
                <a:gd name="T10" fmla="*/ 56 w 112"/>
                <a:gd name="T11" fmla="*/ 31 h 112"/>
                <a:gd name="T12" fmla="*/ 30 w 112"/>
                <a:gd name="T13" fmla="*/ 6 h 112"/>
                <a:gd name="T14" fmla="*/ 14 w 112"/>
                <a:gd name="T15" fmla="*/ 4 h 112"/>
                <a:gd name="T16" fmla="*/ 4 w 112"/>
                <a:gd name="T17" fmla="*/ 14 h 112"/>
                <a:gd name="T18" fmla="*/ 6 w 112"/>
                <a:gd name="T19" fmla="*/ 31 h 112"/>
                <a:gd name="T20" fmla="*/ 31 w 112"/>
                <a:gd name="T21" fmla="*/ 56 h 112"/>
                <a:gd name="T22" fmla="*/ 6 w 112"/>
                <a:gd name="T23" fmla="*/ 81 h 112"/>
                <a:gd name="T24" fmla="*/ 4 w 112"/>
                <a:gd name="T25" fmla="*/ 98 h 112"/>
                <a:gd name="T26" fmla="*/ 14 w 112"/>
                <a:gd name="T27" fmla="*/ 108 h 112"/>
                <a:gd name="T28" fmla="*/ 30 w 112"/>
                <a:gd name="T29" fmla="*/ 106 h 112"/>
                <a:gd name="T30" fmla="*/ 56 w 112"/>
                <a:gd name="T31" fmla="*/ 81 h 112"/>
                <a:gd name="T32" fmla="*/ 81 w 112"/>
                <a:gd name="T33" fmla="*/ 106 h 112"/>
                <a:gd name="T34" fmla="*/ 97 w 112"/>
                <a:gd name="T35" fmla="*/ 108 h 112"/>
                <a:gd name="T36" fmla="*/ 108 w 112"/>
                <a:gd name="T37" fmla="*/ 98 h 112"/>
                <a:gd name="T38" fmla="*/ 106 w 112"/>
                <a:gd name="T39" fmla="*/ 81 h 112"/>
                <a:gd name="T40" fmla="*/ 80 w 112"/>
                <a:gd name="T41"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2" h="112">
                  <a:moveTo>
                    <a:pt x="80" y="56"/>
                  </a:moveTo>
                  <a:cubicBezTo>
                    <a:pt x="106" y="31"/>
                    <a:pt x="106" y="31"/>
                    <a:pt x="106" y="31"/>
                  </a:cubicBezTo>
                  <a:cubicBezTo>
                    <a:pt x="111" y="26"/>
                    <a:pt x="112" y="18"/>
                    <a:pt x="108" y="14"/>
                  </a:cubicBezTo>
                  <a:cubicBezTo>
                    <a:pt x="97" y="4"/>
                    <a:pt x="97" y="4"/>
                    <a:pt x="97" y="4"/>
                  </a:cubicBezTo>
                  <a:cubicBezTo>
                    <a:pt x="93" y="0"/>
                    <a:pt x="86" y="1"/>
                    <a:pt x="81" y="6"/>
                  </a:cubicBezTo>
                  <a:cubicBezTo>
                    <a:pt x="56" y="31"/>
                    <a:pt x="56" y="31"/>
                    <a:pt x="56" y="31"/>
                  </a:cubicBezTo>
                  <a:cubicBezTo>
                    <a:pt x="30" y="6"/>
                    <a:pt x="30" y="6"/>
                    <a:pt x="30" y="6"/>
                  </a:cubicBezTo>
                  <a:cubicBezTo>
                    <a:pt x="25" y="1"/>
                    <a:pt x="18" y="0"/>
                    <a:pt x="14" y="4"/>
                  </a:cubicBezTo>
                  <a:cubicBezTo>
                    <a:pt x="4" y="14"/>
                    <a:pt x="4" y="14"/>
                    <a:pt x="4" y="14"/>
                  </a:cubicBezTo>
                  <a:cubicBezTo>
                    <a:pt x="0" y="18"/>
                    <a:pt x="1" y="26"/>
                    <a:pt x="6" y="31"/>
                  </a:cubicBezTo>
                  <a:cubicBezTo>
                    <a:pt x="31" y="56"/>
                    <a:pt x="31" y="56"/>
                    <a:pt x="31" y="56"/>
                  </a:cubicBezTo>
                  <a:cubicBezTo>
                    <a:pt x="6" y="81"/>
                    <a:pt x="6" y="81"/>
                    <a:pt x="6" y="81"/>
                  </a:cubicBezTo>
                  <a:cubicBezTo>
                    <a:pt x="1" y="86"/>
                    <a:pt x="0" y="94"/>
                    <a:pt x="4" y="98"/>
                  </a:cubicBezTo>
                  <a:cubicBezTo>
                    <a:pt x="14" y="108"/>
                    <a:pt x="14" y="108"/>
                    <a:pt x="14" y="108"/>
                  </a:cubicBezTo>
                  <a:cubicBezTo>
                    <a:pt x="18" y="112"/>
                    <a:pt x="25" y="111"/>
                    <a:pt x="30" y="106"/>
                  </a:cubicBezTo>
                  <a:cubicBezTo>
                    <a:pt x="56" y="81"/>
                    <a:pt x="56" y="81"/>
                    <a:pt x="56" y="81"/>
                  </a:cubicBezTo>
                  <a:cubicBezTo>
                    <a:pt x="81" y="106"/>
                    <a:pt x="81" y="106"/>
                    <a:pt x="81" y="106"/>
                  </a:cubicBezTo>
                  <a:cubicBezTo>
                    <a:pt x="86" y="111"/>
                    <a:pt x="93" y="112"/>
                    <a:pt x="97" y="108"/>
                  </a:cubicBezTo>
                  <a:cubicBezTo>
                    <a:pt x="108" y="98"/>
                    <a:pt x="108" y="98"/>
                    <a:pt x="108" y="98"/>
                  </a:cubicBezTo>
                  <a:cubicBezTo>
                    <a:pt x="112" y="94"/>
                    <a:pt x="111" y="86"/>
                    <a:pt x="106" y="81"/>
                  </a:cubicBezTo>
                  <a:lnTo>
                    <a:pt x="80" y="56"/>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6" name="矩形 5"/>
          <p:cNvSpPr/>
          <p:nvPr/>
        </p:nvSpPr>
        <p:spPr>
          <a:xfrm>
            <a:off x="471204" y="3480063"/>
            <a:ext cx="890871" cy="29732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659" name="矩形 17"/>
          <p:cNvSpPr>
            <a:spLocks noChangeArrowheads="1"/>
          </p:cNvSpPr>
          <p:nvPr/>
        </p:nvSpPr>
        <p:spPr bwMode="auto">
          <a:xfrm>
            <a:off x="1317440" y="4512468"/>
            <a:ext cx="5603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TW" altLang="en-US" sz="3200" dirty="0">
                <a:solidFill>
                  <a:srgbClr val="C00000"/>
                </a:solidFill>
              </a:rPr>
              <a:t>❶</a:t>
            </a:r>
            <a:endParaRPr lang="en-US" altLang="zh-TW" sz="3200" dirty="0">
              <a:latin typeface="標楷體" panose="03000509000000000000" pitchFamily="65" charset="-120"/>
              <a:ea typeface="標楷體" panose="03000509000000000000" pitchFamily="65" charset="-120"/>
            </a:endParaRPr>
          </a:p>
        </p:txBody>
      </p:sp>
      <p:sp>
        <p:nvSpPr>
          <p:cNvPr id="27660" name="文字方塊 20"/>
          <p:cNvSpPr txBox="1">
            <a:spLocks noChangeArrowheads="1"/>
          </p:cNvSpPr>
          <p:nvPr/>
        </p:nvSpPr>
        <p:spPr bwMode="auto">
          <a:xfrm>
            <a:off x="6564436" y="2968626"/>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TW" altLang="en-US" sz="3200" dirty="0">
                <a:solidFill>
                  <a:srgbClr val="C00000"/>
                </a:solidFill>
                <a:latin typeface="Calibri Light" panose="020F0302020204030204" pitchFamily="34" charset="0"/>
              </a:rPr>
              <a:t>❷</a:t>
            </a:r>
            <a:endParaRPr lang="zh-TW" altLang="en-US" sz="3200" dirty="0">
              <a:solidFill>
                <a:srgbClr val="C00000"/>
              </a:solidFill>
            </a:endParaRPr>
          </a:p>
        </p:txBody>
      </p:sp>
      <p:grpSp>
        <p:nvGrpSpPr>
          <p:cNvPr id="8" name="群組 7">
            <a:extLst>
              <a:ext uri="{FF2B5EF4-FFF2-40B4-BE49-F238E27FC236}">
                <a16:creationId xmlns:a16="http://schemas.microsoft.com/office/drawing/2014/main" id="{6664E2EF-7729-5B99-ADD2-8AF1A21E71C2}"/>
              </a:ext>
            </a:extLst>
          </p:cNvPr>
          <p:cNvGrpSpPr/>
          <p:nvPr/>
        </p:nvGrpSpPr>
        <p:grpSpPr>
          <a:xfrm>
            <a:off x="441251" y="3016250"/>
            <a:ext cx="11196805" cy="3697870"/>
            <a:chOff x="441251" y="3016250"/>
            <a:chExt cx="11196805" cy="3697870"/>
          </a:xfrm>
        </p:grpSpPr>
        <p:pic>
          <p:nvPicPr>
            <p:cNvPr id="7" name="圖片 6">
              <a:extLst>
                <a:ext uri="{FF2B5EF4-FFF2-40B4-BE49-F238E27FC236}">
                  <a16:creationId xmlns:a16="http://schemas.microsoft.com/office/drawing/2014/main" id="{A2B48D11-F181-4013-B8AB-B816A39EC5EF}"/>
                </a:ext>
              </a:extLst>
            </p:cNvPr>
            <p:cNvPicPr>
              <a:picLocks noChangeAspect="1"/>
            </p:cNvPicPr>
            <p:nvPr/>
          </p:nvPicPr>
          <p:blipFill>
            <a:blip r:embed="rId3"/>
            <a:stretch>
              <a:fillRect/>
            </a:stretch>
          </p:blipFill>
          <p:spPr>
            <a:xfrm>
              <a:off x="441251" y="3016250"/>
              <a:ext cx="11196805" cy="3697870"/>
            </a:xfrm>
            <a:prstGeom prst="rect">
              <a:avLst/>
            </a:prstGeom>
            <a:ln>
              <a:solidFill>
                <a:schemeClr val="tx1"/>
              </a:solidFill>
            </a:ln>
          </p:spPr>
        </p:pic>
        <p:pic>
          <p:nvPicPr>
            <p:cNvPr id="3" name="圖片 2">
              <a:extLst>
                <a:ext uri="{FF2B5EF4-FFF2-40B4-BE49-F238E27FC236}">
                  <a16:creationId xmlns:a16="http://schemas.microsoft.com/office/drawing/2014/main" id="{98122DD4-63EA-BD3D-03B2-9A79E239B5FD}"/>
                </a:ext>
              </a:extLst>
            </p:cNvPr>
            <p:cNvPicPr>
              <a:picLocks noChangeAspect="1"/>
            </p:cNvPicPr>
            <p:nvPr/>
          </p:nvPicPr>
          <p:blipFill>
            <a:blip r:embed="rId4"/>
            <a:srcRect l="30708" t="80362" r="38741" b="14304"/>
            <a:stretch/>
          </p:blipFill>
          <p:spPr>
            <a:xfrm>
              <a:off x="3874790" y="3738394"/>
              <a:ext cx="3312368" cy="185094"/>
            </a:xfrm>
            <a:prstGeom prst="rect">
              <a:avLst/>
            </a:prstGeom>
            <a:ln>
              <a:noFill/>
            </a:ln>
          </p:spPr>
        </p:pic>
        <p:pic>
          <p:nvPicPr>
            <p:cNvPr id="5" name="圖片 4">
              <a:extLst>
                <a:ext uri="{FF2B5EF4-FFF2-40B4-BE49-F238E27FC236}">
                  <a16:creationId xmlns:a16="http://schemas.microsoft.com/office/drawing/2014/main" id="{368D8602-43D4-C4ED-8681-B0BDC47F0C79}"/>
                </a:ext>
              </a:extLst>
            </p:cNvPr>
            <p:cNvPicPr>
              <a:picLocks noChangeAspect="1"/>
            </p:cNvPicPr>
            <p:nvPr/>
          </p:nvPicPr>
          <p:blipFill>
            <a:blip r:embed="rId4"/>
            <a:srcRect l="30708" t="80362" r="38741" b="14304"/>
            <a:stretch/>
          </p:blipFill>
          <p:spPr>
            <a:xfrm>
              <a:off x="3875470" y="5497513"/>
              <a:ext cx="3312368" cy="185094"/>
            </a:xfrm>
            <a:prstGeom prst="rect">
              <a:avLst/>
            </a:prstGeom>
            <a:ln>
              <a:noFill/>
            </a:ln>
          </p:spPr>
        </p:pic>
      </p:grpSp>
      <p:sp>
        <p:nvSpPr>
          <p:cNvPr id="28" name="矩形 27"/>
          <p:cNvSpPr/>
          <p:nvPr/>
        </p:nvSpPr>
        <p:spPr>
          <a:xfrm>
            <a:off x="3874790" y="3463924"/>
            <a:ext cx="6507460" cy="29894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D01C7E5B-CAA5-BDE8-EBA1-3B7F24CA1860}"/>
              </a:ext>
            </a:extLst>
          </p:cNvPr>
          <p:cNvGrpSpPr/>
          <p:nvPr/>
        </p:nvGrpSpPr>
        <p:grpSpPr>
          <a:xfrm>
            <a:off x="925019" y="3310895"/>
            <a:ext cx="10581573" cy="3481101"/>
            <a:chOff x="805213" y="3310895"/>
            <a:chExt cx="10581573" cy="3481101"/>
          </a:xfrm>
        </p:grpSpPr>
        <p:pic>
          <p:nvPicPr>
            <p:cNvPr id="5" name="圖片 4">
              <a:extLst>
                <a:ext uri="{FF2B5EF4-FFF2-40B4-BE49-F238E27FC236}">
                  <a16:creationId xmlns:a16="http://schemas.microsoft.com/office/drawing/2014/main" id="{C3CA394C-1209-4E07-B7B3-807EC2FE6EA9}"/>
                </a:ext>
              </a:extLst>
            </p:cNvPr>
            <p:cNvPicPr>
              <a:picLocks noChangeAspect="1"/>
            </p:cNvPicPr>
            <p:nvPr/>
          </p:nvPicPr>
          <p:blipFill>
            <a:blip r:embed="rId3"/>
            <a:stretch>
              <a:fillRect/>
            </a:stretch>
          </p:blipFill>
          <p:spPr>
            <a:xfrm>
              <a:off x="805213" y="3310895"/>
              <a:ext cx="10581573" cy="3481101"/>
            </a:xfrm>
            <a:prstGeom prst="rect">
              <a:avLst/>
            </a:prstGeom>
            <a:ln>
              <a:solidFill>
                <a:schemeClr val="tx1"/>
              </a:solidFill>
            </a:ln>
          </p:spPr>
        </p:pic>
        <p:pic>
          <p:nvPicPr>
            <p:cNvPr id="2" name="圖片 1">
              <a:extLst>
                <a:ext uri="{FF2B5EF4-FFF2-40B4-BE49-F238E27FC236}">
                  <a16:creationId xmlns:a16="http://schemas.microsoft.com/office/drawing/2014/main" id="{47B30E86-0A32-FD9C-9351-2FE4AB8BA8A9}"/>
                </a:ext>
              </a:extLst>
            </p:cNvPr>
            <p:cNvPicPr>
              <a:picLocks noChangeAspect="1"/>
            </p:cNvPicPr>
            <p:nvPr/>
          </p:nvPicPr>
          <p:blipFill>
            <a:blip r:embed="rId4"/>
            <a:srcRect l="30708" t="80362" r="38741" b="14304"/>
            <a:stretch/>
          </p:blipFill>
          <p:spPr>
            <a:xfrm>
              <a:off x="4025874" y="3963986"/>
              <a:ext cx="3312368" cy="185094"/>
            </a:xfrm>
            <a:prstGeom prst="rect">
              <a:avLst/>
            </a:prstGeom>
            <a:ln>
              <a:noFill/>
            </a:ln>
          </p:spPr>
        </p:pic>
        <p:pic>
          <p:nvPicPr>
            <p:cNvPr id="4" name="圖片 3">
              <a:extLst>
                <a:ext uri="{FF2B5EF4-FFF2-40B4-BE49-F238E27FC236}">
                  <a16:creationId xmlns:a16="http://schemas.microsoft.com/office/drawing/2014/main" id="{3C95DBB9-795F-CF4D-8358-767C4147E7A0}"/>
                </a:ext>
              </a:extLst>
            </p:cNvPr>
            <p:cNvPicPr>
              <a:picLocks noChangeAspect="1"/>
            </p:cNvPicPr>
            <p:nvPr/>
          </p:nvPicPr>
          <p:blipFill>
            <a:blip r:embed="rId4"/>
            <a:srcRect l="30708" t="80362" r="38741" b="14304"/>
            <a:stretch/>
          </p:blipFill>
          <p:spPr>
            <a:xfrm>
              <a:off x="4052873" y="5645660"/>
              <a:ext cx="3312368" cy="185094"/>
            </a:xfrm>
            <a:prstGeom prst="rect">
              <a:avLst/>
            </a:prstGeom>
            <a:ln>
              <a:noFill/>
            </a:ln>
          </p:spPr>
        </p:pic>
      </p:grpSp>
      <p:sp>
        <p:nvSpPr>
          <p:cNvPr id="28674" name="標題 1"/>
          <p:cNvSpPr>
            <a:spLocks noGrp="1"/>
          </p:cNvSpPr>
          <p:nvPr>
            <p:ph type="title"/>
          </p:nvPr>
        </p:nvSpPr>
        <p:spPr>
          <a:xfrm>
            <a:off x="479425" y="223838"/>
            <a:ext cx="7772400" cy="854075"/>
          </a:xfrm>
        </p:spPr>
        <p:txBody>
          <a:bodyPr/>
          <a:lstStyle/>
          <a:p>
            <a:pPr eaLnBrk="1" hangingPunct="1"/>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肆</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、報名資料編修</a:t>
            </a:r>
            <a:r>
              <a:rPr lang="en-US" altLang="zh-TW" sz="3600" b="1" dirty="0">
                <a:solidFill>
                  <a:srgbClr val="002060"/>
                </a:solidFill>
                <a:latin typeface="微軟正黑體" panose="020B0604030504040204" pitchFamily="34" charset="-120"/>
                <a:ea typeface="微軟正黑體" panose="020B0604030504040204" pitchFamily="34" charset="-120"/>
              </a:rPr>
              <a:t>  4/7</a:t>
            </a:r>
            <a:endParaRPr lang="zh-TW" altLang="en-US" dirty="0"/>
          </a:p>
        </p:txBody>
      </p:sp>
      <p:sp>
        <p:nvSpPr>
          <p:cNvPr id="28675" name="投影片編號版面配置區 2"/>
          <p:cNvSpPr>
            <a:spLocks noGrp="1"/>
          </p:cNvSpPr>
          <p:nvPr>
            <p:ph type="sldNum" sz="quarter" idx="12"/>
          </p:nvPr>
        </p:nvSpPr>
        <p:spPr bwMode="auto">
          <a:xfrm>
            <a:off x="11460163" y="6273099"/>
            <a:ext cx="647700" cy="493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F66E73DB-5462-4090-AA71-7DF183A9452C}" type="slidenum">
              <a:rPr lang="zh-TW" altLang="en-US" sz="2600" b="1" u="sng" smtClean="0"/>
              <a:pPr algn="l" eaLnBrk="0" fontAlgn="base" hangingPunct="0">
                <a:lnSpc>
                  <a:spcPct val="100000"/>
                </a:lnSpc>
                <a:spcBef>
                  <a:spcPct val="0"/>
                </a:spcBef>
                <a:spcAft>
                  <a:spcPct val="0"/>
                </a:spcAft>
                <a:buFontTx/>
                <a:buNone/>
              </a:pPr>
              <a:t>28</a:t>
            </a:fld>
            <a:endParaRPr lang="zh-TW" altLang="en-US" sz="2600" b="1" u="sng" dirty="0"/>
          </a:p>
        </p:txBody>
      </p:sp>
      <p:sp>
        <p:nvSpPr>
          <p:cNvPr id="12" name="矩形 11"/>
          <p:cNvSpPr/>
          <p:nvPr/>
        </p:nvSpPr>
        <p:spPr>
          <a:xfrm>
            <a:off x="1252538" y="1001713"/>
            <a:ext cx="10296525" cy="2344231"/>
          </a:xfrm>
          <a:prstGeom prst="rect">
            <a:avLst/>
          </a:prstGeom>
        </p:spPr>
        <p:txBody>
          <a:bodyPr>
            <a:spAutoFit/>
          </a:bodyPr>
          <a:lstStyle/>
          <a:p>
            <a:pPr algn="just" eaLnBrk="1" fontAlgn="auto" hangingPunct="1">
              <a:spcBef>
                <a:spcPts val="580"/>
              </a:spcBef>
              <a:spcAft>
                <a:spcPts val="0"/>
              </a:spcAft>
              <a:buClr>
                <a:schemeClr val="accent1"/>
              </a:buClr>
              <a:buSzPct val="85000"/>
              <a:defRPr/>
            </a:pPr>
            <a:r>
              <a:rPr lang="zh-TW" altLang="en-US" sz="2800" b="1" dirty="0">
                <a:solidFill>
                  <a:srgbClr val="0070C0"/>
                </a:solidFill>
                <a:latin typeface="微軟正黑體" panose="020B0604030504040204" pitchFamily="34" charset="-120"/>
                <a:ea typeface="微軟正黑體" panose="020B0604030504040204" pitchFamily="34" charset="-120"/>
              </a:rPr>
              <a:t>二、</a:t>
            </a:r>
            <a:r>
              <a:rPr lang="zh-TW" altLang="zh-TW" sz="2800" b="1" dirty="0">
                <a:solidFill>
                  <a:srgbClr val="0070C0"/>
                </a:solidFill>
                <a:latin typeface="微軟正黑體" panose="020B0604030504040204" pitchFamily="34" charset="-120"/>
                <a:ea typeface="微軟正黑體" panose="020B0604030504040204" pitchFamily="34" charset="-120"/>
              </a:rPr>
              <a:t>編修報名學校</a:t>
            </a:r>
            <a:endParaRPr lang="en-US" altLang="zh-TW" sz="2800" b="1" dirty="0">
              <a:solidFill>
                <a:srgbClr val="0070C0"/>
              </a:solidFill>
              <a:latin typeface="微軟正黑體" panose="020B0604030504040204" pitchFamily="34" charset="-120"/>
              <a:ea typeface="微軟正黑體" panose="020B0604030504040204" pitchFamily="34" charset="-120"/>
            </a:endParaRPr>
          </a:p>
          <a:p>
            <a:pPr algn="just" eaLnBrk="1" fontAlgn="auto" hangingPunct="1">
              <a:lnSpc>
                <a:spcPts val="3360"/>
              </a:lnSpc>
              <a:spcBef>
                <a:spcPts val="600"/>
              </a:spcBef>
              <a:spcAft>
                <a:spcPts val="0"/>
              </a:spcAft>
              <a:buClr>
                <a:schemeClr val="accent1"/>
              </a:buClr>
              <a:buSzPct val="85000"/>
              <a:defRPr/>
            </a:pPr>
            <a:r>
              <a:rPr lang="zh-TW" altLang="en-US" sz="2800" b="1" dirty="0">
                <a:solidFill>
                  <a:srgbClr val="C00000"/>
                </a:solidFill>
                <a:ea typeface="微軟正黑體" panose="020B0604030504040204" pitchFamily="34" charset="-120"/>
                <a:cs typeface="Calibri" panose="020F0502020204030204" pitchFamily="34" charset="0"/>
              </a:rPr>
              <a:t>❶</a:t>
            </a:r>
            <a:r>
              <a:rPr lang="zh-TW" altLang="en-US" sz="2800" b="1" dirty="0">
                <a:solidFill>
                  <a:srgbClr val="C00000"/>
                </a:solidFill>
                <a:latin typeface="微軟正黑體" panose="020B0604030504040204" pitchFamily="34" charset="-120"/>
                <a:ea typeface="微軟正黑體" panose="020B0604030504040204" pitchFamily="34" charset="-120"/>
              </a:rPr>
              <a:t> </a:t>
            </a:r>
            <a:r>
              <a:rPr lang="zh-TW" altLang="en-US" sz="2800" b="1" dirty="0">
                <a:latin typeface="微軟正黑體" panose="020B0604030504040204" pitchFamily="34" charset="-120"/>
                <a:ea typeface="微軟正黑體" panose="020B0604030504040204" pitchFamily="34" charset="-120"/>
              </a:rPr>
              <a:t>點選</a:t>
            </a:r>
            <a:r>
              <a:rPr lang="zh-TW" altLang="en-US" sz="2800" b="1" dirty="0">
                <a:solidFill>
                  <a:srgbClr val="C00000"/>
                </a:solidFill>
                <a:latin typeface="微軟正黑體" panose="020B0604030504040204" pitchFamily="34" charset="-120"/>
                <a:ea typeface="微軟正黑體" panose="020B0604030504040204" pitchFamily="34" charset="-120"/>
              </a:rPr>
              <a:t>「編修報名學校」</a:t>
            </a:r>
            <a:endParaRPr lang="en-US" altLang="zh-TW" sz="2800" b="1" dirty="0">
              <a:solidFill>
                <a:srgbClr val="C00000"/>
              </a:solidFill>
              <a:latin typeface="微軟正黑體" panose="020B0604030504040204" pitchFamily="34" charset="-120"/>
              <a:ea typeface="微軟正黑體" panose="020B0604030504040204" pitchFamily="34" charset="-120"/>
            </a:endParaRPr>
          </a:p>
          <a:p>
            <a:pPr algn="just" eaLnBrk="1" fontAlgn="auto" hangingPunct="1">
              <a:lnSpc>
                <a:spcPts val="3360"/>
              </a:lnSpc>
              <a:spcBef>
                <a:spcPts val="0"/>
              </a:spcBef>
              <a:spcAft>
                <a:spcPts val="0"/>
              </a:spcAft>
              <a:buClr>
                <a:schemeClr val="accent1"/>
              </a:buClr>
              <a:buSzPct val="85000"/>
              <a:defRPr/>
            </a:pPr>
            <a:r>
              <a:rPr lang="zh-TW" altLang="en-US" sz="2800" b="1" dirty="0">
                <a:solidFill>
                  <a:srgbClr val="C00000"/>
                </a:solidFill>
                <a:latin typeface="微軟正黑體" panose="020B0604030504040204" pitchFamily="34" charset="-120"/>
                <a:ea typeface="微軟正黑體" panose="020B0604030504040204" pitchFamily="34" charset="-120"/>
                <a:cs typeface="Calibri" panose="020F0502020204030204" pitchFamily="34" charset="0"/>
              </a:rPr>
              <a:t>❷ </a:t>
            </a:r>
            <a:r>
              <a:rPr lang="zh-TW" altLang="en-US" sz="2800" b="1" dirty="0">
                <a:latin typeface="微軟正黑體" panose="020B0604030504040204" pitchFamily="34" charset="-120"/>
                <a:ea typeface="微軟正黑體" panose="020B0604030504040204" pitchFamily="34" charset="-120"/>
              </a:rPr>
              <a:t>開始選擇各區報名學校</a:t>
            </a:r>
            <a:endParaRPr lang="en-US" altLang="zh-TW" sz="2800" b="1" dirty="0">
              <a:latin typeface="微軟正黑體" panose="020B0604030504040204" pitchFamily="34" charset="-120"/>
              <a:ea typeface="微軟正黑體" panose="020B0604030504040204" pitchFamily="34" charset="-120"/>
            </a:endParaRPr>
          </a:p>
          <a:p>
            <a:pPr marL="358775" indent="-358775" algn="just" eaLnBrk="1" fontAlgn="auto" hangingPunct="1">
              <a:lnSpc>
                <a:spcPts val="3360"/>
              </a:lnSpc>
              <a:spcBef>
                <a:spcPts val="0"/>
              </a:spcBef>
              <a:spcAft>
                <a:spcPts val="0"/>
              </a:spcAft>
              <a:buClr>
                <a:schemeClr val="accent1"/>
              </a:buClr>
              <a:buSzPct val="85000"/>
              <a:defRPr/>
            </a:pPr>
            <a:r>
              <a:rPr lang="en-US" altLang="zh-TW" sz="2800"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❸</a:t>
            </a:r>
            <a:r>
              <a:rPr lang="zh-TW" altLang="en-US" sz="2800" b="1" dirty="0">
                <a:latin typeface="微軟正黑體" panose="020B0604030504040204" pitchFamily="34" charset="-120"/>
                <a:ea typeface="微軟正黑體" panose="020B0604030504040204" pitchFamily="34" charset="-120"/>
              </a:rPr>
              <a:t> 完成選擇報名五專學校後點選</a:t>
            </a:r>
            <a:r>
              <a:rPr lang="zh-TW" altLang="en-US" sz="2800" b="1" dirty="0">
                <a:solidFill>
                  <a:srgbClr val="C00000"/>
                </a:solidFill>
                <a:latin typeface="微軟正黑體" panose="020B0604030504040204" pitchFamily="34" charset="-120"/>
                <a:ea typeface="微軟正黑體" panose="020B0604030504040204" pitchFamily="34" charset="-120"/>
              </a:rPr>
              <a:t>「更新」</a:t>
            </a:r>
            <a:r>
              <a:rPr lang="zh-TW" altLang="en-US" sz="2800" b="1" dirty="0">
                <a:latin typeface="微軟正黑體" panose="020B0604030504040204" pitchFamily="34" charset="-120"/>
                <a:ea typeface="微軟正黑體" panose="020B0604030504040204" pitchFamily="34" charset="-120"/>
              </a:rPr>
              <a:t>，即完成報名五專學校 </a:t>
            </a:r>
            <a:endParaRPr lang="en-US" altLang="zh-TW" sz="2800" b="1" dirty="0">
              <a:latin typeface="微軟正黑體" panose="020B0604030504040204" pitchFamily="34" charset="-120"/>
              <a:ea typeface="微軟正黑體" panose="020B0604030504040204" pitchFamily="34" charset="-120"/>
            </a:endParaRPr>
          </a:p>
          <a:p>
            <a:pPr marL="358775" indent="-358775" algn="just" eaLnBrk="1" fontAlgn="auto" hangingPunct="1">
              <a:lnSpc>
                <a:spcPts val="3360"/>
              </a:lnSpc>
              <a:spcBef>
                <a:spcPts val="0"/>
              </a:spcBef>
              <a:spcAft>
                <a:spcPts val="0"/>
              </a:spcAft>
              <a:buClr>
                <a:schemeClr val="accent1"/>
              </a:buClr>
              <a:buSzPct val="85000"/>
              <a:defRPr/>
            </a:pPr>
            <a:r>
              <a:rPr lang="zh-TW" altLang="en-US" sz="2800" b="1" dirty="0">
                <a:latin typeface="微軟正黑體" panose="020B0604030504040204" pitchFamily="34" charset="-120"/>
                <a:ea typeface="微軟正黑體" panose="020B0604030504040204" pitchFamily="34" charset="-120"/>
              </a:rPr>
              <a:t>     之編修作業。</a:t>
            </a:r>
          </a:p>
        </p:txBody>
      </p:sp>
      <p:grpSp>
        <p:nvGrpSpPr>
          <p:cNvPr id="28677" name="组合 316"/>
          <p:cNvGrpSpPr>
            <a:grpSpLocks/>
          </p:cNvGrpSpPr>
          <p:nvPr/>
        </p:nvGrpSpPr>
        <p:grpSpPr bwMode="auto">
          <a:xfrm>
            <a:off x="10954494" y="217488"/>
            <a:ext cx="1046162" cy="1084262"/>
            <a:chOff x="11747500" y="3911600"/>
            <a:chExt cx="1041400" cy="1046162"/>
          </a:xfrm>
        </p:grpSpPr>
        <p:sp>
          <p:nvSpPr>
            <p:cNvPr id="16" name="Oval 338"/>
            <p:cNvSpPr>
              <a:spLocks noChangeArrowheads="1"/>
            </p:cNvSpPr>
            <p:nvPr/>
          </p:nvSpPr>
          <p:spPr bwMode="auto">
            <a:xfrm>
              <a:off x="11747500" y="3911600"/>
              <a:ext cx="1041400" cy="1046162"/>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339"/>
            <p:cNvSpPr/>
            <p:nvPr/>
          </p:nvSpPr>
          <p:spPr bwMode="auto">
            <a:xfrm>
              <a:off x="11752240" y="3917727"/>
              <a:ext cx="505688" cy="510061"/>
            </a:xfrm>
            <a:custGeom>
              <a:avLst/>
              <a:gdLst>
                <a:gd name="T0" fmla="*/ 0 w 271"/>
                <a:gd name="T1" fmla="*/ 243 h 273"/>
                <a:gd name="T2" fmla="*/ 51 w 271"/>
                <a:gd name="T3" fmla="*/ 273 h 273"/>
                <a:gd name="T4" fmla="*/ 213 w 271"/>
                <a:gd name="T5" fmla="*/ 273 h 273"/>
                <a:gd name="T6" fmla="*/ 271 w 271"/>
                <a:gd name="T7" fmla="*/ 214 h 273"/>
                <a:gd name="T8" fmla="*/ 271 w 271"/>
                <a:gd name="T9" fmla="*/ 53 h 273"/>
                <a:gd name="T10" fmla="*/ 238 w 271"/>
                <a:gd name="T11" fmla="*/ 0 h 273"/>
                <a:gd name="T12" fmla="*/ 0 w 271"/>
                <a:gd name="T13" fmla="*/ 243 h 273"/>
              </a:gdLst>
              <a:ahLst/>
              <a:cxnLst>
                <a:cxn ang="0">
                  <a:pos x="T0" y="T1"/>
                </a:cxn>
                <a:cxn ang="0">
                  <a:pos x="T2" y="T3"/>
                </a:cxn>
                <a:cxn ang="0">
                  <a:pos x="T4" y="T5"/>
                </a:cxn>
                <a:cxn ang="0">
                  <a:pos x="T6" y="T7"/>
                </a:cxn>
                <a:cxn ang="0">
                  <a:pos x="T8" y="T9"/>
                </a:cxn>
                <a:cxn ang="0">
                  <a:pos x="T10" y="T11"/>
                </a:cxn>
                <a:cxn ang="0">
                  <a:pos x="T12" y="T13"/>
                </a:cxn>
              </a:cxnLst>
              <a:rect l="0" t="0" r="r" b="b"/>
              <a:pathLst>
                <a:path w="271" h="273">
                  <a:moveTo>
                    <a:pt x="0" y="243"/>
                  </a:moveTo>
                  <a:cubicBezTo>
                    <a:pt x="10" y="261"/>
                    <a:pt x="29" y="273"/>
                    <a:pt x="51" y="273"/>
                  </a:cubicBezTo>
                  <a:cubicBezTo>
                    <a:pt x="213" y="273"/>
                    <a:pt x="213" y="273"/>
                    <a:pt x="213" y="273"/>
                  </a:cubicBezTo>
                  <a:cubicBezTo>
                    <a:pt x="245" y="273"/>
                    <a:pt x="271" y="247"/>
                    <a:pt x="271" y="214"/>
                  </a:cubicBezTo>
                  <a:cubicBezTo>
                    <a:pt x="271" y="53"/>
                    <a:pt x="271" y="53"/>
                    <a:pt x="271" y="53"/>
                  </a:cubicBezTo>
                  <a:cubicBezTo>
                    <a:pt x="271" y="29"/>
                    <a:pt x="258" y="9"/>
                    <a:pt x="238" y="0"/>
                  </a:cubicBezTo>
                  <a:cubicBezTo>
                    <a:pt x="113" y="17"/>
                    <a:pt x="15" y="117"/>
                    <a:pt x="0" y="243"/>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340"/>
            <p:cNvSpPr/>
            <p:nvPr/>
          </p:nvSpPr>
          <p:spPr bwMode="auto">
            <a:xfrm>
              <a:off x="12278472" y="4441574"/>
              <a:ext cx="508848" cy="510061"/>
            </a:xfrm>
            <a:custGeom>
              <a:avLst/>
              <a:gdLst>
                <a:gd name="T0" fmla="*/ 271 w 271"/>
                <a:gd name="T1" fmla="*/ 30 h 273"/>
                <a:gd name="T2" fmla="*/ 220 w 271"/>
                <a:gd name="T3" fmla="*/ 0 h 273"/>
                <a:gd name="T4" fmla="*/ 58 w 271"/>
                <a:gd name="T5" fmla="*/ 0 h 273"/>
                <a:gd name="T6" fmla="*/ 0 w 271"/>
                <a:gd name="T7" fmla="*/ 58 h 273"/>
                <a:gd name="T8" fmla="*/ 0 w 271"/>
                <a:gd name="T9" fmla="*/ 220 h 273"/>
                <a:gd name="T10" fmla="*/ 33 w 271"/>
                <a:gd name="T11" fmla="*/ 273 h 273"/>
                <a:gd name="T12" fmla="*/ 271 w 271"/>
                <a:gd name="T13" fmla="*/ 30 h 273"/>
              </a:gdLst>
              <a:ahLst/>
              <a:cxnLst>
                <a:cxn ang="0">
                  <a:pos x="T0" y="T1"/>
                </a:cxn>
                <a:cxn ang="0">
                  <a:pos x="T2" y="T3"/>
                </a:cxn>
                <a:cxn ang="0">
                  <a:pos x="T4" y="T5"/>
                </a:cxn>
                <a:cxn ang="0">
                  <a:pos x="T6" y="T7"/>
                </a:cxn>
                <a:cxn ang="0">
                  <a:pos x="T8" y="T9"/>
                </a:cxn>
                <a:cxn ang="0">
                  <a:pos x="T10" y="T11"/>
                </a:cxn>
                <a:cxn ang="0">
                  <a:pos x="T12" y="T13"/>
                </a:cxn>
              </a:cxnLst>
              <a:rect l="0" t="0" r="r" b="b"/>
              <a:pathLst>
                <a:path w="271" h="273">
                  <a:moveTo>
                    <a:pt x="271" y="30"/>
                  </a:moveTo>
                  <a:cubicBezTo>
                    <a:pt x="261" y="12"/>
                    <a:pt x="242" y="0"/>
                    <a:pt x="220" y="0"/>
                  </a:cubicBezTo>
                  <a:cubicBezTo>
                    <a:pt x="58" y="0"/>
                    <a:pt x="58" y="0"/>
                    <a:pt x="58" y="0"/>
                  </a:cubicBezTo>
                  <a:cubicBezTo>
                    <a:pt x="26" y="0"/>
                    <a:pt x="0" y="26"/>
                    <a:pt x="0" y="58"/>
                  </a:cubicBezTo>
                  <a:cubicBezTo>
                    <a:pt x="0" y="220"/>
                    <a:pt x="0" y="220"/>
                    <a:pt x="0" y="220"/>
                  </a:cubicBezTo>
                  <a:cubicBezTo>
                    <a:pt x="0" y="243"/>
                    <a:pt x="14" y="263"/>
                    <a:pt x="33" y="273"/>
                  </a:cubicBezTo>
                  <a:cubicBezTo>
                    <a:pt x="158" y="255"/>
                    <a:pt x="256" y="155"/>
                    <a:pt x="271" y="30"/>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341"/>
            <p:cNvSpPr/>
            <p:nvPr/>
          </p:nvSpPr>
          <p:spPr bwMode="auto">
            <a:xfrm>
              <a:off x="11753821" y="4436978"/>
              <a:ext cx="515169" cy="514657"/>
            </a:xfrm>
            <a:custGeom>
              <a:avLst/>
              <a:gdLst>
                <a:gd name="T0" fmla="*/ 218 w 276"/>
                <a:gd name="T1" fmla="*/ 0 h 275"/>
                <a:gd name="T2" fmla="*/ 56 w 276"/>
                <a:gd name="T3" fmla="*/ 0 h 275"/>
                <a:gd name="T4" fmla="*/ 0 w 276"/>
                <a:gd name="T5" fmla="*/ 40 h 275"/>
                <a:gd name="T6" fmla="*/ 237 w 276"/>
                <a:gd name="T7" fmla="*/ 275 h 275"/>
                <a:gd name="T8" fmla="*/ 276 w 276"/>
                <a:gd name="T9" fmla="*/ 220 h 275"/>
                <a:gd name="T10" fmla="*/ 276 w 276"/>
                <a:gd name="T11" fmla="*/ 58 h 275"/>
                <a:gd name="T12" fmla="*/ 218 w 276"/>
                <a:gd name="T13" fmla="*/ 0 h 275"/>
              </a:gdLst>
              <a:ahLst/>
              <a:cxnLst>
                <a:cxn ang="0">
                  <a:pos x="T0" y="T1"/>
                </a:cxn>
                <a:cxn ang="0">
                  <a:pos x="T2" y="T3"/>
                </a:cxn>
                <a:cxn ang="0">
                  <a:pos x="T4" y="T5"/>
                </a:cxn>
                <a:cxn ang="0">
                  <a:pos x="T6" y="T7"/>
                </a:cxn>
                <a:cxn ang="0">
                  <a:pos x="T8" y="T9"/>
                </a:cxn>
                <a:cxn ang="0">
                  <a:pos x="T10" y="T11"/>
                </a:cxn>
                <a:cxn ang="0">
                  <a:pos x="T12" y="T13"/>
                </a:cxn>
              </a:cxnLst>
              <a:rect l="0" t="0" r="r" b="b"/>
              <a:pathLst>
                <a:path w="276" h="275">
                  <a:moveTo>
                    <a:pt x="218" y="0"/>
                  </a:moveTo>
                  <a:cubicBezTo>
                    <a:pt x="56" y="0"/>
                    <a:pt x="56" y="0"/>
                    <a:pt x="56" y="0"/>
                  </a:cubicBezTo>
                  <a:cubicBezTo>
                    <a:pt x="30" y="0"/>
                    <a:pt x="8" y="17"/>
                    <a:pt x="0" y="40"/>
                  </a:cubicBezTo>
                  <a:cubicBezTo>
                    <a:pt x="19" y="162"/>
                    <a:pt x="115" y="258"/>
                    <a:pt x="237" y="275"/>
                  </a:cubicBezTo>
                  <a:cubicBezTo>
                    <a:pt x="260" y="267"/>
                    <a:pt x="276" y="245"/>
                    <a:pt x="276" y="220"/>
                  </a:cubicBezTo>
                  <a:cubicBezTo>
                    <a:pt x="276" y="58"/>
                    <a:pt x="276" y="58"/>
                    <a:pt x="276" y="58"/>
                  </a:cubicBezTo>
                  <a:cubicBezTo>
                    <a:pt x="276" y="26"/>
                    <a:pt x="250" y="0"/>
                    <a:pt x="218" y="0"/>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342"/>
            <p:cNvSpPr/>
            <p:nvPr/>
          </p:nvSpPr>
          <p:spPr bwMode="auto">
            <a:xfrm>
              <a:off x="12268990" y="3917727"/>
              <a:ext cx="513589" cy="514657"/>
            </a:xfrm>
            <a:custGeom>
              <a:avLst/>
              <a:gdLst>
                <a:gd name="T0" fmla="*/ 276 w 276"/>
                <a:gd name="T1" fmla="*/ 234 h 275"/>
                <a:gd name="T2" fmla="*/ 39 w 276"/>
                <a:gd name="T3" fmla="*/ 0 h 275"/>
                <a:gd name="T4" fmla="*/ 0 w 276"/>
                <a:gd name="T5" fmla="*/ 55 h 275"/>
                <a:gd name="T6" fmla="*/ 0 w 276"/>
                <a:gd name="T7" fmla="*/ 216 h 275"/>
                <a:gd name="T8" fmla="*/ 59 w 276"/>
                <a:gd name="T9" fmla="*/ 275 h 275"/>
                <a:gd name="T10" fmla="*/ 220 w 276"/>
                <a:gd name="T11" fmla="*/ 275 h 275"/>
                <a:gd name="T12" fmla="*/ 276 w 276"/>
                <a:gd name="T13" fmla="*/ 234 h 275"/>
              </a:gdLst>
              <a:ahLst/>
              <a:cxnLst>
                <a:cxn ang="0">
                  <a:pos x="T0" y="T1"/>
                </a:cxn>
                <a:cxn ang="0">
                  <a:pos x="T2" y="T3"/>
                </a:cxn>
                <a:cxn ang="0">
                  <a:pos x="T4" y="T5"/>
                </a:cxn>
                <a:cxn ang="0">
                  <a:pos x="T6" y="T7"/>
                </a:cxn>
                <a:cxn ang="0">
                  <a:pos x="T8" y="T9"/>
                </a:cxn>
                <a:cxn ang="0">
                  <a:pos x="T10" y="T11"/>
                </a:cxn>
                <a:cxn ang="0">
                  <a:pos x="T12" y="T13"/>
                </a:cxn>
              </a:cxnLst>
              <a:rect l="0" t="0" r="r" b="b"/>
              <a:pathLst>
                <a:path w="276" h="275">
                  <a:moveTo>
                    <a:pt x="276" y="234"/>
                  </a:moveTo>
                  <a:cubicBezTo>
                    <a:pt x="258" y="113"/>
                    <a:pt x="161" y="17"/>
                    <a:pt x="39" y="0"/>
                  </a:cubicBezTo>
                  <a:cubicBezTo>
                    <a:pt x="16" y="8"/>
                    <a:pt x="0" y="29"/>
                    <a:pt x="0" y="55"/>
                  </a:cubicBezTo>
                  <a:cubicBezTo>
                    <a:pt x="0" y="216"/>
                    <a:pt x="0" y="216"/>
                    <a:pt x="0" y="216"/>
                  </a:cubicBezTo>
                  <a:cubicBezTo>
                    <a:pt x="0" y="249"/>
                    <a:pt x="26" y="275"/>
                    <a:pt x="59" y="275"/>
                  </a:cubicBezTo>
                  <a:cubicBezTo>
                    <a:pt x="220" y="275"/>
                    <a:pt x="220" y="275"/>
                    <a:pt x="220" y="275"/>
                  </a:cubicBezTo>
                  <a:cubicBezTo>
                    <a:pt x="246" y="275"/>
                    <a:pt x="268" y="258"/>
                    <a:pt x="276" y="234"/>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3" name="Freeform 343"/>
            <p:cNvSpPr/>
            <p:nvPr/>
          </p:nvSpPr>
          <p:spPr bwMode="auto">
            <a:xfrm>
              <a:off x="12370128" y="4219475"/>
              <a:ext cx="244942" cy="64332"/>
            </a:xfrm>
            <a:custGeom>
              <a:avLst/>
              <a:gdLst>
                <a:gd name="T0" fmla="*/ 132 w 132"/>
                <a:gd name="T1" fmla="*/ 10 h 35"/>
                <a:gd name="T2" fmla="*/ 119 w 132"/>
                <a:gd name="T3" fmla="*/ 0 h 35"/>
                <a:gd name="T4" fmla="*/ 13 w 132"/>
                <a:gd name="T5" fmla="*/ 0 h 35"/>
                <a:gd name="T6" fmla="*/ 0 w 132"/>
                <a:gd name="T7" fmla="*/ 10 h 35"/>
                <a:gd name="T8" fmla="*/ 0 w 132"/>
                <a:gd name="T9" fmla="*/ 25 h 35"/>
                <a:gd name="T10" fmla="*/ 13 w 132"/>
                <a:gd name="T11" fmla="*/ 35 h 35"/>
                <a:gd name="T12" fmla="*/ 119 w 132"/>
                <a:gd name="T13" fmla="*/ 35 h 35"/>
                <a:gd name="T14" fmla="*/ 132 w 132"/>
                <a:gd name="T15" fmla="*/ 25 h 35"/>
                <a:gd name="T16" fmla="*/ 132 w 132"/>
                <a:gd name="T17"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35">
                  <a:moveTo>
                    <a:pt x="132" y="10"/>
                  </a:moveTo>
                  <a:cubicBezTo>
                    <a:pt x="132" y="5"/>
                    <a:pt x="127" y="0"/>
                    <a:pt x="119" y="0"/>
                  </a:cubicBezTo>
                  <a:cubicBezTo>
                    <a:pt x="13" y="0"/>
                    <a:pt x="13" y="0"/>
                    <a:pt x="13" y="0"/>
                  </a:cubicBezTo>
                  <a:cubicBezTo>
                    <a:pt x="6" y="0"/>
                    <a:pt x="0" y="5"/>
                    <a:pt x="0" y="10"/>
                  </a:cubicBezTo>
                  <a:cubicBezTo>
                    <a:pt x="0" y="25"/>
                    <a:pt x="0" y="25"/>
                    <a:pt x="0" y="25"/>
                  </a:cubicBezTo>
                  <a:cubicBezTo>
                    <a:pt x="0" y="31"/>
                    <a:pt x="6" y="35"/>
                    <a:pt x="13" y="35"/>
                  </a:cubicBezTo>
                  <a:cubicBezTo>
                    <a:pt x="119" y="35"/>
                    <a:pt x="119" y="35"/>
                    <a:pt x="119" y="35"/>
                  </a:cubicBezTo>
                  <a:cubicBezTo>
                    <a:pt x="127" y="35"/>
                    <a:pt x="132" y="31"/>
                    <a:pt x="132" y="25"/>
                  </a:cubicBezTo>
                  <a:lnTo>
                    <a:pt x="132" y="10"/>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4" name="Freeform 344"/>
            <p:cNvSpPr/>
            <p:nvPr/>
          </p:nvSpPr>
          <p:spPr bwMode="auto">
            <a:xfrm>
              <a:off x="12370128" y="4565643"/>
              <a:ext cx="244942" cy="65864"/>
            </a:xfrm>
            <a:custGeom>
              <a:avLst/>
              <a:gdLst>
                <a:gd name="T0" fmla="*/ 132 w 132"/>
                <a:gd name="T1" fmla="*/ 10 h 35"/>
                <a:gd name="T2" fmla="*/ 119 w 132"/>
                <a:gd name="T3" fmla="*/ 0 h 35"/>
                <a:gd name="T4" fmla="*/ 13 w 132"/>
                <a:gd name="T5" fmla="*/ 0 h 35"/>
                <a:gd name="T6" fmla="*/ 0 w 132"/>
                <a:gd name="T7" fmla="*/ 10 h 35"/>
                <a:gd name="T8" fmla="*/ 0 w 132"/>
                <a:gd name="T9" fmla="*/ 25 h 35"/>
                <a:gd name="T10" fmla="*/ 13 w 132"/>
                <a:gd name="T11" fmla="*/ 35 h 35"/>
                <a:gd name="T12" fmla="*/ 119 w 132"/>
                <a:gd name="T13" fmla="*/ 35 h 35"/>
                <a:gd name="T14" fmla="*/ 132 w 132"/>
                <a:gd name="T15" fmla="*/ 25 h 35"/>
                <a:gd name="T16" fmla="*/ 132 w 132"/>
                <a:gd name="T17"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35">
                  <a:moveTo>
                    <a:pt x="132" y="10"/>
                  </a:moveTo>
                  <a:cubicBezTo>
                    <a:pt x="132" y="5"/>
                    <a:pt x="127" y="0"/>
                    <a:pt x="119" y="0"/>
                  </a:cubicBezTo>
                  <a:cubicBezTo>
                    <a:pt x="13" y="0"/>
                    <a:pt x="13" y="0"/>
                    <a:pt x="13" y="0"/>
                  </a:cubicBezTo>
                  <a:cubicBezTo>
                    <a:pt x="6" y="0"/>
                    <a:pt x="0" y="5"/>
                    <a:pt x="0" y="10"/>
                  </a:cubicBezTo>
                  <a:cubicBezTo>
                    <a:pt x="0" y="25"/>
                    <a:pt x="0" y="25"/>
                    <a:pt x="0" y="25"/>
                  </a:cubicBezTo>
                  <a:cubicBezTo>
                    <a:pt x="0" y="31"/>
                    <a:pt x="6" y="35"/>
                    <a:pt x="13" y="35"/>
                  </a:cubicBezTo>
                  <a:cubicBezTo>
                    <a:pt x="119" y="35"/>
                    <a:pt x="119" y="35"/>
                    <a:pt x="119" y="35"/>
                  </a:cubicBezTo>
                  <a:cubicBezTo>
                    <a:pt x="127" y="35"/>
                    <a:pt x="132" y="31"/>
                    <a:pt x="132" y="25"/>
                  </a:cubicBezTo>
                  <a:lnTo>
                    <a:pt x="132" y="10"/>
                  </a:lnTo>
                  <a:close/>
                </a:path>
              </a:pathLst>
            </a:custGeom>
            <a:solidFill>
              <a:srgbClr val="EDC6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5" name="Freeform 345"/>
            <p:cNvSpPr/>
            <p:nvPr/>
          </p:nvSpPr>
          <p:spPr bwMode="auto">
            <a:xfrm>
              <a:off x="12370128" y="4660609"/>
              <a:ext cx="244942" cy="65864"/>
            </a:xfrm>
            <a:custGeom>
              <a:avLst/>
              <a:gdLst>
                <a:gd name="T0" fmla="*/ 132 w 132"/>
                <a:gd name="T1" fmla="*/ 10 h 35"/>
                <a:gd name="T2" fmla="*/ 119 w 132"/>
                <a:gd name="T3" fmla="*/ 0 h 35"/>
                <a:gd name="T4" fmla="*/ 13 w 132"/>
                <a:gd name="T5" fmla="*/ 0 h 35"/>
                <a:gd name="T6" fmla="*/ 0 w 132"/>
                <a:gd name="T7" fmla="*/ 10 h 35"/>
                <a:gd name="T8" fmla="*/ 0 w 132"/>
                <a:gd name="T9" fmla="*/ 25 h 35"/>
                <a:gd name="T10" fmla="*/ 13 w 132"/>
                <a:gd name="T11" fmla="*/ 35 h 35"/>
                <a:gd name="T12" fmla="*/ 119 w 132"/>
                <a:gd name="T13" fmla="*/ 35 h 35"/>
                <a:gd name="T14" fmla="*/ 132 w 132"/>
                <a:gd name="T15" fmla="*/ 25 h 35"/>
                <a:gd name="T16" fmla="*/ 132 w 132"/>
                <a:gd name="T17"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35">
                  <a:moveTo>
                    <a:pt x="132" y="10"/>
                  </a:moveTo>
                  <a:cubicBezTo>
                    <a:pt x="132" y="5"/>
                    <a:pt x="127" y="0"/>
                    <a:pt x="119" y="0"/>
                  </a:cubicBezTo>
                  <a:cubicBezTo>
                    <a:pt x="13" y="0"/>
                    <a:pt x="13" y="0"/>
                    <a:pt x="13" y="0"/>
                  </a:cubicBezTo>
                  <a:cubicBezTo>
                    <a:pt x="6" y="0"/>
                    <a:pt x="0" y="5"/>
                    <a:pt x="0" y="10"/>
                  </a:cubicBezTo>
                  <a:cubicBezTo>
                    <a:pt x="0" y="25"/>
                    <a:pt x="0" y="25"/>
                    <a:pt x="0" y="25"/>
                  </a:cubicBezTo>
                  <a:cubicBezTo>
                    <a:pt x="0" y="30"/>
                    <a:pt x="6" y="35"/>
                    <a:pt x="13" y="35"/>
                  </a:cubicBezTo>
                  <a:cubicBezTo>
                    <a:pt x="119" y="35"/>
                    <a:pt x="119" y="35"/>
                    <a:pt x="119" y="35"/>
                  </a:cubicBezTo>
                  <a:cubicBezTo>
                    <a:pt x="127" y="35"/>
                    <a:pt x="132" y="30"/>
                    <a:pt x="132" y="25"/>
                  </a:cubicBezTo>
                  <a:lnTo>
                    <a:pt x="132" y="10"/>
                  </a:lnTo>
                  <a:close/>
                </a:path>
              </a:pathLst>
            </a:custGeom>
            <a:solidFill>
              <a:srgbClr val="EDC6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6" name="Freeform 346"/>
            <p:cNvSpPr/>
            <p:nvPr/>
          </p:nvSpPr>
          <p:spPr bwMode="auto">
            <a:xfrm>
              <a:off x="11933972" y="4130635"/>
              <a:ext cx="246523" cy="246607"/>
            </a:xfrm>
            <a:custGeom>
              <a:avLst/>
              <a:gdLst>
                <a:gd name="T0" fmla="*/ 119 w 132"/>
                <a:gd name="T1" fmla="*/ 48 h 132"/>
                <a:gd name="T2" fmla="*/ 83 w 132"/>
                <a:gd name="T3" fmla="*/ 48 h 132"/>
                <a:gd name="T4" fmla="*/ 83 w 132"/>
                <a:gd name="T5" fmla="*/ 13 h 132"/>
                <a:gd name="T6" fmla="*/ 73 w 132"/>
                <a:gd name="T7" fmla="*/ 0 h 132"/>
                <a:gd name="T8" fmla="*/ 58 w 132"/>
                <a:gd name="T9" fmla="*/ 0 h 132"/>
                <a:gd name="T10" fmla="*/ 48 w 132"/>
                <a:gd name="T11" fmla="*/ 13 h 132"/>
                <a:gd name="T12" fmla="*/ 48 w 132"/>
                <a:gd name="T13" fmla="*/ 48 h 132"/>
                <a:gd name="T14" fmla="*/ 13 w 132"/>
                <a:gd name="T15" fmla="*/ 48 h 132"/>
                <a:gd name="T16" fmla="*/ 0 w 132"/>
                <a:gd name="T17" fmla="*/ 58 h 132"/>
                <a:gd name="T18" fmla="*/ 0 w 132"/>
                <a:gd name="T19" fmla="*/ 73 h 132"/>
                <a:gd name="T20" fmla="*/ 13 w 132"/>
                <a:gd name="T21" fmla="*/ 83 h 132"/>
                <a:gd name="T22" fmla="*/ 48 w 132"/>
                <a:gd name="T23" fmla="*/ 83 h 132"/>
                <a:gd name="T24" fmla="*/ 48 w 132"/>
                <a:gd name="T25" fmla="*/ 119 h 132"/>
                <a:gd name="T26" fmla="*/ 58 w 132"/>
                <a:gd name="T27" fmla="*/ 132 h 132"/>
                <a:gd name="T28" fmla="*/ 73 w 132"/>
                <a:gd name="T29" fmla="*/ 132 h 132"/>
                <a:gd name="T30" fmla="*/ 83 w 132"/>
                <a:gd name="T31" fmla="*/ 119 h 132"/>
                <a:gd name="T32" fmla="*/ 83 w 132"/>
                <a:gd name="T33" fmla="*/ 83 h 132"/>
                <a:gd name="T34" fmla="*/ 119 w 132"/>
                <a:gd name="T35" fmla="*/ 83 h 132"/>
                <a:gd name="T36" fmla="*/ 132 w 132"/>
                <a:gd name="T37" fmla="*/ 73 h 132"/>
                <a:gd name="T38" fmla="*/ 132 w 132"/>
                <a:gd name="T39" fmla="*/ 58 h 132"/>
                <a:gd name="T40" fmla="*/ 119 w 132"/>
                <a:gd name="T41" fmla="*/ 4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132">
                  <a:moveTo>
                    <a:pt x="119" y="48"/>
                  </a:moveTo>
                  <a:cubicBezTo>
                    <a:pt x="83" y="48"/>
                    <a:pt x="83" y="48"/>
                    <a:pt x="83" y="48"/>
                  </a:cubicBezTo>
                  <a:cubicBezTo>
                    <a:pt x="83" y="13"/>
                    <a:pt x="83" y="13"/>
                    <a:pt x="83" y="13"/>
                  </a:cubicBezTo>
                  <a:cubicBezTo>
                    <a:pt x="83" y="5"/>
                    <a:pt x="79" y="0"/>
                    <a:pt x="73" y="0"/>
                  </a:cubicBezTo>
                  <a:cubicBezTo>
                    <a:pt x="58" y="0"/>
                    <a:pt x="58" y="0"/>
                    <a:pt x="58" y="0"/>
                  </a:cubicBezTo>
                  <a:cubicBezTo>
                    <a:pt x="53" y="0"/>
                    <a:pt x="48" y="5"/>
                    <a:pt x="48" y="13"/>
                  </a:cubicBezTo>
                  <a:cubicBezTo>
                    <a:pt x="48" y="48"/>
                    <a:pt x="48" y="48"/>
                    <a:pt x="48" y="48"/>
                  </a:cubicBezTo>
                  <a:cubicBezTo>
                    <a:pt x="13" y="48"/>
                    <a:pt x="13" y="48"/>
                    <a:pt x="13" y="48"/>
                  </a:cubicBezTo>
                  <a:cubicBezTo>
                    <a:pt x="5" y="48"/>
                    <a:pt x="0" y="53"/>
                    <a:pt x="0" y="58"/>
                  </a:cubicBezTo>
                  <a:cubicBezTo>
                    <a:pt x="0" y="73"/>
                    <a:pt x="0" y="73"/>
                    <a:pt x="0" y="73"/>
                  </a:cubicBezTo>
                  <a:cubicBezTo>
                    <a:pt x="0" y="79"/>
                    <a:pt x="5" y="83"/>
                    <a:pt x="13" y="83"/>
                  </a:cubicBezTo>
                  <a:cubicBezTo>
                    <a:pt x="48" y="83"/>
                    <a:pt x="48" y="83"/>
                    <a:pt x="48" y="83"/>
                  </a:cubicBezTo>
                  <a:cubicBezTo>
                    <a:pt x="48" y="119"/>
                    <a:pt x="48" y="119"/>
                    <a:pt x="48" y="119"/>
                  </a:cubicBezTo>
                  <a:cubicBezTo>
                    <a:pt x="48" y="126"/>
                    <a:pt x="53" y="132"/>
                    <a:pt x="58" y="132"/>
                  </a:cubicBezTo>
                  <a:cubicBezTo>
                    <a:pt x="73" y="132"/>
                    <a:pt x="73" y="132"/>
                    <a:pt x="73" y="132"/>
                  </a:cubicBezTo>
                  <a:cubicBezTo>
                    <a:pt x="79" y="132"/>
                    <a:pt x="83" y="126"/>
                    <a:pt x="83" y="119"/>
                  </a:cubicBezTo>
                  <a:cubicBezTo>
                    <a:pt x="83" y="83"/>
                    <a:pt x="83" y="83"/>
                    <a:pt x="83" y="83"/>
                  </a:cubicBezTo>
                  <a:cubicBezTo>
                    <a:pt x="119" y="83"/>
                    <a:pt x="119" y="83"/>
                    <a:pt x="119" y="83"/>
                  </a:cubicBezTo>
                  <a:cubicBezTo>
                    <a:pt x="126" y="83"/>
                    <a:pt x="132" y="79"/>
                    <a:pt x="132" y="73"/>
                  </a:cubicBezTo>
                  <a:cubicBezTo>
                    <a:pt x="132" y="58"/>
                    <a:pt x="132" y="58"/>
                    <a:pt x="132" y="58"/>
                  </a:cubicBezTo>
                  <a:cubicBezTo>
                    <a:pt x="132" y="53"/>
                    <a:pt x="126" y="48"/>
                    <a:pt x="119" y="48"/>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7" name="Freeform 347"/>
            <p:cNvSpPr/>
            <p:nvPr/>
          </p:nvSpPr>
          <p:spPr bwMode="auto">
            <a:xfrm>
              <a:off x="11968738" y="4542667"/>
              <a:ext cx="207015" cy="209845"/>
            </a:xfrm>
            <a:custGeom>
              <a:avLst/>
              <a:gdLst>
                <a:gd name="T0" fmla="*/ 80 w 112"/>
                <a:gd name="T1" fmla="*/ 56 h 112"/>
                <a:gd name="T2" fmla="*/ 106 w 112"/>
                <a:gd name="T3" fmla="*/ 31 h 112"/>
                <a:gd name="T4" fmla="*/ 108 w 112"/>
                <a:gd name="T5" fmla="*/ 14 h 112"/>
                <a:gd name="T6" fmla="*/ 97 w 112"/>
                <a:gd name="T7" fmla="*/ 4 h 112"/>
                <a:gd name="T8" fmla="*/ 81 w 112"/>
                <a:gd name="T9" fmla="*/ 6 h 112"/>
                <a:gd name="T10" fmla="*/ 56 w 112"/>
                <a:gd name="T11" fmla="*/ 31 h 112"/>
                <a:gd name="T12" fmla="*/ 30 w 112"/>
                <a:gd name="T13" fmla="*/ 6 h 112"/>
                <a:gd name="T14" fmla="*/ 14 w 112"/>
                <a:gd name="T15" fmla="*/ 4 h 112"/>
                <a:gd name="T16" fmla="*/ 4 w 112"/>
                <a:gd name="T17" fmla="*/ 14 h 112"/>
                <a:gd name="T18" fmla="*/ 6 w 112"/>
                <a:gd name="T19" fmla="*/ 31 h 112"/>
                <a:gd name="T20" fmla="*/ 31 w 112"/>
                <a:gd name="T21" fmla="*/ 56 h 112"/>
                <a:gd name="T22" fmla="*/ 6 w 112"/>
                <a:gd name="T23" fmla="*/ 81 h 112"/>
                <a:gd name="T24" fmla="*/ 4 w 112"/>
                <a:gd name="T25" fmla="*/ 98 h 112"/>
                <a:gd name="T26" fmla="*/ 14 w 112"/>
                <a:gd name="T27" fmla="*/ 108 h 112"/>
                <a:gd name="T28" fmla="*/ 30 w 112"/>
                <a:gd name="T29" fmla="*/ 106 h 112"/>
                <a:gd name="T30" fmla="*/ 56 w 112"/>
                <a:gd name="T31" fmla="*/ 81 h 112"/>
                <a:gd name="T32" fmla="*/ 81 w 112"/>
                <a:gd name="T33" fmla="*/ 106 h 112"/>
                <a:gd name="T34" fmla="*/ 97 w 112"/>
                <a:gd name="T35" fmla="*/ 108 h 112"/>
                <a:gd name="T36" fmla="*/ 108 w 112"/>
                <a:gd name="T37" fmla="*/ 98 h 112"/>
                <a:gd name="T38" fmla="*/ 106 w 112"/>
                <a:gd name="T39" fmla="*/ 81 h 112"/>
                <a:gd name="T40" fmla="*/ 80 w 112"/>
                <a:gd name="T41"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2" h="112">
                  <a:moveTo>
                    <a:pt x="80" y="56"/>
                  </a:moveTo>
                  <a:cubicBezTo>
                    <a:pt x="106" y="31"/>
                    <a:pt x="106" y="31"/>
                    <a:pt x="106" y="31"/>
                  </a:cubicBezTo>
                  <a:cubicBezTo>
                    <a:pt x="111" y="26"/>
                    <a:pt x="112" y="18"/>
                    <a:pt x="108" y="14"/>
                  </a:cubicBezTo>
                  <a:cubicBezTo>
                    <a:pt x="97" y="4"/>
                    <a:pt x="97" y="4"/>
                    <a:pt x="97" y="4"/>
                  </a:cubicBezTo>
                  <a:cubicBezTo>
                    <a:pt x="93" y="0"/>
                    <a:pt x="86" y="1"/>
                    <a:pt x="81" y="6"/>
                  </a:cubicBezTo>
                  <a:cubicBezTo>
                    <a:pt x="56" y="31"/>
                    <a:pt x="56" y="31"/>
                    <a:pt x="56" y="31"/>
                  </a:cubicBezTo>
                  <a:cubicBezTo>
                    <a:pt x="30" y="6"/>
                    <a:pt x="30" y="6"/>
                    <a:pt x="30" y="6"/>
                  </a:cubicBezTo>
                  <a:cubicBezTo>
                    <a:pt x="25" y="1"/>
                    <a:pt x="18" y="0"/>
                    <a:pt x="14" y="4"/>
                  </a:cubicBezTo>
                  <a:cubicBezTo>
                    <a:pt x="4" y="14"/>
                    <a:pt x="4" y="14"/>
                    <a:pt x="4" y="14"/>
                  </a:cubicBezTo>
                  <a:cubicBezTo>
                    <a:pt x="0" y="18"/>
                    <a:pt x="1" y="26"/>
                    <a:pt x="6" y="31"/>
                  </a:cubicBezTo>
                  <a:cubicBezTo>
                    <a:pt x="31" y="56"/>
                    <a:pt x="31" y="56"/>
                    <a:pt x="31" y="56"/>
                  </a:cubicBezTo>
                  <a:cubicBezTo>
                    <a:pt x="6" y="81"/>
                    <a:pt x="6" y="81"/>
                    <a:pt x="6" y="81"/>
                  </a:cubicBezTo>
                  <a:cubicBezTo>
                    <a:pt x="1" y="86"/>
                    <a:pt x="0" y="94"/>
                    <a:pt x="4" y="98"/>
                  </a:cubicBezTo>
                  <a:cubicBezTo>
                    <a:pt x="14" y="108"/>
                    <a:pt x="14" y="108"/>
                    <a:pt x="14" y="108"/>
                  </a:cubicBezTo>
                  <a:cubicBezTo>
                    <a:pt x="18" y="112"/>
                    <a:pt x="25" y="111"/>
                    <a:pt x="30" y="106"/>
                  </a:cubicBezTo>
                  <a:cubicBezTo>
                    <a:pt x="56" y="81"/>
                    <a:pt x="56" y="81"/>
                    <a:pt x="56" y="81"/>
                  </a:cubicBezTo>
                  <a:cubicBezTo>
                    <a:pt x="81" y="106"/>
                    <a:pt x="81" y="106"/>
                    <a:pt x="81" y="106"/>
                  </a:cubicBezTo>
                  <a:cubicBezTo>
                    <a:pt x="86" y="111"/>
                    <a:pt x="93" y="112"/>
                    <a:pt x="97" y="108"/>
                  </a:cubicBezTo>
                  <a:cubicBezTo>
                    <a:pt x="108" y="98"/>
                    <a:pt x="108" y="98"/>
                    <a:pt x="108" y="98"/>
                  </a:cubicBezTo>
                  <a:cubicBezTo>
                    <a:pt x="112" y="94"/>
                    <a:pt x="111" y="86"/>
                    <a:pt x="106" y="81"/>
                  </a:cubicBezTo>
                  <a:lnTo>
                    <a:pt x="80" y="56"/>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3" name="矩形 2"/>
          <p:cNvSpPr/>
          <p:nvPr/>
        </p:nvSpPr>
        <p:spPr>
          <a:xfrm>
            <a:off x="906662" y="3728204"/>
            <a:ext cx="901930" cy="4723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 name="矩形 27"/>
          <p:cNvSpPr/>
          <p:nvPr/>
        </p:nvSpPr>
        <p:spPr>
          <a:xfrm>
            <a:off x="7511950" y="4194616"/>
            <a:ext cx="1296144" cy="12506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681" name="矩形 17"/>
          <p:cNvSpPr>
            <a:spLocks noChangeArrowheads="1"/>
          </p:cNvSpPr>
          <p:nvPr/>
        </p:nvSpPr>
        <p:spPr bwMode="auto">
          <a:xfrm>
            <a:off x="378583" y="4807327"/>
            <a:ext cx="5603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TW" altLang="en-US" sz="3200" dirty="0">
                <a:solidFill>
                  <a:srgbClr val="C00000"/>
                </a:solidFill>
              </a:rPr>
              <a:t>❶</a:t>
            </a:r>
            <a:endParaRPr lang="en-US" altLang="zh-TW" sz="3200" dirty="0">
              <a:latin typeface="標楷體" panose="03000509000000000000" pitchFamily="65" charset="-120"/>
              <a:ea typeface="標楷體" panose="03000509000000000000" pitchFamily="65" charset="-120"/>
            </a:endParaRPr>
          </a:p>
        </p:txBody>
      </p:sp>
      <p:sp>
        <p:nvSpPr>
          <p:cNvPr id="28683" name="矩形 12"/>
          <p:cNvSpPr>
            <a:spLocks noChangeArrowheads="1"/>
          </p:cNvSpPr>
          <p:nvPr/>
        </p:nvSpPr>
        <p:spPr bwMode="auto">
          <a:xfrm>
            <a:off x="388119" y="4012413"/>
            <a:ext cx="595313"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15000"/>
              </a:lnSpc>
              <a:spcBef>
                <a:spcPct val="0"/>
              </a:spcBef>
              <a:spcAft>
                <a:spcPts val="800"/>
              </a:spcAft>
              <a:buFontTx/>
              <a:buNone/>
            </a:pPr>
            <a:r>
              <a:rPr lang="en-US" altLang="zh-TW" sz="3200" dirty="0">
                <a:solidFill>
                  <a:srgbClr val="00B050"/>
                </a:solidFill>
                <a:cs typeface="Times New Roman" panose="02020603050405020304" pitchFamily="18" charset="0"/>
                <a:sym typeface="Wingdings" panose="05000000000000000000" pitchFamily="2" charset="2"/>
              </a:rPr>
              <a:t>❸</a:t>
            </a:r>
            <a:endParaRPr lang="zh-TW" altLang="zh-TW" sz="3200" dirty="0">
              <a:solidFill>
                <a:srgbClr val="00B050"/>
              </a:solidFill>
              <a:latin typeface="Perpetua" panose="02020502060401020303" pitchFamily="18" charset="0"/>
              <a:cs typeface="Times New Roman" panose="02020603050405020304" pitchFamily="18" charset="0"/>
            </a:endParaRPr>
          </a:p>
        </p:txBody>
      </p:sp>
      <p:sp>
        <p:nvSpPr>
          <p:cNvPr id="29" name="矩形 28"/>
          <p:cNvSpPr/>
          <p:nvPr/>
        </p:nvSpPr>
        <p:spPr>
          <a:xfrm>
            <a:off x="906662" y="4456829"/>
            <a:ext cx="901930" cy="20773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2" name="矩形 31"/>
          <p:cNvSpPr/>
          <p:nvPr/>
        </p:nvSpPr>
        <p:spPr>
          <a:xfrm>
            <a:off x="906662" y="4194617"/>
            <a:ext cx="700632" cy="26221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682" name="文字方塊 20"/>
          <p:cNvSpPr txBox="1">
            <a:spLocks noChangeArrowheads="1"/>
          </p:cNvSpPr>
          <p:nvPr/>
        </p:nvSpPr>
        <p:spPr bwMode="auto">
          <a:xfrm>
            <a:off x="7012996" y="3996928"/>
            <a:ext cx="595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TW" altLang="en-US" sz="3200" dirty="0">
                <a:solidFill>
                  <a:srgbClr val="C00000"/>
                </a:solidFill>
                <a:latin typeface="Calibri Light" panose="020F0302020204030204" pitchFamily="34" charset="0"/>
              </a:rPr>
              <a:t>❷</a:t>
            </a:r>
            <a:endParaRPr lang="zh-TW" altLang="en-US" sz="3200" dirty="0">
              <a:solidFill>
                <a:srgbClr val="C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20596CC2-C12B-F439-B682-197CDF3B722A}"/>
              </a:ext>
            </a:extLst>
          </p:cNvPr>
          <p:cNvGrpSpPr/>
          <p:nvPr/>
        </p:nvGrpSpPr>
        <p:grpSpPr>
          <a:xfrm>
            <a:off x="575889" y="2991697"/>
            <a:ext cx="10581573" cy="3481101"/>
            <a:chOff x="805213" y="3310895"/>
            <a:chExt cx="10581573" cy="3481101"/>
          </a:xfrm>
        </p:grpSpPr>
        <p:pic>
          <p:nvPicPr>
            <p:cNvPr id="3" name="圖片 2">
              <a:extLst>
                <a:ext uri="{FF2B5EF4-FFF2-40B4-BE49-F238E27FC236}">
                  <a16:creationId xmlns:a16="http://schemas.microsoft.com/office/drawing/2014/main" id="{DC56F3B3-C1DD-A8C4-0D91-E693A15B145A}"/>
                </a:ext>
              </a:extLst>
            </p:cNvPr>
            <p:cNvPicPr>
              <a:picLocks noChangeAspect="1"/>
            </p:cNvPicPr>
            <p:nvPr/>
          </p:nvPicPr>
          <p:blipFill>
            <a:blip r:embed="rId2"/>
            <a:stretch>
              <a:fillRect/>
            </a:stretch>
          </p:blipFill>
          <p:spPr>
            <a:xfrm>
              <a:off x="805213" y="3310895"/>
              <a:ext cx="10581573" cy="3481101"/>
            </a:xfrm>
            <a:prstGeom prst="rect">
              <a:avLst/>
            </a:prstGeom>
            <a:ln>
              <a:solidFill>
                <a:schemeClr val="tx1"/>
              </a:solidFill>
            </a:ln>
          </p:spPr>
        </p:pic>
        <p:pic>
          <p:nvPicPr>
            <p:cNvPr id="5" name="圖片 4">
              <a:extLst>
                <a:ext uri="{FF2B5EF4-FFF2-40B4-BE49-F238E27FC236}">
                  <a16:creationId xmlns:a16="http://schemas.microsoft.com/office/drawing/2014/main" id="{77278562-8348-EAA8-4A46-9A586DAE0898}"/>
                </a:ext>
              </a:extLst>
            </p:cNvPr>
            <p:cNvPicPr>
              <a:picLocks noChangeAspect="1"/>
            </p:cNvPicPr>
            <p:nvPr/>
          </p:nvPicPr>
          <p:blipFill>
            <a:blip r:embed="rId3"/>
            <a:srcRect l="30708" t="80362" r="38741" b="14304"/>
            <a:stretch/>
          </p:blipFill>
          <p:spPr>
            <a:xfrm>
              <a:off x="4025874" y="4003360"/>
              <a:ext cx="3312368" cy="185094"/>
            </a:xfrm>
            <a:prstGeom prst="rect">
              <a:avLst/>
            </a:prstGeom>
            <a:ln>
              <a:noFill/>
            </a:ln>
          </p:spPr>
        </p:pic>
        <p:pic>
          <p:nvPicPr>
            <p:cNvPr id="9" name="圖片 8">
              <a:extLst>
                <a:ext uri="{FF2B5EF4-FFF2-40B4-BE49-F238E27FC236}">
                  <a16:creationId xmlns:a16="http://schemas.microsoft.com/office/drawing/2014/main" id="{C62DFABC-0F9D-D927-F634-AFFF78F5275B}"/>
                </a:ext>
              </a:extLst>
            </p:cNvPr>
            <p:cNvPicPr>
              <a:picLocks noChangeAspect="1"/>
            </p:cNvPicPr>
            <p:nvPr/>
          </p:nvPicPr>
          <p:blipFill>
            <a:blip r:embed="rId3"/>
            <a:srcRect l="30708" t="80362" r="38741" b="14304"/>
            <a:stretch/>
          </p:blipFill>
          <p:spPr>
            <a:xfrm>
              <a:off x="4052873" y="5645660"/>
              <a:ext cx="3312368" cy="185094"/>
            </a:xfrm>
            <a:prstGeom prst="rect">
              <a:avLst/>
            </a:prstGeom>
            <a:ln>
              <a:noFill/>
            </a:ln>
          </p:spPr>
        </p:pic>
      </p:grpSp>
      <p:sp>
        <p:nvSpPr>
          <p:cNvPr id="30722" name="標題 1"/>
          <p:cNvSpPr>
            <a:spLocks noGrp="1"/>
          </p:cNvSpPr>
          <p:nvPr>
            <p:ph type="title"/>
          </p:nvPr>
        </p:nvSpPr>
        <p:spPr>
          <a:xfrm>
            <a:off x="481013" y="206375"/>
            <a:ext cx="7772400" cy="777875"/>
          </a:xfrm>
        </p:spPr>
        <p:txBody>
          <a:bodyPr/>
          <a:lstStyle/>
          <a:p>
            <a:pPr eaLnBrk="1" hangingPunct="1"/>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肆</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、報名資料編修</a:t>
            </a:r>
            <a:r>
              <a:rPr lang="en-US" altLang="zh-TW" sz="3600" b="1" dirty="0">
                <a:solidFill>
                  <a:srgbClr val="002060"/>
                </a:solidFill>
                <a:latin typeface="微軟正黑體" panose="020B0604030504040204" pitchFamily="34" charset="-120"/>
                <a:ea typeface="微軟正黑體" panose="020B0604030504040204" pitchFamily="34" charset="-120"/>
              </a:rPr>
              <a:t>  5/7</a:t>
            </a:r>
            <a:endParaRPr lang="zh-TW" altLang="en-US" dirty="0"/>
          </a:p>
        </p:txBody>
      </p:sp>
      <p:sp>
        <p:nvSpPr>
          <p:cNvPr id="8" name="文字方塊 7"/>
          <p:cNvSpPr txBox="1"/>
          <p:nvPr/>
        </p:nvSpPr>
        <p:spPr>
          <a:xfrm>
            <a:off x="1422003" y="1047750"/>
            <a:ext cx="10434637" cy="1831975"/>
          </a:xfrm>
          <a:prstGeom prst="rect">
            <a:avLst/>
          </a:prstGeom>
          <a:noFill/>
        </p:spPr>
        <p:txBody>
          <a:bodyPr>
            <a:spAutoFit/>
          </a:bodyPr>
          <a:lstStyle/>
          <a:p>
            <a:pPr eaLnBrk="1" fontAlgn="auto" hangingPunct="1">
              <a:spcBef>
                <a:spcPts val="580"/>
              </a:spcBef>
              <a:spcAft>
                <a:spcPts val="0"/>
              </a:spcAft>
              <a:buClr>
                <a:schemeClr val="accent1"/>
              </a:buClr>
              <a:buSzPct val="85000"/>
              <a:defRPr/>
            </a:pPr>
            <a:r>
              <a:rPr lang="zh-TW" altLang="en-US" sz="2800" b="1" dirty="0">
                <a:solidFill>
                  <a:srgbClr val="0070C0"/>
                </a:solidFill>
                <a:latin typeface="微軟正黑體" panose="020B0604030504040204" pitchFamily="34" charset="-120"/>
                <a:ea typeface="微軟正黑體" panose="020B0604030504040204" pitchFamily="34" charset="-120"/>
              </a:rPr>
              <a:t>三、</a:t>
            </a:r>
            <a:r>
              <a:rPr lang="zh-TW" altLang="zh-TW" sz="2800" b="1" dirty="0">
                <a:solidFill>
                  <a:srgbClr val="0070C0"/>
                </a:solidFill>
                <a:latin typeface="微軟正黑體" panose="020B0604030504040204" pitchFamily="34" charset="-120"/>
                <a:ea typeface="微軟正黑體" panose="020B0604030504040204" pitchFamily="34" charset="-120"/>
              </a:rPr>
              <a:t>編修基本資料</a:t>
            </a:r>
            <a:endParaRPr lang="en-US" altLang="zh-TW" sz="2800" b="1" dirty="0">
              <a:solidFill>
                <a:srgbClr val="0070C0"/>
              </a:solidFill>
              <a:latin typeface="微軟正黑體" panose="020B0604030504040204" pitchFamily="34" charset="-120"/>
              <a:ea typeface="微軟正黑體" panose="020B0604030504040204" pitchFamily="34" charset="-120"/>
            </a:endParaRPr>
          </a:p>
          <a:p>
            <a:pPr marL="342900" indent="-342900" eaLnBrk="1" fontAlgn="auto" hangingPunct="1">
              <a:lnSpc>
                <a:spcPts val="3000"/>
              </a:lnSpc>
              <a:spcBef>
                <a:spcPts val="580"/>
              </a:spcBef>
              <a:spcAft>
                <a:spcPts val="0"/>
              </a:spcAft>
              <a:buSzPct val="85000"/>
              <a:buFont typeface="Wingdings" panose="05000000000000000000" pitchFamily="2" charset="2"/>
              <a:buChar char="Ø"/>
              <a:defRPr/>
            </a:pPr>
            <a:r>
              <a:rPr lang="zh-TW" altLang="en-US" sz="2800" b="1" dirty="0">
                <a:latin typeface="微軟正黑體" panose="020B0604030504040204" pitchFamily="34" charset="-120"/>
                <a:ea typeface="微軟正黑體" panose="020B0604030504040204" pitchFamily="34" charset="-120"/>
              </a:rPr>
              <a:t>點選欲修改資料之學生姓名欄左側</a:t>
            </a:r>
            <a:r>
              <a:rPr lang="zh-TW" altLang="en-US" sz="2800" b="1" dirty="0">
                <a:solidFill>
                  <a:srgbClr val="C00000"/>
                </a:solidFill>
                <a:latin typeface="微軟正黑體" panose="020B0604030504040204" pitchFamily="34" charset="-120"/>
                <a:ea typeface="微軟正黑體" panose="020B0604030504040204" pitchFamily="34" charset="-120"/>
              </a:rPr>
              <a:t>「編修基本資料」</a:t>
            </a:r>
            <a:r>
              <a:rPr lang="zh-TW" altLang="en-US" sz="2800" b="1" dirty="0">
                <a:latin typeface="微軟正黑體" panose="020B0604030504040204" pitchFamily="34" charset="-120"/>
                <a:ea typeface="微軟正黑體" panose="020B0604030504040204" pitchFamily="34" charset="-120"/>
              </a:rPr>
              <a:t>功能鍵。</a:t>
            </a:r>
            <a:endParaRPr lang="en-US" altLang="zh-TW" sz="2800" b="1" dirty="0">
              <a:latin typeface="微軟正黑體" panose="020B0604030504040204" pitchFamily="34" charset="-120"/>
              <a:ea typeface="微軟正黑體" panose="020B0604030504040204" pitchFamily="34" charset="-120"/>
            </a:endParaRPr>
          </a:p>
          <a:p>
            <a:pPr marL="342900" indent="-342900" eaLnBrk="1" fontAlgn="auto" hangingPunct="1">
              <a:lnSpc>
                <a:spcPts val="3000"/>
              </a:lnSpc>
              <a:spcBef>
                <a:spcPts val="580"/>
              </a:spcBef>
              <a:spcAft>
                <a:spcPts val="0"/>
              </a:spcAft>
              <a:buSzPct val="85000"/>
              <a:buFont typeface="Wingdings" panose="05000000000000000000" pitchFamily="2" charset="2"/>
              <a:buChar char="Ø"/>
              <a:defRPr/>
            </a:pPr>
            <a:r>
              <a:rPr lang="zh-TW" altLang="en-US" sz="2800" b="1" dirty="0">
                <a:latin typeface="微軟正黑體" panose="020B0604030504040204" pitchFamily="34" charset="-120"/>
                <a:ea typeface="微軟正黑體" panose="020B0604030504040204" pitchFamily="34" charset="-120"/>
              </a:rPr>
              <a:t>系統跳出點欲選編修學生之報名基本資料視窗，編修完畢後</a:t>
            </a:r>
            <a:r>
              <a:rPr lang="zh-TW" altLang="zh-TW" sz="2800" b="1" dirty="0">
                <a:latin typeface="微軟正黑體" panose="020B0604030504040204" pitchFamily="34" charset="-120"/>
                <a:ea typeface="微軟正黑體" panose="020B0604030504040204" pitchFamily="34" charset="-120"/>
              </a:rPr>
              <a:t>點</a:t>
            </a:r>
            <a:r>
              <a:rPr lang="zh-TW" altLang="en-US" sz="2800" b="1" dirty="0">
                <a:latin typeface="微軟正黑體" panose="020B0604030504040204" pitchFamily="34" charset="-120"/>
                <a:ea typeface="微軟正黑體" panose="020B0604030504040204" pitchFamily="34" charset="-120"/>
              </a:rPr>
              <a:t>選</a:t>
            </a:r>
            <a:r>
              <a:rPr lang="zh-TW" altLang="en-US" sz="2800" b="1" dirty="0">
                <a:solidFill>
                  <a:srgbClr val="C00000"/>
                </a:solidFill>
                <a:latin typeface="微軟正黑體" panose="020B0604030504040204" pitchFamily="34" charset="-120"/>
                <a:ea typeface="微軟正黑體" panose="020B0604030504040204" pitchFamily="34" charset="-120"/>
              </a:rPr>
              <a:t>「儲存</a:t>
            </a:r>
            <a:r>
              <a:rPr lang="zh-TW" altLang="zh-TW" sz="2800" b="1" dirty="0">
                <a:solidFill>
                  <a:srgbClr val="C00000"/>
                </a:solidFill>
                <a:latin typeface="微軟正黑體" panose="020B0604030504040204" pitchFamily="34" charset="-120"/>
                <a:ea typeface="微軟正黑體" panose="020B0604030504040204" pitchFamily="34" charset="-120"/>
              </a:rPr>
              <a:t>資料</a:t>
            </a:r>
            <a:r>
              <a:rPr lang="zh-TW" altLang="en-US" sz="2800" b="1" dirty="0">
                <a:solidFill>
                  <a:srgbClr val="C00000"/>
                </a:solidFill>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鍵即</a:t>
            </a:r>
            <a:r>
              <a:rPr lang="zh-TW" altLang="zh-TW" sz="2800" b="1" dirty="0">
                <a:latin typeface="微軟正黑體" panose="020B0604030504040204" pitchFamily="34" charset="-120"/>
                <a:ea typeface="微軟正黑體" panose="020B0604030504040204" pitchFamily="34" charset="-120"/>
              </a:rPr>
              <a:t>完成編</a:t>
            </a:r>
            <a:r>
              <a:rPr lang="zh-TW" altLang="en-US" sz="2800" b="1" dirty="0">
                <a:latin typeface="微軟正黑體" panose="020B0604030504040204" pitchFamily="34" charset="-120"/>
                <a:ea typeface="微軟正黑體" panose="020B0604030504040204" pitchFamily="34" charset="-120"/>
              </a:rPr>
              <a:t>修</a:t>
            </a:r>
            <a:r>
              <a:rPr lang="zh-TW" altLang="zh-TW" sz="2800" b="1" dirty="0">
                <a:latin typeface="微軟正黑體" panose="020B0604030504040204" pitchFamily="34" charset="-120"/>
                <a:ea typeface="微軟正黑體" panose="020B0604030504040204" pitchFamily="34" charset="-120"/>
              </a:rPr>
              <a:t>。</a:t>
            </a:r>
          </a:p>
        </p:txBody>
      </p:sp>
      <p:grpSp>
        <p:nvGrpSpPr>
          <p:cNvPr id="30725" name="组合 316"/>
          <p:cNvGrpSpPr>
            <a:grpSpLocks/>
          </p:cNvGrpSpPr>
          <p:nvPr/>
        </p:nvGrpSpPr>
        <p:grpSpPr bwMode="auto">
          <a:xfrm>
            <a:off x="10834688" y="217488"/>
            <a:ext cx="1046162" cy="1084262"/>
            <a:chOff x="11747500" y="3911600"/>
            <a:chExt cx="1041400" cy="1046162"/>
          </a:xfrm>
        </p:grpSpPr>
        <p:sp>
          <p:nvSpPr>
            <p:cNvPr id="10" name="Oval 338"/>
            <p:cNvSpPr>
              <a:spLocks noChangeArrowheads="1"/>
            </p:cNvSpPr>
            <p:nvPr/>
          </p:nvSpPr>
          <p:spPr bwMode="auto">
            <a:xfrm>
              <a:off x="11747500" y="3911600"/>
              <a:ext cx="1041400" cy="1046162"/>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1" name="Freeform 339"/>
            <p:cNvSpPr/>
            <p:nvPr/>
          </p:nvSpPr>
          <p:spPr bwMode="auto">
            <a:xfrm>
              <a:off x="11752240" y="3917727"/>
              <a:ext cx="505688" cy="510061"/>
            </a:xfrm>
            <a:custGeom>
              <a:avLst/>
              <a:gdLst>
                <a:gd name="T0" fmla="*/ 0 w 271"/>
                <a:gd name="T1" fmla="*/ 243 h 273"/>
                <a:gd name="T2" fmla="*/ 51 w 271"/>
                <a:gd name="T3" fmla="*/ 273 h 273"/>
                <a:gd name="T4" fmla="*/ 213 w 271"/>
                <a:gd name="T5" fmla="*/ 273 h 273"/>
                <a:gd name="T6" fmla="*/ 271 w 271"/>
                <a:gd name="T7" fmla="*/ 214 h 273"/>
                <a:gd name="T8" fmla="*/ 271 w 271"/>
                <a:gd name="T9" fmla="*/ 53 h 273"/>
                <a:gd name="T10" fmla="*/ 238 w 271"/>
                <a:gd name="T11" fmla="*/ 0 h 273"/>
                <a:gd name="T12" fmla="*/ 0 w 271"/>
                <a:gd name="T13" fmla="*/ 243 h 273"/>
              </a:gdLst>
              <a:ahLst/>
              <a:cxnLst>
                <a:cxn ang="0">
                  <a:pos x="T0" y="T1"/>
                </a:cxn>
                <a:cxn ang="0">
                  <a:pos x="T2" y="T3"/>
                </a:cxn>
                <a:cxn ang="0">
                  <a:pos x="T4" y="T5"/>
                </a:cxn>
                <a:cxn ang="0">
                  <a:pos x="T6" y="T7"/>
                </a:cxn>
                <a:cxn ang="0">
                  <a:pos x="T8" y="T9"/>
                </a:cxn>
                <a:cxn ang="0">
                  <a:pos x="T10" y="T11"/>
                </a:cxn>
                <a:cxn ang="0">
                  <a:pos x="T12" y="T13"/>
                </a:cxn>
              </a:cxnLst>
              <a:rect l="0" t="0" r="r" b="b"/>
              <a:pathLst>
                <a:path w="271" h="273">
                  <a:moveTo>
                    <a:pt x="0" y="243"/>
                  </a:moveTo>
                  <a:cubicBezTo>
                    <a:pt x="10" y="261"/>
                    <a:pt x="29" y="273"/>
                    <a:pt x="51" y="273"/>
                  </a:cubicBezTo>
                  <a:cubicBezTo>
                    <a:pt x="213" y="273"/>
                    <a:pt x="213" y="273"/>
                    <a:pt x="213" y="273"/>
                  </a:cubicBezTo>
                  <a:cubicBezTo>
                    <a:pt x="245" y="273"/>
                    <a:pt x="271" y="247"/>
                    <a:pt x="271" y="214"/>
                  </a:cubicBezTo>
                  <a:cubicBezTo>
                    <a:pt x="271" y="53"/>
                    <a:pt x="271" y="53"/>
                    <a:pt x="271" y="53"/>
                  </a:cubicBezTo>
                  <a:cubicBezTo>
                    <a:pt x="271" y="29"/>
                    <a:pt x="258" y="9"/>
                    <a:pt x="238" y="0"/>
                  </a:cubicBezTo>
                  <a:cubicBezTo>
                    <a:pt x="113" y="17"/>
                    <a:pt x="15" y="117"/>
                    <a:pt x="0" y="243"/>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2" name="Freeform 340"/>
            <p:cNvSpPr/>
            <p:nvPr/>
          </p:nvSpPr>
          <p:spPr bwMode="auto">
            <a:xfrm>
              <a:off x="12278472" y="4441574"/>
              <a:ext cx="508848" cy="510061"/>
            </a:xfrm>
            <a:custGeom>
              <a:avLst/>
              <a:gdLst>
                <a:gd name="T0" fmla="*/ 271 w 271"/>
                <a:gd name="T1" fmla="*/ 30 h 273"/>
                <a:gd name="T2" fmla="*/ 220 w 271"/>
                <a:gd name="T3" fmla="*/ 0 h 273"/>
                <a:gd name="T4" fmla="*/ 58 w 271"/>
                <a:gd name="T5" fmla="*/ 0 h 273"/>
                <a:gd name="T6" fmla="*/ 0 w 271"/>
                <a:gd name="T7" fmla="*/ 58 h 273"/>
                <a:gd name="T8" fmla="*/ 0 w 271"/>
                <a:gd name="T9" fmla="*/ 220 h 273"/>
                <a:gd name="T10" fmla="*/ 33 w 271"/>
                <a:gd name="T11" fmla="*/ 273 h 273"/>
                <a:gd name="T12" fmla="*/ 271 w 271"/>
                <a:gd name="T13" fmla="*/ 30 h 273"/>
              </a:gdLst>
              <a:ahLst/>
              <a:cxnLst>
                <a:cxn ang="0">
                  <a:pos x="T0" y="T1"/>
                </a:cxn>
                <a:cxn ang="0">
                  <a:pos x="T2" y="T3"/>
                </a:cxn>
                <a:cxn ang="0">
                  <a:pos x="T4" y="T5"/>
                </a:cxn>
                <a:cxn ang="0">
                  <a:pos x="T6" y="T7"/>
                </a:cxn>
                <a:cxn ang="0">
                  <a:pos x="T8" y="T9"/>
                </a:cxn>
                <a:cxn ang="0">
                  <a:pos x="T10" y="T11"/>
                </a:cxn>
                <a:cxn ang="0">
                  <a:pos x="T12" y="T13"/>
                </a:cxn>
              </a:cxnLst>
              <a:rect l="0" t="0" r="r" b="b"/>
              <a:pathLst>
                <a:path w="271" h="273">
                  <a:moveTo>
                    <a:pt x="271" y="30"/>
                  </a:moveTo>
                  <a:cubicBezTo>
                    <a:pt x="261" y="12"/>
                    <a:pt x="242" y="0"/>
                    <a:pt x="220" y="0"/>
                  </a:cubicBezTo>
                  <a:cubicBezTo>
                    <a:pt x="58" y="0"/>
                    <a:pt x="58" y="0"/>
                    <a:pt x="58" y="0"/>
                  </a:cubicBezTo>
                  <a:cubicBezTo>
                    <a:pt x="26" y="0"/>
                    <a:pt x="0" y="26"/>
                    <a:pt x="0" y="58"/>
                  </a:cubicBezTo>
                  <a:cubicBezTo>
                    <a:pt x="0" y="220"/>
                    <a:pt x="0" y="220"/>
                    <a:pt x="0" y="220"/>
                  </a:cubicBezTo>
                  <a:cubicBezTo>
                    <a:pt x="0" y="243"/>
                    <a:pt x="14" y="263"/>
                    <a:pt x="33" y="273"/>
                  </a:cubicBezTo>
                  <a:cubicBezTo>
                    <a:pt x="158" y="255"/>
                    <a:pt x="256" y="155"/>
                    <a:pt x="271" y="30"/>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341"/>
            <p:cNvSpPr/>
            <p:nvPr/>
          </p:nvSpPr>
          <p:spPr bwMode="auto">
            <a:xfrm>
              <a:off x="11753821" y="4436978"/>
              <a:ext cx="515169" cy="514657"/>
            </a:xfrm>
            <a:custGeom>
              <a:avLst/>
              <a:gdLst>
                <a:gd name="T0" fmla="*/ 218 w 276"/>
                <a:gd name="T1" fmla="*/ 0 h 275"/>
                <a:gd name="T2" fmla="*/ 56 w 276"/>
                <a:gd name="T3" fmla="*/ 0 h 275"/>
                <a:gd name="T4" fmla="*/ 0 w 276"/>
                <a:gd name="T5" fmla="*/ 40 h 275"/>
                <a:gd name="T6" fmla="*/ 237 w 276"/>
                <a:gd name="T7" fmla="*/ 275 h 275"/>
                <a:gd name="T8" fmla="*/ 276 w 276"/>
                <a:gd name="T9" fmla="*/ 220 h 275"/>
                <a:gd name="T10" fmla="*/ 276 w 276"/>
                <a:gd name="T11" fmla="*/ 58 h 275"/>
                <a:gd name="T12" fmla="*/ 218 w 276"/>
                <a:gd name="T13" fmla="*/ 0 h 275"/>
              </a:gdLst>
              <a:ahLst/>
              <a:cxnLst>
                <a:cxn ang="0">
                  <a:pos x="T0" y="T1"/>
                </a:cxn>
                <a:cxn ang="0">
                  <a:pos x="T2" y="T3"/>
                </a:cxn>
                <a:cxn ang="0">
                  <a:pos x="T4" y="T5"/>
                </a:cxn>
                <a:cxn ang="0">
                  <a:pos x="T6" y="T7"/>
                </a:cxn>
                <a:cxn ang="0">
                  <a:pos x="T8" y="T9"/>
                </a:cxn>
                <a:cxn ang="0">
                  <a:pos x="T10" y="T11"/>
                </a:cxn>
                <a:cxn ang="0">
                  <a:pos x="T12" y="T13"/>
                </a:cxn>
              </a:cxnLst>
              <a:rect l="0" t="0" r="r" b="b"/>
              <a:pathLst>
                <a:path w="276" h="275">
                  <a:moveTo>
                    <a:pt x="218" y="0"/>
                  </a:moveTo>
                  <a:cubicBezTo>
                    <a:pt x="56" y="0"/>
                    <a:pt x="56" y="0"/>
                    <a:pt x="56" y="0"/>
                  </a:cubicBezTo>
                  <a:cubicBezTo>
                    <a:pt x="30" y="0"/>
                    <a:pt x="8" y="17"/>
                    <a:pt x="0" y="40"/>
                  </a:cubicBezTo>
                  <a:cubicBezTo>
                    <a:pt x="19" y="162"/>
                    <a:pt x="115" y="258"/>
                    <a:pt x="237" y="275"/>
                  </a:cubicBezTo>
                  <a:cubicBezTo>
                    <a:pt x="260" y="267"/>
                    <a:pt x="276" y="245"/>
                    <a:pt x="276" y="220"/>
                  </a:cubicBezTo>
                  <a:cubicBezTo>
                    <a:pt x="276" y="58"/>
                    <a:pt x="276" y="58"/>
                    <a:pt x="276" y="58"/>
                  </a:cubicBezTo>
                  <a:cubicBezTo>
                    <a:pt x="276" y="26"/>
                    <a:pt x="250" y="0"/>
                    <a:pt x="218" y="0"/>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342"/>
            <p:cNvSpPr/>
            <p:nvPr/>
          </p:nvSpPr>
          <p:spPr bwMode="auto">
            <a:xfrm>
              <a:off x="12268990" y="3917727"/>
              <a:ext cx="513589" cy="514657"/>
            </a:xfrm>
            <a:custGeom>
              <a:avLst/>
              <a:gdLst>
                <a:gd name="T0" fmla="*/ 276 w 276"/>
                <a:gd name="T1" fmla="*/ 234 h 275"/>
                <a:gd name="T2" fmla="*/ 39 w 276"/>
                <a:gd name="T3" fmla="*/ 0 h 275"/>
                <a:gd name="T4" fmla="*/ 0 w 276"/>
                <a:gd name="T5" fmla="*/ 55 h 275"/>
                <a:gd name="T6" fmla="*/ 0 w 276"/>
                <a:gd name="T7" fmla="*/ 216 h 275"/>
                <a:gd name="T8" fmla="*/ 59 w 276"/>
                <a:gd name="T9" fmla="*/ 275 h 275"/>
                <a:gd name="T10" fmla="*/ 220 w 276"/>
                <a:gd name="T11" fmla="*/ 275 h 275"/>
                <a:gd name="T12" fmla="*/ 276 w 276"/>
                <a:gd name="T13" fmla="*/ 234 h 275"/>
              </a:gdLst>
              <a:ahLst/>
              <a:cxnLst>
                <a:cxn ang="0">
                  <a:pos x="T0" y="T1"/>
                </a:cxn>
                <a:cxn ang="0">
                  <a:pos x="T2" y="T3"/>
                </a:cxn>
                <a:cxn ang="0">
                  <a:pos x="T4" y="T5"/>
                </a:cxn>
                <a:cxn ang="0">
                  <a:pos x="T6" y="T7"/>
                </a:cxn>
                <a:cxn ang="0">
                  <a:pos x="T8" y="T9"/>
                </a:cxn>
                <a:cxn ang="0">
                  <a:pos x="T10" y="T11"/>
                </a:cxn>
                <a:cxn ang="0">
                  <a:pos x="T12" y="T13"/>
                </a:cxn>
              </a:cxnLst>
              <a:rect l="0" t="0" r="r" b="b"/>
              <a:pathLst>
                <a:path w="276" h="275">
                  <a:moveTo>
                    <a:pt x="276" y="234"/>
                  </a:moveTo>
                  <a:cubicBezTo>
                    <a:pt x="258" y="113"/>
                    <a:pt x="161" y="17"/>
                    <a:pt x="39" y="0"/>
                  </a:cubicBezTo>
                  <a:cubicBezTo>
                    <a:pt x="16" y="8"/>
                    <a:pt x="0" y="29"/>
                    <a:pt x="0" y="55"/>
                  </a:cubicBezTo>
                  <a:cubicBezTo>
                    <a:pt x="0" y="216"/>
                    <a:pt x="0" y="216"/>
                    <a:pt x="0" y="216"/>
                  </a:cubicBezTo>
                  <a:cubicBezTo>
                    <a:pt x="0" y="249"/>
                    <a:pt x="26" y="275"/>
                    <a:pt x="59" y="275"/>
                  </a:cubicBezTo>
                  <a:cubicBezTo>
                    <a:pt x="220" y="275"/>
                    <a:pt x="220" y="275"/>
                    <a:pt x="220" y="275"/>
                  </a:cubicBezTo>
                  <a:cubicBezTo>
                    <a:pt x="246" y="275"/>
                    <a:pt x="268" y="258"/>
                    <a:pt x="276" y="234"/>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343"/>
            <p:cNvSpPr/>
            <p:nvPr/>
          </p:nvSpPr>
          <p:spPr bwMode="auto">
            <a:xfrm>
              <a:off x="12370128" y="4219475"/>
              <a:ext cx="244942" cy="64332"/>
            </a:xfrm>
            <a:custGeom>
              <a:avLst/>
              <a:gdLst>
                <a:gd name="T0" fmla="*/ 132 w 132"/>
                <a:gd name="T1" fmla="*/ 10 h 35"/>
                <a:gd name="T2" fmla="*/ 119 w 132"/>
                <a:gd name="T3" fmla="*/ 0 h 35"/>
                <a:gd name="T4" fmla="*/ 13 w 132"/>
                <a:gd name="T5" fmla="*/ 0 h 35"/>
                <a:gd name="T6" fmla="*/ 0 w 132"/>
                <a:gd name="T7" fmla="*/ 10 h 35"/>
                <a:gd name="T8" fmla="*/ 0 w 132"/>
                <a:gd name="T9" fmla="*/ 25 h 35"/>
                <a:gd name="T10" fmla="*/ 13 w 132"/>
                <a:gd name="T11" fmla="*/ 35 h 35"/>
                <a:gd name="T12" fmla="*/ 119 w 132"/>
                <a:gd name="T13" fmla="*/ 35 h 35"/>
                <a:gd name="T14" fmla="*/ 132 w 132"/>
                <a:gd name="T15" fmla="*/ 25 h 35"/>
                <a:gd name="T16" fmla="*/ 132 w 132"/>
                <a:gd name="T17"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35">
                  <a:moveTo>
                    <a:pt x="132" y="10"/>
                  </a:moveTo>
                  <a:cubicBezTo>
                    <a:pt x="132" y="5"/>
                    <a:pt x="127" y="0"/>
                    <a:pt x="119" y="0"/>
                  </a:cubicBezTo>
                  <a:cubicBezTo>
                    <a:pt x="13" y="0"/>
                    <a:pt x="13" y="0"/>
                    <a:pt x="13" y="0"/>
                  </a:cubicBezTo>
                  <a:cubicBezTo>
                    <a:pt x="6" y="0"/>
                    <a:pt x="0" y="5"/>
                    <a:pt x="0" y="10"/>
                  </a:cubicBezTo>
                  <a:cubicBezTo>
                    <a:pt x="0" y="25"/>
                    <a:pt x="0" y="25"/>
                    <a:pt x="0" y="25"/>
                  </a:cubicBezTo>
                  <a:cubicBezTo>
                    <a:pt x="0" y="31"/>
                    <a:pt x="6" y="35"/>
                    <a:pt x="13" y="35"/>
                  </a:cubicBezTo>
                  <a:cubicBezTo>
                    <a:pt x="119" y="35"/>
                    <a:pt x="119" y="35"/>
                    <a:pt x="119" y="35"/>
                  </a:cubicBezTo>
                  <a:cubicBezTo>
                    <a:pt x="127" y="35"/>
                    <a:pt x="132" y="31"/>
                    <a:pt x="132" y="25"/>
                  </a:cubicBezTo>
                  <a:lnTo>
                    <a:pt x="132" y="10"/>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344"/>
            <p:cNvSpPr/>
            <p:nvPr/>
          </p:nvSpPr>
          <p:spPr bwMode="auto">
            <a:xfrm>
              <a:off x="12370128" y="4565643"/>
              <a:ext cx="244942" cy="65864"/>
            </a:xfrm>
            <a:custGeom>
              <a:avLst/>
              <a:gdLst>
                <a:gd name="T0" fmla="*/ 132 w 132"/>
                <a:gd name="T1" fmla="*/ 10 h 35"/>
                <a:gd name="T2" fmla="*/ 119 w 132"/>
                <a:gd name="T3" fmla="*/ 0 h 35"/>
                <a:gd name="T4" fmla="*/ 13 w 132"/>
                <a:gd name="T5" fmla="*/ 0 h 35"/>
                <a:gd name="T6" fmla="*/ 0 w 132"/>
                <a:gd name="T7" fmla="*/ 10 h 35"/>
                <a:gd name="T8" fmla="*/ 0 w 132"/>
                <a:gd name="T9" fmla="*/ 25 h 35"/>
                <a:gd name="T10" fmla="*/ 13 w 132"/>
                <a:gd name="T11" fmla="*/ 35 h 35"/>
                <a:gd name="T12" fmla="*/ 119 w 132"/>
                <a:gd name="T13" fmla="*/ 35 h 35"/>
                <a:gd name="T14" fmla="*/ 132 w 132"/>
                <a:gd name="T15" fmla="*/ 25 h 35"/>
                <a:gd name="T16" fmla="*/ 132 w 132"/>
                <a:gd name="T17"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35">
                  <a:moveTo>
                    <a:pt x="132" y="10"/>
                  </a:moveTo>
                  <a:cubicBezTo>
                    <a:pt x="132" y="5"/>
                    <a:pt x="127" y="0"/>
                    <a:pt x="119" y="0"/>
                  </a:cubicBezTo>
                  <a:cubicBezTo>
                    <a:pt x="13" y="0"/>
                    <a:pt x="13" y="0"/>
                    <a:pt x="13" y="0"/>
                  </a:cubicBezTo>
                  <a:cubicBezTo>
                    <a:pt x="6" y="0"/>
                    <a:pt x="0" y="5"/>
                    <a:pt x="0" y="10"/>
                  </a:cubicBezTo>
                  <a:cubicBezTo>
                    <a:pt x="0" y="25"/>
                    <a:pt x="0" y="25"/>
                    <a:pt x="0" y="25"/>
                  </a:cubicBezTo>
                  <a:cubicBezTo>
                    <a:pt x="0" y="31"/>
                    <a:pt x="6" y="35"/>
                    <a:pt x="13" y="35"/>
                  </a:cubicBezTo>
                  <a:cubicBezTo>
                    <a:pt x="119" y="35"/>
                    <a:pt x="119" y="35"/>
                    <a:pt x="119" y="35"/>
                  </a:cubicBezTo>
                  <a:cubicBezTo>
                    <a:pt x="127" y="35"/>
                    <a:pt x="132" y="31"/>
                    <a:pt x="132" y="25"/>
                  </a:cubicBezTo>
                  <a:lnTo>
                    <a:pt x="132" y="10"/>
                  </a:lnTo>
                  <a:close/>
                </a:path>
              </a:pathLst>
            </a:custGeom>
            <a:solidFill>
              <a:srgbClr val="EDC6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345"/>
            <p:cNvSpPr/>
            <p:nvPr/>
          </p:nvSpPr>
          <p:spPr bwMode="auto">
            <a:xfrm>
              <a:off x="12370128" y="4660609"/>
              <a:ext cx="244942" cy="65864"/>
            </a:xfrm>
            <a:custGeom>
              <a:avLst/>
              <a:gdLst>
                <a:gd name="T0" fmla="*/ 132 w 132"/>
                <a:gd name="T1" fmla="*/ 10 h 35"/>
                <a:gd name="T2" fmla="*/ 119 w 132"/>
                <a:gd name="T3" fmla="*/ 0 h 35"/>
                <a:gd name="T4" fmla="*/ 13 w 132"/>
                <a:gd name="T5" fmla="*/ 0 h 35"/>
                <a:gd name="T6" fmla="*/ 0 w 132"/>
                <a:gd name="T7" fmla="*/ 10 h 35"/>
                <a:gd name="T8" fmla="*/ 0 w 132"/>
                <a:gd name="T9" fmla="*/ 25 h 35"/>
                <a:gd name="T10" fmla="*/ 13 w 132"/>
                <a:gd name="T11" fmla="*/ 35 h 35"/>
                <a:gd name="T12" fmla="*/ 119 w 132"/>
                <a:gd name="T13" fmla="*/ 35 h 35"/>
                <a:gd name="T14" fmla="*/ 132 w 132"/>
                <a:gd name="T15" fmla="*/ 25 h 35"/>
                <a:gd name="T16" fmla="*/ 132 w 132"/>
                <a:gd name="T17"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35">
                  <a:moveTo>
                    <a:pt x="132" y="10"/>
                  </a:moveTo>
                  <a:cubicBezTo>
                    <a:pt x="132" y="5"/>
                    <a:pt x="127" y="0"/>
                    <a:pt x="119" y="0"/>
                  </a:cubicBezTo>
                  <a:cubicBezTo>
                    <a:pt x="13" y="0"/>
                    <a:pt x="13" y="0"/>
                    <a:pt x="13" y="0"/>
                  </a:cubicBezTo>
                  <a:cubicBezTo>
                    <a:pt x="6" y="0"/>
                    <a:pt x="0" y="5"/>
                    <a:pt x="0" y="10"/>
                  </a:cubicBezTo>
                  <a:cubicBezTo>
                    <a:pt x="0" y="25"/>
                    <a:pt x="0" y="25"/>
                    <a:pt x="0" y="25"/>
                  </a:cubicBezTo>
                  <a:cubicBezTo>
                    <a:pt x="0" y="30"/>
                    <a:pt x="6" y="35"/>
                    <a:pt x="13" y="35"/>
                  </a:cubicBezTo>
                  <a:cubicBezTo>
                    <a:pt x="119" y="35"/>
                    <a:pt x="119" y="35"/>
                    <a:pt x="119" y="35"/>
                  </a:cubicBezTo>
                  <a:cubicBezTo>
                    <a:pt x="127" y="35"/>
                    <a:pt x="132" y="30"/>
                    <a:pt x="132" y="25"/>
                  </a:cubicBezTo>
                  <a:lnTo>
                    <a:pt x="132" y="10"/>
                  </a:lnTo>
                  <a:close/>
                </a:path>
              </a:pathLst>
            </a:custGeom>
            <a:solidFill>
              <a:srgbClr val="EDC6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346"/>
            <p:cNvSpPr/>
            <p:nvPr/>
          </p:nvSpPr>
          <p:spPr bwMode="auto">
            <a:xfrm>
              <a:off x="11933972" y="4130635"/>
              <a:ext cx="246523" cy="246607"/>
            </a:xfrm>
            <a:custGeom>
              <a:avLst/>
              <a:gdLst>
                <a:gd name="T0" fmla="*/ 119 w 132"/>
                <a:gd name="T1" fmla="*/ 48 h 132"/>
                <a:gd name="T2" fmla="*/ 83 w 132"/>
                <a:gd name="T3" fmla="*/ 48 h 132"/>
                <a:gd name="T4" fmla="*/ 83 w 132"/>
                <a:gd name="T5" fmla="*/ 13 h 132"/>
                <a:gd name="T6" fmla="*/ 73 w 132"/>
                <a:gd name="T7" fmla="*/ 0 h 132"/>
                <a:gd name="T8" fmla="*/ 58 w 132"/>
                <a:gd name="T9" fmla="*/ 0 h 132"/>
                <a:gd name="T10" fmla="*/ 48 w 132"/>
                <a:gd name="T11" fmla="*/ 13 h 132"/>
                <a:gd name="T12" fmla="*/ 48 w 132"/>
                <a:gd name="T13" fmla="*/ 48 h 132"/>
                <a:gd name="T14" fmla="*/ 13 w 132"/>
                <a:gd name="T15" fmla="*/ 48 h 132"/>
                <a:gd name="T16" fmla="*/ 0 w 132"/>
                <a:gd name="T17" fmla="*/ 58 h 132"/>
                <a:gd name="T18" fmla="*/ 0 w 132"/>
                <a:gd name="T19" fmla="*/ 73 h 132"/>
                <a:gd name="T20" fmla="*/ 13 w 132"/>
                <a:gd name="T21" fmla="*/ 83 h 132"/>
                <a:gd name="T22" fmla="*/ 48 w 132"/>
                <a:gd name="T23" fmla="*/ 83 h 132"/>
                <a:gd name="T24" fmla="*/ 48 w 132"/>
                <a:gd name="T25" fmla="*/ 119 h 132"/>
                <a:gd name="T26" fmla="*/ 58 w 132"/>
                <a:gd name="T27" fmla="*/ 132 h 132"/>
                <a:gd name="T28" fmla="*/ 73 w 132"/>
                <a:gd name="T29" fmla="*/ 132 h 132"/>
                <a:gd name="T30" fmla="*/ 83 w 132"/>
                <a:gd name="T31" fmla="*/ 119 h 132"/>
                <a:gd name="T32" fmla="*/ 83 w 132"/>
                <a:gd name="T33" fmla="*/ 83 h 132"/>
                <a:gd name="T34" fmla="*/ 119 w 132"/>
                <a:gd name="T35" fmla="*/ 83 h 132"/>
                <a:gd name="T36" fmla="*/ 132 w 132"/>
                <a:gd name="T37" fmla="*/ 73 h 132"/>
                <a:gd name="T38" fmla="*/ 132 w 132"/>
                <a:gd name="T39" fmla="*/ 58 h 132"/>
                <a:gd name="T40" fmla="*/ 119 w 132"/>
                <a:gd name="T41" fmla="*/ 4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132">
                  <a:moveTo>
                    <a:pt x="119" y="48"/>
                  </a:moveTo>
                  <a:cubicBezTo>
                    <a:pt x="83" y="48"/>
                    <a:pt x="83" y="48"/>
                    <a:pt x="83" y="48"/>
                  </a:cubicBezTo>
                  <a:cubicBezTo>
                    <a:pt x="83" y="13"/>
                    <a:pt x="83" y="13"/>
                    <a:pt x="83" y="13"/>
                  </a:cubicBezTo>
                  <a:cubicBezTo>
                    <a:pt x="83" y="5"/>
                    <a:pt x="79" y="0"/>
                    <a:pt x="73" y="0"/>
                  </a:cubicBezTo>
                  <a:cubicBezTo>
                    <a:pt x="58" y="0"/>
                    <a:pt x="58" y="0"/>
                    <a:pt x="58" y="0"/>
                  </a:cubicBezTo>
                  <a:cubicBezTo>
                    <a:pt x="53" y="0"/>
                    <a:pt x="48" y="5"/>
                    <a:pt x="48" y="13"/>
                  </a:cubicBezTo>
                  <a:cubicBezTo>
                    <a:pt x="48" y="48"/>
                    <a:pt x="48" y="48"/>
                    <a:pt x="48" y="48"/>
                  </a:cubicBezTo>
                  <a:cubicBezTo>
                    <a:pt x="13" y="48"/>
                    <a:pt x="13" y="48"/>
                    <a:pt x="13" y="48"/>
                  </a:cubicBezTo>
                  <a:cubicBezTo>
                    <a:pt x="5" y="48"/>
                    <a:pt x="0" y="53"/>
                    <a:pt x="0" y="58"/>
                  </a:cubicBezTo>
                  <a:cubicBezTo>
                    <a:pt x="0" y="73"/>
                    <a:pt x="0" y="73"/>
                    <a:pt x="0" y="73"/>
                  </a:cubicBezTo>
                  <a:cubicBezTo>
                    <a:pt x="0" y="79"/>
                    <a:pt x="5" y="83"/>
                    <a:pt x="13" y="83"/>
                  </a:cubicBezTo>
                  <a:cubicBezTo>
                    <a:pt x="48" y="83"/>
                    <a:pt x="48" y="83"/>
                    <a:pt x="48" y="83"/>
                  </a:cubicBezTo>
                  <a:cubicBezTo>
                    <a:pt x="48" y="119"/>
                    <a:pt x="48" y="119"/>
                    <a:pt x="48" y="119"/>
                  </a:cubicBezTo>
                  <a:cubicBezTo>
                    <a:pt x="48" y="126"/>
                    <a:pt x="53" y="132"/>
                    <a:pt x="58" y="132"/>
                  </a:cubicBezTo>
                  <a:cubicBezTo>
                    <a:pt x="73" y="132"/>
                    <a:pt x="73" y="132"/>
                    <a:pt x="73" y="132"/>
                  </a:cubicBezTo>
                  <a:cubicBezTo>
                    <a:pt x="79" y="132"/>
                    <a:pt x="83" y="126"/>
                    <a:pt x="83" y="119"/>
                  </a:cubicBezTo>
                  <a:cubicBezTo>
                    <a:pt x="83" y="83"/>
                    <a:pt x="83" y="83"/>
                    <a:pt x="83" y="83"/>
                  </a:cubicBezTo>
                  <a:cubicBezTo>
                    <a:pt x="119" y="83"/>
                    <a:pt x="119" y="83"/>
                    <a:pt x="119" y="83"/>
                  </a:cubicBezTo>
                  <a:cubicBezTo>
                    <a:pt x="126" y="83"/>
                    <a:pt x="132" y="79"/>
                    <a:pt x="132" y="73"/>
                  </a:cubicBezTo>
                  <a:cubicBezTo>
                    <a:pt x="132" y="58"/>
                    <a:pt x="132" y="58"/>
                    <a:pt x="132" y="58"/>
                  </a:cubicBezTo>
                  <a:cubicBezTo>
                    <a:pt x="132" y="53"/>
                    <a:pt x="126" y="48"/>
                    <a:pt x="119" y="48"/>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347"/>
            <p:cNvSpPr/>
            <p:nvPr/>
          </p:nvSpPr>
          <p:spPr bwMode="auto">
            <a:xfrm>
              <a:off x="11968738" y="4542667"/>
              <a:ext cx="207015" cy="209845"/>
            </a:xfrm>
            <a:custGeom>
              <a:avLst/>
              <a:gdLst>
                <a:gd name="T0" fmla="*/ 80 w 112"/>
                <a:gd name="T1" fmla="*/ 56 h 112"/>
                <a:gd name="T2" fmla="*/ 106 w 112"/>
                <a:gd name="T3" fmla="*/ 31 h 112"/>
                <a:gd name="T4" fmla="*/ 108 w 112"/>
                <a:gd name="T5" fmla="*/ 14 h 112"/>
                <a:gd name="T6" fmla="*/ 97 w 112"/>
                <a:gd name="T7" fmla="*/ 4 h 112"/>
                <a:gd name="T8" fmla="*/ 81 w 112"/>
                <a:gd name="T9" fmla="*/ 6 h 112"/>
                <a:gd name="T10" fmla="*/ 56 w 112"/>
                <a:gd name="T11" fmla="*/ 31 h 112"/>
                <a:gd name="T12" fmla="*/ 30 w 112"/>
                <a:gd name="T13" fmla="*/ 6 h 112"/>
                <a:gd name="T14" fmla="*/ 14 w 112"/>
                <a:gd name="T15" fmla="*/ 4 h 112"/>
                <a:gd name="T16" fmla="*/ 4 w 112"/>
                <a:gd name="T17" fmla="*/ 14 h 112"/>
                <a:gd name="T18" fmla="*/ 6 w 112"/>
                <a:gd name="T19" fmla="*/ 31 h 112"/>
                <a:gd name="T20" fmla="*/ 31 w 112"/>
                <a:gd name="T21" fmla="*/ 56 h 112"/>
                <a:gd name="T22" fmla="*/ 6 w 112"/>
                <a:gd name="T23" fmla="*/ 81 h 112"/>
                <a:gd name="T24" fmla="*/ 4 w 112"/>
                <a:gd name="T25" fmla="*/ 98 h 112"/>
                <a:gd name="T26" fmla="*/ 14 w 112"/>
                <a:gd name="T27" fmla="*/ 108 h 112"/>
                <a:gd name="T28" fmla="*/ 30 w 112"/>
                <a:gd name="T29" fmla="*/ 106 h 112"/>
                <a:gd name="T30" fmla="*/ 56 w 112"/>
                <a:gd name="T31" fmla="*/ 81 h 112"/>
                <a:gd name="T32" fmla="*/ 81 w 112"/>
                <a:gd name="T33" fmla="*/ 106 h 112"/>
                <a:gd name="T34" fmla="*/ 97 w 112"/>
                <a:gd name="T35" fmla="*/ 108 h 112"/>
                <a:gd name="T36" fmla="*/ 108 w 112"/>
                <a:gd name="T37" fmla="*/ 98 h 112"/>
                <a:gd name="T38" fmla="*/ 106 w 112"/>
                <a:gd name="T39" fmla="*/ 81 h 112"/>
                <a:gd name="T40" fmla="*/ 80 w 112"/>
                <a:gd name="T41"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2" h="112">
                  <a:moveTo>
                    <a:pt x="80" y="56"/>
                  </a:moveTo>
                  <a:cubicBezTo>
                    <a:pt x="106" y="31"/>
                    <a:pt x="106" y="31"/>
                    <a:pt x="106" y="31"/>
                  </a:cubicBezTo>
                  <a:cubicBezTo>
                    <a:pt x="111" y="26"/>
                    <a:pt x="112" y="18"/>
                    <a:pt x="108" y="14"/>
                  </a:cubicBezTo>
                  <a:cubicBezTo>
                    <a:pt x="97" y="4"/>
                    <a:pt x="97" y="4"/>
                    <a:pt x="97" y="4"/>
                  </a:cubicBezTo>
                  <a:cubicBezTo>
                    <a:pt x="93" y="0"/>
                    <a:pt x="86" y="1"/>
                    <a:pt x="81" y="6"/>
                  </a:cubicBezTo>
                  <a:cubicBezTo>
                    <a:pt x="56" y="31"/>
                    <a:pt x="56" y="31"/>
                    <a:pt x="56" y="31"/>
                  </a:cubicBezTo>
                  <a:cubicBezTo>
                    <a:pt x="30" y="6"/>
                    <a:pt x="30" y="6"/>
                    <a:pt x="30" y="6"/>
                  </a:cubicBezTo>
                  <a:cubicBezTo>
                    <a:pt x="25" y="1"/>
                    <a:pt x="18" y="0"/>
                    <a:pt x="14" y="4"/>
                  </a:cubicBezTo>
                  <a:cubicBezTo>
                    <a:pt x="4" y="14"/>
                    <a:pt x="4" y="14"/>
                    <a:pt x="4" y="14"/>
                  </a:cubicBezTo>
                  <a:cubicBezTo>
                    <a:pt x="0" y="18"/>
                    <a:pt x="1" y="26"/>
                    <a:pt x="6" y="31"/>
                  </a:cubicBezTo>
                  <a:cubicBezTo>
                    <a:pt x="31" y="56"/>
                    <a:pt x="31" y="56"/>
                    <a:pt x="31" y="56"/>
                  </a:cubicBezTo>
                  <a:cubicBezTo>
                    <a:pt x="6" y="81"/>
                    <a:pt x="6" y="81"/>
                    <a:pt x="6" y="81"/>
                  </a:cubicBezTo>
                  <a:cubicBezTo>
                    <a:pt x="1" y="86"/>
                    <a:pt x="0" y="94"/>
                    <a:pt x="4" y="98"/>
                  </a:cubicBezTo>
                  <a:cubicBezTo>
                    <a:pt x="14" y="108"/>
                    <a:pt x="14" y="108"/>
                    <a:pt x="14" y="108"/>
                  </a:cubicBezTo>
                  <a:cubicBezTo>
                    <a:pt x="18" y="112"/>
                    <a:pt x="25" y="111"/>
                    <a:pt x="30" y="106"/>
                  </a:cubicBezTo>
                  <a:cubicBezTo>
                    <a:pt x="56" y="81"/>
                    <a:pt x="56" y="81"/>
                    <a:pt x="56" y="81"/>
                  </a:cubicBezTo>
                  <a:cubicBezTo>
                    <a:pt x="81" y="106"/>
                    <a:pt x="81" y="106"/>
                    <a:pt x="81" y="106"/>
                  </a:cubicBezTo>
                  <a:cubicBezTo>
                    <a:pt x="86" y="111"/>
                    <a:pt x="93" y="112"/>
                    <a:pt x="97" y="108"/>
                  </a:cubicBezTo>
                  <a:cubicBezTo>
                    <a:pt x="108" y="98"/>
                    <a:pt x="108" y="98"/>
                    <a:pt x="108" y="98"/>
                  </a:cubicBezTo>
                  <a:cubicBezTo>
                    <a:pt x="112" y="94"/>
                    <a:pt x="111" y="86"/>
                    <a:pt x="106" y="81"/>
                  </a:cubicBezTo>
                  <a:lnTo>
                    <a:pt x="80" y="56"/>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4" name="矩形 3"/>
          <p:cNvSpPr/>
          <p:nvPr/>
        </p:nvSpPr>
        <p:spPr>
          <a:xfrm>
            <a:off x="1422003" y="3355021"/>
            <a:ext cx="936625" cy="5060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矩形 22"/>
          <p:cNvSpPr/>
          <p:nvPr/>
        </p:nvSpPr>
        <p:spPr>
          <a:xfrm>
            <a:off x="1422003" y="4096262"/>
            <a:ext cx="936625" cy="23765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 name="KSO_Shape"/>
          <p:cNvSpPr>
            <a:spLocks/>
          </p:cNvSpPr>
          <p:nvPr/>
        </p:nvSpPr>
        <p:spPr bwMode="auto">
          <a:xfrm>
            <a:off x="2799127" y="3939286"/>
            <a:ext cx="3240360" cy="641842"/>
          </a:xfrm>
          <a:custGeom>
            <a:avLst/>
            <a:gdLst>
              <a:gd name="T0" fmla="*/ 155875713 w 13050"/>
              <a:gd name="T1" fmla="*/ 155918725 h 8154"/>
              <a:gd name="T2" fmla="*/ 155875713 w 13050"/>
              <a:gd name="T3" fmla="*/ 155918725 h 8154"/>
              <a:gd name="T4" fmla="*/ 155875713 w 13050"/>
              <a:gd name="T5" fmla="*/ 155918725 h 8154"/>
              <a:gd name="T6" fmla="*/ 155875713 w 13050"/>
              <a:gd name="T7" fmla="*/ 155918725 h 8154"/>
              <a:gd name="T8" fmla="*/ 155875713 w 13050"/>
              <a:gd name="T9" fmla="*/ 155918725 h 8154"/>
              <a:gd name="T10" fmla="*/ 155875713 w 13050"/>
              <a:gd name="T11" fmla="*/ 155918725 h 8154"/>
              <a:gd name="T12" fmla="*/ 155875713 w 13050"/>
              <a:gd name="T13" fmla="*/ 155918725 h 8154"/>
              <a:gd name="T14" fmla="*/ 155875713 w 13050"/>
              <a:gd name="T15" fmla="*/ 155918725 h 8154"/>
              <a:gd name="T16" fmla="*/ 155875713 w 13050"/>
              <a:gd name="T17" fmla="*/ 155918725 h 8154"/>
              <a:gd name="T18" fmla="*/ 155875713 w 13050"/>
              <a:gd name="T19" fmla="*/ 155918725 h 8154"/>
              <a:gd name="T20" fmla="*/ 155875713 w 13050"/>
              <a:gd name="T21" fmla="*/ 155918725 h 8154"/>
              <a:gd name="T22" fmla="*/ 155875713 w 13050"/>
              <a:gd name="T23" fmla="*/ 155918725 h 8154"/>
              <a:gd name="T24" fmla="*/ 155875713 w 13050"/>
              <a:gd name="T25" fmla="*/ 155918725 h 8154"/>
              <a:gd name="T26" fmla="*/ 155875713 w 13050"/>
              <a:gd name="T27" fmla="*/ 155918725 h 8154"/>
              <a:gd name="T28" fmla="*/ 155875713 w 13050"/>
              <a:gd name="T29" fmla="*/ 155918725 h 8154"/>
              <a:gd name="T30" fmla="*/ 155875713 w 13050"/>
              <a:gd name="T31" fmla="*/ 155918725 h 8154"/>
              <a:gd name="T32" fmla="*/ 155875713 w 13050"/>
              <a:gd name="T33" fmla="*/ 155918725 h 8154"/>
              <a:gd name="T34" fmla="*/ 155875713 w 13050"/>
              <a:gd name="T35" fmla="*/ 155918725 h 8154"/>
              <a:gd name="T36" fmla="*/ 155875713 w 13050"/>
              <a:gd name="T37" fmla="*/ 155918725 h 8154"/>
              <a:gd name="T38" fmla="*/ 155875713 w 13050"/>
              <a:gd name="T39" fmla="*/ 155918725 h 8154"/>
              <a:gd name="T40" fmla="*/ 155875713 w 13050"/>
              <a:gd name="T41" fmla="*/ 155918725 h 8154"/>
              <a:gd name="T42" fmla="*/ 155875713 w 13050"/>
              <a:gd name="T43" fmla="*/ 155918725 h 8154"/>
              <a:gd name="T44" fmla="*/ 155875713 w 13050"/>
              <a:gd name="T45" fmla="*/ 155918725 h 8154"/>
              <a:gd name="T46" fmla="*/ 155875713 w 13050"/>
              <a:gd name="T47" fmla="*/ 155918725 h 8154"/>
              <a:gd name="T48" fmla="*/ 155875713 w 13050"/>
              <a:gd name="T49" fmla="*/ 155918725 h 8154"/>
              <a:gd name="T50" fmla="*/ 155875713 w 13050"/>
              <a:gd name="T51" fmla="*/ 155918725 h 8154"/>
              <a:gd name="T52" fmla="*/ 155875713 w 13050"/>
              <a:gd name="T53" fmla="*/ 155918725 h 8154"/>
              <a:gd name="T54" fmla="*/ 155875713 w 13050"/>
              <a:gd name="T55" fmla="*/ 155918725 h 8154"/>
              <a:gd name="T56" fmla="*/ 155875713 w 13050"/>
              <a:gd name="T57" fmla="*/ 155918725 h 8154"/>
              <a:gd name="T58" fmla="*/ 155875713 w 13050"/>
              <a:gd name="T59" fmla="*/ 155918725 h 8154"/>
              <a:gd name="T60" fmla="*/ 155875713 w 13050"/>
              <a:gd name="T61" fmla="*/ 155918725 h 8154"/>
              <a:gd name="T62" fmla="*/ 155875713 w 13050"/>
              <a:gd name="T63" fmla="*/ 155918725 h 8154"/>
              <a:gd name="T64" fmla="*/ 155875713 w 13050"/>
              <a:gd name="T65" fmla="*/ 155918725 h 8154"/>
              <a:gd name="T66" fmla="*/ 155875713 w 13050"/>
              <a:gd name="T67" fmla="*/ 155918725 h 8154"/>
              <a:gd name="T68" fmla="*/ 155875713 w 13050"/>
              <a:gd name="T69" fmla="*/ 155918725 h 8154"/>
              <a:gd name="T70" fmla="*/ 155875713 w 13050"/>
              <a:gd name="T71" fmla="*/ 155918725 h 8154"/>
              <a:gd name="T72" fmla="*/ 155875713 w 13050"/>
              <a:gd name="T73" fmla="*/ 155918725 h 8154"/>
              <a:gd name="T74" fmla="*/ 155875713 w 13050"/>
              <a:gd name="T75" fmla="*/ 155918725 h 8154"/>
              <a:gd name="T76" fmla="*/ 155875713 w 13050"/>
              <a:gd name="T77" fmla="*/ 155918725 h 8154"/>
              <a:gd name="T78" fmla="*/ 155875713 w 13050"/>
              <a:gd name="T79" fmla="*/ 155918725 h 8154"/>
              <a:gd name="T80" fmla="*/ 155875713 w 13050"/>
              <a:gd name="T81" fmla="*/ 155918725 h 8154"/>
              <a:gd name="T82" fmla="*/ 155875713 w 13050"/>
              <a:gd name="T83" fmla="*/ 155918725 h 8154"/>
              <a:gd name="T84" fmla="*/ 155875713 w 13050"/>
              <a:gd name="T85" fmla="*/ 155918725 h 8154"/>
              <a:gd name="T86" fmla="*/ 155875713 w 13050"/>
              <a:gd name="T87" fmla="*/ 155918725 h 8154"/>
              <a:gd name="T88" fmla="*/ 155875713 w 13050"/>
              <a:gd name="T89" fmla="*/ 155918725 h 8154"/>
              <a:gd name="T90" fmla="*/ 155875713 w 13050"/>
              <a:gd name="T91" fmla="*/ 155918725 h 8154"/>
              <a:gd name="T92" fmla="*/ 155875713 w 13050"/>
              <a:gd name="T93" fmla="*/ 155918725 h 8154"/>
              <a:gd name="T94" fmla="*/ 155875713 w 13050"/>
              <a:gd name="T95" fmla="*/ 155918725 h 8154"/>
              <a:gd name="T96" fmla="*/ 155875713 w 13050"/>
              <a:gd name="T97" fmla="*/ 155918725 h 8154"/>
              <a:gd name="T98" fmla="*/ 155875713 w 13050"/>
              <a:gd name="T99" fmla="*/ 155918725 h 8154"/>
              <a:gd name="T100" fmla="*/ 155875713 w 13050"/>
              <a:gd name="T101" fmla="*/ 155918725 h 8154"/>
              <a:gd name="T102" fmla="*/ 155875713 w 13050"/>
              <a:gd name="T103" fmla="*/ 155918725 h 8154"/>
              <a:gd name="T104" fmla="*/ 155875713 w 13050"/>
              <a:gd name="T105" fmla="*/ 155918725 h 8154"/>
              <a:gd name="T106" fmla="*/ 155875713 w 13050"/>
              <a:gd name="T107" fmla="*/ 155918725 h 8154"/>
              <a:gd name="T108" fmla="*/ 155875713 w 13050"/>
              <a:gd name="T109" fmla="*/ 155918725 h 8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050" h="8154">
                <a:moveTo>
                  <a:pt x="6088" y="6471"/>
                </a:moveTo>
                <a:lnTo>
                  <a:pt x="6088" y="1683"/>
                </a:lnTo>
                <a:lnTo>
                  <a:pt x="8972" y="1683"/>
                </a:lnTo>
                <a:lnTo>
                  <a:pt x="8972" y="0"/>
                </a:lnTo>
                <a:lnTo>
                  <a:pt x="9089" y="0"/>
                </a:lnTo>
                <a:lnTo>
                  <a:pt x="9129" y="86"/>
                </a:lnTo>
                <a:lnTo>
                  <a:pt x="9168" y="171"/>
                </a:lnTo>
                <a:lnTo>
                  <a:pt x="9208" y="256"/>
                </a:lnTo>
                <a:lnTo>
                  <a:pt x="9249" y="340"/>
                </a:lnTo>
                <a:lnTo>
                  <a:pt x="9292" y="425"/>
                </a:lnTo>
                <a:lnTo>
                  <a:pt x="9335" y="507"/>
                </a:lnTo>
                <a:lnTo>
                  <a:pt x="9378" y="589"/>
                </a:lnTo>
                <a:lnTo>
                  <a:pt x="9422" y="670"/>
                </a:lnTo>
                <a:lnTo>
                  <a:pt x="9468" y="750"/>
                </a:lnTo>
                <a:lnTo>
                  <a:pt x="9514" y="830"/>
                </a:lnTo>
                <a:lnTo>
                  <a:pt x="9560" y="909"/>
                </a:lnTo>
                <a:lnTo>
                  <a:pt x="9608" y="986"/>
                </a:lnTo>
                <a:lnTo>
                  <a:pt x="9656" y="1063"/>
                </a:lnTo>
                <a:lnTo>
                  <a:pt x="9704" y="1141"/>
                </a:lnTo>
                <a:lnTo>
                  <a:pt x="9754" y="1217"/>
                </a:lnTo>
                <a:lnTo>
                  <a:pt x="9804" y="1291"/>
                </a:lnTo>
                <a:lnTo>
                  <a:pt x="9855" y="1365"/>
                </a:lnTo>
                <a:lnTo>
                  <a:pt x="9907" y="1439"/>
                </a:lnTo>
                <a:lnTo>
                  <a:pt x="9960" y="1511"/>
                </a:lnTo>
                <a:lnTo>
                  <a:pt x="10013" y="1584"/>
                </a:lnTo>
                <a:lnTo>
                  <a:pt x="10066" y="1655"/>
                </a:lnTo>
                <a:lnTo>
                  <a:pt x="10121" y="1725"/>
                </a:lnTo>
                <a:lnTo>
                  <a:pt x="10176" y="1794"/>
                </a:lnTo>
                <a:lnTo>
                  <a:pt x="10232" y="1864"/>
                </a:lnTo>
                <a:lnTo>
                  <a:pt x="10288" y="1931"/>
                </a:lnTo>
                <a:lnTo>
                  <a:pt x="10346" y="1999"/>
                </a:lnTo>
                <a:lnTo>
                  <a:pt x="10403" y="2066"/>
                </a:lnTo>
                <a:lnTo>
                  <a:pt x="10461" y="2132"/>
                </a:lnTo>
                <a:lnTo>
                  <a:pt x="10521" y="2196"/>
                </a:lnTo>
                <a:lnTo>
                  <a:pt x="10579" y="2261"/>
                </a:lnTo>
                <a:lnTo>
                  <a:pt x="10640" y="2324"/>
                </a:lnTo>
                <a:lnTo>
                  <a:pt x="10701" y="2387"/>
                </a:lnTo>
                <a:lnTo>
                  <a:pt x="10764" y="2450"/>
                </a:lnTo>
                <a:lnTo>
                  <a:pt x="10826" y="2511"/>
                </a:lnTo>
                <a:lnTo>
                  <a:pt x="10889" y="2572"/>
                </a:lnTo>
                <a:lnTo>
                  <a:pt x="10954" y="2631"/>
                </a:lnTo>
                <a:lnTo>
                  <a:pt x="11019" y="2691"/>
                </a:lnTo>
                <a:lnTo>
                  <a:pt x="11085" y="2750"/>
                </a:lnTo>
                <a:lnTo>
                  <a:pt x="11152" y="2808"/>
                </a:lnTo>
                <a:lnTo>
                  <a:pt x="11218" y="2865"/>
                </a:lnTo>
                <a:lnTo>
                  <a:pt x="11286" y="2923"/>
                </a:lnTo>
                <a:lnTo>
                  <a:pt x="11355" y="2978"/>
                </a:lnTo>
                <a:lnTo>
                  <a:pt x="11425" y="3034"/>
                </a:lnTo>
                <a:lnTo>
                  <a:pt x="11495" y="3088"/>
                </a:lnTo>
                <a:lnTo>
                  <a:pt x="11565" y="3143"/>
                </a:lnTo>
                <a:lnTo>
                  <a:pt x="11638" y="3197"/>
                </a:lnTo>
                <a:lnTo>
                  <a:pt x="11709" y="3250"/>
                </a:lnTo>
                <a:lnTo>
                  <a:pt x="11783" y="3301"/>
                </a:lnTo>
                <a:lnTo>
                  <a:pt x="11856" y="3353"/>
                </a:lnTo>
                <a:lnTo>
                  <a:pt x="11931" y="3404"/>
                </a:lnTo>
                <a:lnTo>
                  <a:pt x="12006" y="3453"/>
                </a:lnTo>
                <a:lnTo>
                  <a:pt x="12082" y="3503"/>
                </a:lnTo>
                <a:lnTo>
                  <a:pt x="12158" y="3552"/>
                </a:lnTo>
                <a:lnTo>
                  <a:pt x="12236" y="3601"/>
                </a:lnTo>
                <a:lnTo>
                  <a:pt x="12315" y="3648"/>
                </a:lnTo>
                <a:lnTo>
                  <a:pt x="12393" y="3694"/>
                </a:lnTo>
                <a:lnTo>
                  <a:pt x="12472" y="3741"/>
                </a:lnTo>
                <a:lnTo>
                  <a:pt x="12553" y="3786"/>
                </a:lnTo>
                <a:lnTo>
                  <a:pt x="12634" y="3831"/>
                </a:lnTo>
                <a:lnTo>
                  <a:pt x="12715" y="3875"/>
                </a:lnTo>
                <a:lnTo>
                  <a:pt x="12798" y="3918"/>
                </a:lnTo>
                <a:lnTo>
                  <a:pt x="12881" y="3961"/>
                </a:lnTo>
                <a:lnTo>
                  <a:pt x="12965" y="4003"/>
                </a:lnTo>
                <a:lnTo>
                  <a:pt x="13050" y="4044"/>
                </a:lnTo>
                <a:lnTo>
                  <a:pt x="13050" y="4149"/>
                </a:lnTo>
                <a:lnTo>
                  <a:pt x="12968" y="4188"/>
                </a:lnTo>
                <a:lnTo>
                  <a:pt x="12885" y="4227"/>
                </a:lnTo>
                <a:lnTo>
                  <a:pt x="12803" y="4267"/>
                </a:lnTo>
                <a:lnTo>
                  <a:pt x="12722" y="4309"/>
                </a:lnTo>
                <a:lnTo>
                  <a:pt x="12642" y="4350"/>
                </a:lnTo>
                <a:lnTo>
                  <a:pt x="12562" y="4393"/>
                </a:lnTo>
                <a:lnTo>
                  <a:pt x="12483" y="4437"/>
                </a:lnTo>
                <a:lnTo>
                  <a:pt x="12404" y="4480"/>
                </a:lnTo>
                <a:lnTo>
                  <a:pt x="12326" y="4525"/>
                </a:lnTo>
                <a:lnTo>
                  <a:pt x="12249" y="4570"/>
                </a:lnTo>
                <a:lnTo>
                  <a:pt x="12173" y="4616"/>
                </a:lnTo>
                <a:lnTo>
                  <a:pt x="12097" y="4663"/>
                </a:lnTo>
                <a:lnTo>
                  <a:pt x="12022" y="4711"/>
                </a:lnTo>
                <a:lnTo>
                  <a:pt x="11947" y="4759"/>
                </a:lnTo>
                <a:lnTo>
                  <a:pt x="11874" y="4808"/>
                </a:lnTo>
                <a:lnTo>
                  <a:pt x="11800" y="4858"/>
                </a:lnTo>
                <a:lnTo>
                  <a:pt x="11729" y="4909"/>
                </a:lnTo>
                <a:lnTo>
                  <a:pt x="11656" y="4960"/>
                </a:lnTo>
                <a:lnTo>
                  <a:pt x="11585" y="5012"/>
                </a:lnTo>
                <a:lnTo>
                  <a:pt x="11514" y="5064"/>
                </a:lnTo>
                <a:lnTo>
                  <a:pt x="11445" y="5118"/>
                </a:lnTo>
                <a:lnTo>
                  <a:pt x="11376" y="5172"/>
                </a:lnTo>
                <a:lnTo>
                  <a:pt x="11308" y="5227"/>
                </a:lnTo>
                <a:lnTo>
                  <a:pt x="11240" y="5283"/>
                </a:lnTo>
                <a:lnTo>
                  <a:pt x="11174" y="5339"/>
                </a:lnTo>
                <a:lnTo>
                  <a:pt x="11108" y="5396"/>
                </a:lnTo>
                <a:lnTo>
                  <a:pt x="11042" y="5454"/>
                </a:lnTo>
                <a:lnTo>
                  <a:pt x="10978" y="5512"/>
                </a:lnTo>
                <a:lnTo>
                  <a:pt x="10914" y="5572"/>
                </a:lnTo>
                <a:lnTo>
                  <a:pt x="10851" y="5632"/>
                </a:lnTo>
                <a:lnTo>
                  <a:pt x="10789" y="5693"/>
                </a:lnTo>
                <a:lnTo>
                  <a:pt x="10727" y="5754"/>
                </a:lnTo>
                <a:lnTo>
                  <a:pt x="10666" y="5816"/>
                </a:lnTo>
                <a:lnTo>
                  <a:pt x="10606" y="5879"/>
                </a:lnTo>
                <a:lnTo>
                  <a:pt x="10546" y="5942"/>
                </a:lnTo>
                <a:lnTo>
                  <a:pt x="10487" y="6007"/>
                </a:lnTo>
                <a:lnTo>
                  <a:pt x="10429" y="6072"/>
                </a:lnTo>
                <a:lnTo>
                  <a:pt x="10371" y="6139"/>
                </a:lnTo>
                <a:lnTo>
                  <a:pt x="10313" y="6206"/>
                </a:lnTo>
                <a:lnTo>
                  <a:pt x="10257" y="6275"/>
                </a:lnTo>
                <a:lnTo>
                  <a:pt x="10201" y="6343"/>
                </a:lnTo>
                <a:lnTo>
                  <a:pt x="10145" y="6413"/>
                </a:lnTo>
                <a:lnTo>
                  <a:pt x="10090" y="6483"/>
                </a:lnTo>
                <a:lnTo>
                  <a:pt x="10036" y="6555"/>
                </a:lnTo>
                <a:lnTo>
                  <a:pt x="9982" y="6627"/>
                </a:lnTo>
                <a:lnTo>
                  <a:pt x="9929" y="6700"/>
                </a:lnTo>
                <a:lnTo>
                  <a:pt x="9877" y="6774"/>
                </a:lnTo>
                <a:lnTo>
                  <a:pt x="9825" y="6848"/>
                </a:lnTo>
                <a:lnTo>
                  <a:pt x="9773" y="6924"/>
                </a:lnTo>
                <a:lnTo>
                  <a:pt x="9724" y="7000"/>
                </a:lnTo>
                <a:lnTo>
                  <a:pt x="9673" y="7077"/>
                </a:lnTo>
                <a:lnTo>
                  <a:pt x="9625" y="7156"/>
                </a:lnTo>
                <a:lnTo>
                  <a:pt x="9576" y="7234"/>
                </a:lnTo>
                <a:lnTo>
                  <a:pt x="9528" y="7313"/>
                </a:lnTo>
                <a:lnTo>
                  <a:pt x="9481" y="7394"/>
                </a:lnTo>
                <a:lnTo>
                  <a:pt x="9435" y="7476"/>
                </a:lnTo>
                <a:lnTo>
                  <a:pt x="9390" y="7558"/>
                </a:lnTo>
                <a:lnTo>
                  <a:pt x="9344" y="7640"/>
                </a:lnTo>
                <a:lnTo>
                  <a:pt x="9300" y="7724"/>
                </a:lnTo>
                <a:lnTo>
                  <a:pt x="9256" y="7809"/>
                </a:lnTo>
                <a:lnTo>
                  <a:pt x="9214" y="7894"/>
                </a:lnTo>
                <a:lnTo>
                  <a:pt x="9171" y="7980"/>
                </a:lnTo>
                <a:lnTo>
                  <a:pt x="9130" y="8066"/>
                </a:lnTo>
                <a:lnTo>
                  <a:pt x="9089" y="8154"/>
                </a:lnTo>
                <a:lnTo>
                  <a:pt x="8972" y="8154"/>
                </a:lnTo>
                <a:lnTo>
                  <a:pt x="8972" y="6471"/>
                </a:lnTo>
                <a:lnTo>
                  <a:pt x="6088" y="6471"/>
                </a:lnTo>
                <a:close/>
                <a:moveTo>
                  <a:pt x="4515" y="6471"/>
                </a:moveTo>
                <a:lnTo>
                  <a:pt x="4515" y="1683"/>
                </a:lnTo>
                <a:lnTo>
                  <a:pt x="5762" y="1683"/>
                </a:lnTo>
                <a:lnTo>
                  <a:pt x="5762" y="6471"/>
                </a:lnTo>
                <a:lnTo>
                  <a:pt x="4515" y="6471"/>
                </a:lnTo>
                <a:close/>
                <a:moveTo>
                  <a:pt x="2988" y="6471"/>
                </a:moveTo>
                <a:lnTo>
                  <a:pt x="2988" y="1683"/>
                </a:lnTo>
                <a:lnTo>
                  <a:pt x="3915" y="1683"/>
                </a:lnTo>
                <a:lnTo>
                  <a:pt x="3915" y="6471"/>
                </a:lnTo>
                <a:lnTo>
                  <a:pt x="2988" y="6471"/>
                </a:lnTo>
                <a:close/>
                <a:moveTo>
                  <a:pt x="1520" y="6471"/>
                </a:moveTo>
                <a:lnTo>
                  <a:pt x="1520" y="1683"/>
                </a:lnTo>
                <a:lnTo>
                  <a:pt x="2121" y="1683"/>
                </a:lnTo>
                <a:lnTo>
                  <a:pt x="2121" y="6471"/>
                </a:lnTo>
                <a:lnTo>
                  <a:pt x="1520" y="6471"/>
                </a:lnTo>
                <a:close/>
                <a:moveTo>
                  <a:pt x="0" y="6471"/>
                </a:moveTo>
                <a:lnTo>
                  <a:pt x="0" y="1683"/>
                </a:lnTo>
                <a:lnTo>
                  <a:pt x="437" y="1683"/>
                </a:lnTo>
                <a:lnTo>
                  <a:pt x="437" y="6471"/>
                </a:lnTo>
                <a:lnTo>
                  <a:pt x="0" y="6471"/>
                </a:lnTo>
                <a:close/>
              </a:path>
            </a:pathLst>
          </a:custGeom>
          <a:solidFill>
            <a:srgbClr val="FF0000"/>
          </a:solidFill>
          <a:ln w="19050">
            <a:solidFill>
              <a:schemeClr val="tx1"/>
            </a:solid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pic>
        <p:nvPicPr>
          <p:cNvPr id="18" name="圖片 17">
            <a:extLst>
              <a:ext uri="{FF2B5EF4-FFF2-40B4-BE49-F238E27FC236}">
                <a16:creationId xmlns:a16="http://schemas.microsoft.com/office/drawing/2014/main" id="{B26CFBFB-41BA-8F26-FF15-83A2B3D888D8}"/>
              </a:ext>
            </a:extLst>
          </p:cNvPr>
          <p:cNvPicPr>
            <a:picLocks noChangeAspect="1"/>
          </p:cNvPicPr>
          <p:nvPr/>
        </p:nvPicPr>
        <p:blipFill>
          <a:blip r:embed="rId4" cstate="print">
            <a:extLst>
              <a:ext uri="{28A0092B-C50C-407E-A947-70E740481C1C}">
                <a14:useLocalDpi xmlns:a14="http://schemas.microsoft.com/office/drawing/2010/main" val="0"/>
              </a:ext>
            </a:extLst>
          </a:blip>
          <a:srcRect l="25" r="25"/>
          <a:stretch/>
        </p:blipFill>
        <p:spPr>
          <a:xfrm>
            <a:off x="6102399" y="2963862"/>
            <a:ext cx="5495562" cy="3574041"/>
          </a:xfrm>
          <a:prstGeom prst="rect">
            <a:avLst/>
          </a:prstGeom>
        </p:spPr>
      </p:pic>
      <p:sp>
        <p:nvSpPr>
          <p:cNvPr id="7" name="投影片編號版面配置區 8">
            <a:extLst>
              <a:ext uri="{FF2B5EF4-FFF2-40B4-BE49-F238E27FC236}">
                <a16:creationId xmlns:a16="http://schemas.microsoft.com/office/drawing/2014/main" id="{B41A6CC9-5490-936F-CF7A-278DBFE71DAC}"/>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29</a:t>
            </a:fld>
            <a:endParaRPr lang="zh-TW" altLang="en-US" sz="2600" b="1" u="sng"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a:xfrm>
            <a:off x="838200" y="207963"/>
            <a:ext cx="10515600" cy="1325562"/>
          </a:xfrm>
        </p:spPr>
        <p:txBody>
          <a:bodyPr/>
          <a:lstStyle/>
          <a:p>
            <a:pPr marL="1076325" indent="-90488" eaLnBrk="1" hangingPunct="1"/>
            <a:r>
              <a:rPr lang="en-US" altLang="zh-TW" sz="3400" b="1" dirty="0">
                <a:solidFill>
                  <a:srgbClr val="002060"/>
                </a:solidFill>
                <a:latin typeface="微軟正黑體" panose="020B0604030504040204" pitchFamily="34" charset="-120"/>
                <a:ea typeface="微軟正黑體" panose="020B0604030504040204" pitchFamily="34" charset="-120"/>
              </a:rPr>
              <a:t> </a:t>
            </a:r>
            <a:r>
              <a:rPr lang="en-US" altLang="zh-TW" sz="2800" b="1" dirty="0">
                <a:solidFill>
                  <a:srgbClr val="C00000"/>
                </a:solidFill>
                <a:latin typeface="微軟正黑體" panose="020B0604030504040204" pitchFamily="34" charset="-120"/>
                <a:ea typeface="微軟正黑體" panose="020B0604030504040204" pitchFamily="34" charset="-120"/>
              </a:rPr>
              <a:t>115</a:t>
            </a:r>
            <a:r>
              <a:rPr lang="zh-TW" altLang="en-US" sz="2800" b="1" dirty="0">
                <a:solidFill>
                  <a:srgbClr val="C00000"/>
                </a:solidFill>
                <a:latin typeface="微軟正黑體" panose="020B0604030504040204" pitchFamily="34" charset="-120"/>
                <a:ea typeface="微軟正黑體" panose="020B0604030504040204" pitchFamily="34" charset="-120"/>
              </a:rPr>
              <a:t>學年度</a:t>
            </a:r>
            <a:br>
              <a:rPr lang="en-US" altLang="zh-TW" sz="3400" b="1" dirty="0">
                <a:solidFill>
                  <a:srgbClr val="002060"/>
                </a:solidFill>
                <a:latin typeface="微軟正黑體" panose="020B0604030504040204" pitchFamily="34" charset="-120"/>
                <a:ea typeface="微軟正黑體" panose="020B0604030504040204" pitchFamily="34" charset="-120"/>
              </a:rPr>
            </a:br>
            <a:r>
              <a:rPr lang="zh-TW" altLang="en-US" sz="3800" b="1" dirty="0">
                <a:solidFill>
                  <a:srgbClr val="002060"/>
                </a:solidFill>
                <a:latin typeface="微軟正黑體" panose="020B0604030504040204" pitchFamily="34" charset="-120"/>
                <a:ea typeface="微軟正黑體" panose="020B0604030504040204" pitchFamily="34" charset="-120"/>
              </a:rPr>
              <a:t>五專聯合免試入學報名方式</a:t>
            </a:r>
          </a:p>
        </p:txBody>
      </p:sp>
      <p:sp>
        <p:nvSpPr>
          <p:cNvPr id="3" name="內容版面配置區 2"/>
          <p:cNvSpPr>
            <a:spLocks noGrp="1"/>
          </p:cNvSpPr>
          <p:nvPr>
            <p:ph idx="1"/>
          </p:nvPr>
        </p:nvSpPr>
        <p:spPr>
          <a:xfrm>
            <a:off x="1558393" y="2214383"/>
            <a:ext cx="9504363" cy="1014574"/>
          </a:xfrm>
        </p:spPr>
        <p:txBody>
          <a:bodyPr rtlCol="0">
            <a:normAutofit/>
          </a:bodyPr>
          <a:lstStyle/>
          <a:p>
            <a:pPr marL="355600" indent="0" eaLnBrk="1" fontAlgn="auto" hangingPunct="1">
              <a:lnSpc>
                <a:spcPct val="120000"/>
              </a:lnSpc>
              <a:spcAft>
                <a:spcPts val="0"/>
              </a:spcAft>
              <a:buFont typeface="Arial" panose="020B0604020202020204" pitchFamily="34" charset="0"/>
              <a:buNone/>
              <a:defRPr/>
            </a:pPr>
            <a:r>
              <a:rPr lang="en-US" altLang="zh-TW" sz="2400" b="1" dirty="0">
                <a:latin typeface="微軟正黑體" panose="020B0604030504040204" pitchFamily="34" charset="-120"/>
                <a:ea typeface="微軟正黑體" panose="020B0604030504040204" pitchFamily="34" charset="-120"/>
              </a:rPr>
              <a:t>115</a:t>
            </a:r>
            <a:r>
              <a:rPr lang="zh-TW" altLang="en-US" sz="2400" b="1" dirty="0">
                <a:latin typeface="微軟正黑體" panose="020B0604030504040204" pitchFamily="34" charset="-120"/>
                <a:ea typeface="微軟正黑體" panose="020B0604030504040204" pitchFamily="34" charset="-120"/>
              </a:rPr>
              <a:t>年</a:t>
            </a:r>
            <a:r>
              <a:rPr lang="en-US" altLang="zh-TW" sz="2400" b="1" dirty="0">
                <a:latin typeface="微軟正黑體" panose="020B0604030504040204" pitchFamily="34" charset="-120"/>
                <a:ea typeface="微軟正黑體" panose="020B0604030504040204" pitchFamily="34" charset="-120"/>
              </a:rPr>
              <a:t>6</a:t>
            </a:r>
            <a:r>
              <a:rPr lang="zh-TW" altLang="en-US" sz="2400" b="1" dirty="0">
                <a:latin typeface="微軟正黑體" panose="020B0604030504040204" pitchFamily="34" charset="-120"/>
                <a:ea typeface="微軟正黑體" panose="020B0604030504040204" pitchFamily="34" charset="-120"/>
              </a:rPr>
              <a:t>月</a:t>
            </a:r>
            <a:r>
              <a:rPr lang="en-US" altLang="zh-TW" sz="2400" b="1" dirty="0">
                <a:latin typeface="微軟正黑體" panose="020B0604030504040204" pitchFamily="34" charset="-120"/>
                <a:ea typeface="微軟正黑體" panose="020B0604030504040204" pitchFamily="34" charset="-120"/>
              </a:rPr>
              <a:t>18</a:t>
            </a:r>
            <a:r>
              <a:rPr lang="zh-TW" altLang="en-US" sz="2400" b="1" dirty="0">
                <a:latin typeface="微軟正黑體" panose="020B0604030504040204" pitchFamily="34" charset="-120"/>
                <a:ea typeface="微軟正黑體" panose="020B0604030504040204" pitchFamily="34" charset="-120"/>
              </a:rPr>
              <a:t>日（星期四）</a:t>
            </a:r>
            <a:r>
              <a:rPr lang="en-US" altLang="zh-TW" sz="2400" b="1" dirty="0">
                <a:latin typeface="微軟正黑體" panose="020B0604030504040204" pitchFamily="34" charset="-120"/>
                <a:ea typeface="微軟正黑體" panose="020B0604030504040204" pitchFamily="34" charset="-120"/>
              </a:rPr>
              <a:t>10</a:t>
            </a:r>
            <a:r>
              <a:rPr lang="zh-TW" altLang="en-US" sz="2400" b="1" dirty="0">
                <a:latin typeface="微軟正黑體" panose="020B0604030504040204" pitchFamily="34" charset="-120"/>
                <a:ea typeface="微軟正黑體" panose="020B0604030504040204" pitchFamily="34" charset="-120"/>
              </a:rPr>
              <a:t>：</a:t>
            </a:r>
            <a:r>
              <a:rPr lang="en-US" altLang="zh-TW" sz="2400" b="1" dirty="0">
                <a:latin typeface="微軟正黑體" panose="020B0604030504040204" pitchFamily="34" charset="-120"/>
                <a:ea typeface="微軟正黑體" panose="020B0604030504040204" pitchFamily="34" charset="-120"/>
              </a:rPr>
              <a:t>00 </a:t>
            </a:r>
            <a:r>
              <a:rPr lang="zh-TW" altLang="en-US" sz="2400" b="1" dirty="0">
                <a:latin typeface="微軟正黑體" panose="020B0604030504040204" pitchFamily="34" charset="-120"/>
                <a:ea typeface="微軟正黑體" panose="020B0604030504040204" pitchFamily="34" charset="-120"/>
              </a:rPr>
              <a:t>至</a:t>
            </a:r>
            <a:r>
              <a:rPr lang="en-US" altLang="zh-TW" sz="2400" b="1" dirty="0">
                <a:latin typeface="微軟正黑體" panose="020B0604030504040204" pitchFamily="34" charset="-120"/>
                <a:ea typeface="微軟正黑體" panose="020B0604030504040204" pitchFamily="34" charset="-120"/>
              </a:rPr>
              <a:t>115</a:t>
            </a:r>
            <a:r>
              <a:rPr lang="zh-TW" altLang="en-US" sz="2400" b="1" dirty="0">
                <a:latin typeface="微軟正黑體" panose="020B0604030504040204" pitchFamily="34" charset="-120"/>
                <a:ea typeface="微軟正黑體" panose="020B0604030504040204" pitchFamily="34" charset="-120"/>
              </a:rPr>
              <a:t>年</a:t>
            </a:r>
            <a:r>
              <a:rPr lang="en-US" altLang="zh-TW" sz="2400" b="1" dirty="0">
                <a:latin typeface="微軟正黑體" panose="020B0604030504040204" pitchFamily="34" charset="-120"/>
                <a:ea typeface="微軟正黑體" panose="020B0604030504040204" pitchFamily="34" charset="-120"/>
              </a:rPr>
              <a:t>6</a:t>
            </a:r>
            <a:r>
              <a:rPr lang="zh-TW" altLang="en-US" sz="2400" b="1" dirty="0">
                <a:latin typeface="微軟正黑體" panose="020B0604030504040204" pitchFamily="34" charset="-120"/>
                <a:ea typeface="微軟正黑體" panose="020B0604030504040204" pitchFamily="34" charset="-120"/>
              </a:rPr>
              <a:t>月</a:t>
            </a:r>
            <a:r>
              <a:rPr lang="en-US" altLang="zh-TW" sz="2400" b="1" dirty="0">
                <a:latin typeface="微軟正黑體" panose="020B0604030504040204" pitchFamily="34" charset="-120"/>
                <a:ea typeface="微軟正黑體" panose="020B0604030504040204" pitchFamily="34" charset="-120"/>
              </a:rPr>
              <a:t>25</a:t>
            </a:r>
            <a:r>
              <a:rPr lang="zh-TW" altLang="en-US" sz="2400" b="1" dirty="0">
                <a:latin typeface="微軟正黑體" panose="020B0604030504040204" pitchFamily="34" charset="-120"/>
                <a:ea typeface="微軟正黑體" panose="020B0604030504040204" pitchFamily="34" charset="-120"/>
              </a:rPr>
              <a:t>日（星期四） </a:t>
            </a:r>
            <a:br>
              <a:rPr lang="en-US" altLang="zh-TW" sz="2400" b="1" dirty="0">
                <a:latin typeface="微軟正黑體" panose="020B0604030504040204" pitchFamily="34" charset="-120"/>
                <a:ea typeface="微軟正黑體" panose="020B0604030504040204" pitchFamily="34" charset="-120"/>
              </a:rPr>
            </a:br>
            <a:r>
              <a:rPr lang="en-US" altLang="zh-TW" sz="2400" b="1" dirty="0">
                <a:latin typeface="微軟正黑體" panose="020B0604030504040204" pitchFamily="34" charset="-120"/>
                <a:ea typeface="微軟正黑體" panose="020B0604030504040204" pitchFamily="34" charset="-120"/>
              </a:rPr>
              <a:t>15</a:t>
            </a:r>
            <a:r>
              <a:rPr lang="zh-TW" altLang="en-US" sz="2400" b="1" dirty="0">
                <a:latin typeface="微軟正黑體" panose="020B0604030504040204" pitchFamily="34" charset="-120"/>
                <a:ea typeface="微軟正黑體" panose="020B0604030504040204" pitchFamily="34" charset="-120"/>
              </a:rPr>
              <a:t>：</a:t>
            </a:r>
            <a:r>
              <a:rPr lang="en-US" altLang="zh-TW" sz="2400" b="1" dirty="0">
                <a:latin typeface="微軟正黑體" panose="020B0604030504040204" pitchFamily="34" charset="-120"/>
                <a:ea typeface="微軟正黑體" panose="020B0604030504040204" pitchFamily="34" charset="-120"/>
              </a:rPr>
              <a:t>00</a:t>
            </a:r>
            <a:r>
              <a:rPr lang="zh-TW" altLang="en-US" sz="2400" b="1" dirty="0">
                <a:latin typeface="微軟正黑體" panose="020B0604030504040204" pitchFamily="34" charset="-120"/>
                <a:ea typeface="微軟正黑體" panose="020B0604030504040204" pitchFamily="34" charset="-120"/>
              </a:rPr>
              <a:t>前完成資料上傳及繳費</a:t>
            </a:r>
            <a:endParaRPr lang="en-US" altLang="zh-TW" sz="2400" b="1" dirty="0">
              <a:latin typeface="微軟正黑體" panose="020B0604030504040204" pitchFamily="34" charset="-120"/>
              <a:ea typeface="微軟正黑體" panose="020B0604030504040204" pitchFamily="34" charset="-120"/>
            </a:endParaRPr>
          </a:p>
        </p:txBody>
      </p:sp>
      <p:grpSp>
        <p:nvGrpSpPr>
          <p:cNvPr id="21" name="组合 74">
            <a:extLst>
              <a:ext uri="{FF2B5EF4-FFF2-40B4-BE49-F238E27FC236}">
                <a16:creationId xmlns:a16="http://schemas.microsoft.com/office/drawing/2014/main" id="{D577AED8-3408-423F-85B0-3F71E703B9D1}"/>
              </a:ext>
            </a:extLst>
          </p:cNvPr>
          <p:cNvGrpSpPr/>
          <p:nvPr/>
        </p:nvGrpSpPr>
        <p:grpSpPr>
          <a:xfrm>
            <a:off x="652463" y="267309"/>
            <a:ext cx="1162514" cy="1325562"/>
            <a:chOff x="4427538" y="954088"/>
            <a:chExt cx="3333750" cy="3729038"/>
          </a:xfrm>
        </p:grpSpPr>
        <p:sp>
          <p:nvSpPr>
            <p:cNvPr id="22" name="Freeform 5">
              <a:extLst>
                <a:ext uri="{FF2B5EF4-FFF2-40B4-BE49-F238E27FC236}">
                  <a16:creationId xmlns:a16="http://schemas.microsoft.com/office/drawing/2014/main" id="{4D0FEB1F-78DB-421E-BAB7-0C89C3E2799B}"/>
                </a:ext>
              </a:extLst>
            </p:cNvPr>
            <p:cNvSpPr>
              <a:spLocks/>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6">
              <a:extLst>
                <a:ext uri="{FF2B5EF4-FFF2-40B4-BE49-F238E27FC236}">
                  <a16:creationId xmlns:a16="http://schemas.microsoft.com/office/drawing/2014/main" id="{1CB2D01E-D13C-411B-B168-9CB660F11F45}"/>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7">
              <a:extLst>
                <a:ext uri="{FF2B5EF4-FFF2-40B4-BE49-F238E27FC236}">
                  <a16:creationId xmlns:a16="http://schemas.microsoft.com/office/drawing/2014/main" id="{A779D6D5-0F2B-4891-A22B-EF227B74DF41}"/>
                </a:ext>
              </a:extLst>
            </p:cNvPr>
            <p:cNvSpPr>
              <a:spLocks/>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5" name="Freeform 8">
              <a:extLst>
                <a:ext uri="{FF2B5EF4-FFF2-40B4-BE49-F238E27FC236}">
                  <a16:creationId xmlns:a16="http://schemas.microsoft.com/office/drawing/2014/main" id="{F8BE67AB-857E-43C8-A5CF-FB06FA6905FD}"/>
                </a:ext>
              </a:extLst>
            </p:cNvPr>
            <p:cNvSpPr>
              <a:spLocks/>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6" name="Freeform 9">
              <a:extLst>
                <a:ext uri="{FF2B5EF4-FFF2-40B4-BE49-F238E27FC236}">
                  <a16:creationId xmlns:a16="http://schemas.microsoft.com/office/drawing/2014/main" id="{65DF33B0-B39D-4ACF-9831-AC7DD577D967}"/>
                </a:ext>
              </a:extLst>
            </p:cNvPr>
            <p:cNvSpPr>
              <a:spLocks/>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7" name="Freeform 10">
              <a:extLst>
                <a:ext uri="{FF2B5EF4-FFF2-40B4-BE49-F238E27FC236}">
                  <a16:creationId xmlns:a16="http://schemas.microsoft.com/office/drawing/2014/main" id="{1235BECC-7DF3-44D5-ADCF-7E584979A0F5}"/>
                </a:ext>
              </a:extLst>
            </p:cNvPr>
            <p:cNvSpPr>
              <a:spLocks/>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8" name="Freeform 11">
              <a:extLst>
                <a:ext uri="{FF2B5EF4-FFF2-40B4-BE49-F238E27FC236}">
                  <a16:creationId xmlns:a16="http://schemas.microsoft.com/office/drawing/2014/main" id="{8D440FFC-3C55-4123-9C5B-F21499A8F98D}"/>
                </a:ext>
              </a:extLst>
            </p:cNvPr>
            <p:cNvSpPr>
              <a:spLocks/>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9" name="Freeform 12">
              <a:extLst>
                <a:ext uri="{FF2B5EF4-FFF2-40B4-BE49-F238E27FC236}">
                  <a16:creationId xmlns:a16="http://schemas.microsoft.com/office/drawing/2014/main" id="{78B389DD-3B82-4C00-83F9-2F922550905D}"/>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 name="Freeform 13">
              <a:extLst>
                <a:ext uri="{FF2B5EF4-FFF2-40B4-BE49-F238E27FC236}">
                  <a16:creationId xmlns:a16="http://schemas.microsoft.com/office/drawing/2014/main" id="{B697D356-1747-4CE6-89AE-95AC54329719}"/>
                </a:ext>
              </a:extLst>
            </p:cNvPr>
            <p:cNvSpPr>
              <a:spLocks/>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14">
              <a:extLst>
                <a:ext uri="{FF2B5EF4-FFF2-40B4-BE49-F238E27FC236}">
                  <a16:creationId xmlns:a16="http://schemas.microsoft.com/office/drawing/2014/main" id="{0E110152-121F-4DB5-BE19-E8DFDBCCC843}"/>
                </a:ext>
              </a:extLst>
            </p:cNvPr>
            <p:cNvSpPr>
              <a:spLocks/>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15">
              <a:extLst>
                <a:ext uri="{FF2B5EF4-FFF2-40B4-BE49-F238E27FC236}">
                  <a16:creationId xmlns:a16="http://schemas.microsoft.com/office/drawing/2014/main" id="{DEDC2340-1D8C-484A-B38A-FDB9DFC07AD5}"/>
                </a:ext>
              </a:extLst>
            </p:cNvPr>
            <p:cNvSpPr>
              <a:spLocks/>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16">
              <a:extLst>
                <a:ext uri="{FF2B5EF4-FFF2-40B4-BE49-F238E27FC236}">
                  <a16:creationId xmlns:a16="http://schemas.microsoft.com/office/drawing/2014/main" id="{D189EE73-71EB-4BD2-AB97-B76E0A81213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17">
              <a:extLst>
                <a:ext uri="{FF2B5EF4-FFF2-40B4-BE49-F238E27FC236}">
                  <a16:creationId xmlns:a16="http://schemas.microsoft.com/office/drawing/2014/main" id="{8815F640-F9F2-473A-9737-9E1FFBF11C42}"/>
                </a:ext>
              </a:extLst>
            </p:cNvPr>
            <p:cNvSpPr>
              <a:spLocks/>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5" name="Freeform 18">
              <a:extLst>
                <a:ext uri="{FF2B5EF4-FFF2-40B4-BE49-F238E27FC236}">
                  <a16:creationId xmlns:a16="http://schemas.microsoft.com/office/drawing/2014/main" id="{FB7D1CE1-9AE5-4246-A346-DD3F1D1D564B}"/>
                </a:ext>
              </a:extLst>
            </p:cNvPr>
            <p:cNvSpPr>
              <a:spLocks/>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6" name="Freeform 19">
              <a:extLst>
                <a:ext uri="{FF2B5EF4-FFF2-40B4-BE49-F238E27FC236}">
                  <a16:creationId xmlns:a16="http://schemas.microsoft.com/office/drawing/2014/main" id="{12A97CBC-064D-4F8B-AE4C-FD623FC19A69}"/>
                </a:ext>
              </a:extLst>
            </p:cNvPr>
            <p:cNvSpPr>
              <a:spLocks/>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7" name="Freeform 20">
              <a:extLst>
                <a:ext uri="{FF2B5EF4-FFF2-40B4-BE49-F238E27FC236}">
                  <a16:creationId xmlns:a16="http://schemas.microsoft.com/office/drawing/2014/main" id="{70CE7A66-BC37-4F8F-B334-53F10B57C931}"/>
                </a:ext>
              </a:extLst>
            </p:cNvPr>
            <p:cNvSpPr>
              <a:spLocks/>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21">
              <a:extLst>
                <a:ext uri="{FF2B5EF4-FFF2-40B4-BE49-F238E27FC236}">
                  <a16:creationId xmlns:a16="http://schemas.microsoft.com/office/drawing/2014/main" id="{AE41DF43-8AD0-4832-9C5F-EA20EE9D5C38}"/>
                </a:ext>
              </a:extLst>
            </p:cNvPr>
            <p:cNvSpPr>
              <a:spLocks/>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2">
              <a:extLst>
                <a:ext uri="{FF2B5EF4-FFF2-40B4-BE49-F238E27FC236}">
                  <a16:creationId xmlns:a16="http://schemas.microsoft.com/office/drawing/2014/main" id="{F563FEED-3FF0-44A2-8A78-B8D6E4FF27D2}"/>
                </a:ext>
              </a:extLst>
            </p:cNvPr>
            <p:cNvSpPr>
              <a:spLocks/>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3">
              <a:extLst>
                <a:ext uri="{FF2B5EF4-FFF2-40B4-BE49-F238E27FC236}">
                  <a16:creationId xmlns:a16="http://schemas.microsoft.com/office/drawing/2014/main" id="{99F1F5D0-10AE-4D9C-A4E4-82849437C87A}"/>
                </a:ext>
              </a:extLst>
            </p:cNvPr>
            <p:cNvSpPr>
              <a:spLocks/>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5" name="Freeform 24">
              <a:extLst>
                <a:ext uri="{FF2B5EF4-FFF2-40B4-BE49-F238E27FC236}">
                  <a16:creationId xmlns:a16="http://schemas.microsoft.com/office/drawing/2014/main" id="{C6CB8BEE-E42F-44F4-AAFD-E921DB5871DB}"/>
                </a:ext>
              </a:extLst>
            </p:cNvPr>
            <p:cNvSpPr>
              <a:spLocks/>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6" name="Freeform 25">
              <a:extLst>
                <a:ext uri="{FF2B5EF4-FFF2-40B4-BE49-F238E27FC236}">
                  <a16:creationId xmlns:a16="http://schemas.microsoft.com/office/drawing/2014/main" id="{1BB10BB0-D809-477A-961B-D003F3BE4FDE}"/>
                </a:ext>
              </a:extLst>
            </p:cNvPr>
            <p:cNvSpPr>
              <a:spLocks/>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6">
              <a:extLst>
                <a:ext uri="{FF2B5EF4-FFF2-40B4-BE49-F238E27FC236}">
                  <a16:creationId xmlns:a16="http://schemas.microsoft.com/office/drawing/2014/main" id="{6687E08E-4D72-44C7-B5DB-1C6553CD488B}"/>
                </a:ext>
              </a:extLst>
            </p:cNvPr>
            <p:cNvSpPr>
              <a:spLocks/>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7">
              <a:extLst>
                <a:ext uri="{FF2B5EF4-FFF2-40B4-BE49-F238E27FC236}">
                  <a16:creationId xmlns:a16="http://schemas.microsoft.com/office/drawing/2014/main" id="{6EC36577-5EB5-4854-BB80-FF0F8209CB32}"/>
                </a:ext>
              </a:extLst>
            </p:cNvPr>
            <p:cNvSpPr>
              <a:spLocks/>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8">
              <a:extLst>
                <a:ext uri="{FF2B5EF4-FFF2-40B4-BE49-F238E27FC236}">
                  <a16:creationId xmlns:a16="http://schemas.microsoft.com/office/drawing/2014/main" id="{7AD6B1B2-249C-4F83-8792-04BBDDD81694}"/>
                </a:ext>
              </a:extLst>
            </p:cNvPr>
            <p:cNvSpPr>
              <a:spLocks/>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0" name="Freeform 29">
              <a:extLst>
                <a:ext uri="{FF2B5EF4-FFF2-40B4-BE49-F238E27FC236}">
                  <a16:creationId xmlns:a16="http://schemas.microsoft.com/office/drawing/2014/main" id="{B8B83CCC-6682-406E-A257-D113791829FB}"/>
                </a:ext>
              </a:extLst>
            </p:cNvPr>
            <p:cNvSpPr>
              <a:spLocks/>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1" name="Freeform 30">
              <a:extLst>
                <a:ext uri="{FF2B5EF4-FFF2-40B4-BE49-F238E27FC236}">
                  <a16:creationId xmlns:a16="http://schemas.microsoft.com/office/drawing/2014/main" id="{84D0E924-9526-4731-937A-6520BC415930}"/>
                </a:ext>
              </a:extLst>
            </p:cNvPr>
            <p:cNvSpPr>
              <a:spLocks/>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2" name="Freeform 31">
              <a:extLst>
                <a:ext uri="{FF2B5EF4-FFF2-40B4-BE49-F238E27FC236}">
                  <a16:creationId xmlns:a16="http://schemas.microsoft.com/office/drawing/2014/main" id="{986F6756-710A-4BD5-A32C-0D3D7C451AD5}"/>
                </a:ext>
              </a:extLst>
            </p:cNvPr>
            <p:cNvSpPr>
              <a:spLocks/>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3" name="Freeform 32">
              <a:extLst>
                <a:ext uri="{FF2B5EF4-FFF2-40B4-BE49-F238E27FC236}">
                  <a16:creationId xmlns:a16="http://schemas.microsoft.com/office/drawing/2014/main" id="{C1CD591B-2CB1-4560-8D9C-BF935BB25D78}"/>
                </a:ext>
              </a:extLst>
            </p:cNvPr>
            <p:cNvSpPr>
              <a:spLocks/>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4" name="Freeform 33">
              <a:extLst>
                <a:ext uri="{FF2B5EF4-FFF2-40B4-BE49-F238E27FC236}">
                  <a16:creationId xmlns:a16="http://schemas.microsoft.com/office/drawing/2014/main" id="{D418991D-14C3-46FB-BDA2-569D3DB0B803}"/>
                </a:ext>
              </a:extLst>
            </p:cNvPr>
            <p:cNvSpPr>
              <a:spLocks/>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34">
              <a:extLst>
                <a:ext uri="{FF2B5EF4-FFF2-40B4-BE49-F238E27FC236}">
                  <a16:creationId xmlns:a16="http://schemas.microsoft.com/office/drawing/2014/main" id="{892D0443-58DC-4419-9D74-943D7ACE7F7B}"/>
                </a:ext>
              </a:extLst>
            </p:cNvPr>
            <p:cNvSpPr>
              <a:spLocks/>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35">
              <a:extLst>
                <a:ext uri="{FF2B5EF4-FFF2-40B4-BE49-F238E27FC236}">
                  <a16:creationId xmlns:a16="http://schemas.microsoft.com/office/drawing/2014/main" id="{BE737A11-40DC-4AA8-8F83-0FECFA0B670C}"/>
                </a:ext>
              </a:extLst>
            </p:cNvPr>
            <p:cNvSpPr>
              <a:spLocks/>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36">
              <a:extLst>
                <a:ext uri="{FF2B5EF4-FFF2-40B4-BE49-F238E27FC236}">
                  <a16:creationId xmlns:a16="http://schemas.microsoft.com/office/drawing/2014/main" id="{5A6858FB-0FC4-431C-BF66-FC69BD6D8FE2}"/>
                </a:ext>
              </a:extLst>
            </p:cNvPr>
            <p:cNvSpPr>
              <a:spLocks/>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37">
              <a:extLst>
                <a:ext uri="{FF2B5EF4-FFF2-40B4-BE49-F238E27FC236}">
                  <a16:creationId xmlns:a16="http://schemas.microsoft.com/office/drawing/2014/main" id="{7DDF315B-DC0E-4809-9145-4F1B1E4026AB}"/>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38">
              <a:extLst>
                <a:ext uri="{FF2B5EF4-FFF2-40B4-BE49-F238E27FC236}">
                  <a16:creationId xmlns:a16="http://schemas.microsoft.com/office/drawing/2014/main" id="{95461244-AA5F-48C5-A73A-36808220434B}"/>
                </a:ext>
              </a:extLst>
            </p:cNvPr>
            <p:cNvSpPr>
              <a:spLocks/>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39">
              <a:extLst>
                <a:ext uri="{FF2B5EF4-FFF2-40B4-BE49-F238E27FC236}">
                  <a16:creationId xmlns:a16="http://schemas.microsoft.com/office/drawing/2014/main" id="{B52B6936-0F79-4D7D-BDC3-F0B8DF63857D}"/>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0">
              <a:extLst>
                <a:ext uri="{FF2B5EF4-FFF2-40B4-BE49-F238E27FC236}">
                  <a16:creationId xmlns:a16="http://schemas.microsoft.com/office/drawing/2014/main" id="{44DAE02F-24E3-43C9-9509-26E1550784F1}"/>
                </a:ext>
              </a:extLst>
            </p:cNvPr>
            <p:cNvSpPr>
              <a:spLocks/>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1">
              <a:extLst>
                <a:ext uri="{FF2B5EF4-FFF2-40B4-BE49-F238E27FC236}">
                  <a16:creationId xmlns:a16="http://schemas.microsoft.com/office/drawing/2014/main" id="{6DE4446E-F103-4B37-9BFC-E161ACC1C3C4}"/>
                </a:ext>
              </a:extLst>
            </p:cNvPr>
            <p:cNvSpPr>
              <a:spLocks/>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2">
              <a:extLst>
                <a:ext uri="{FF2B5EF4-FFF2-40B4-BE49-F238E27FC236}">
                  <a16:creationId xmlns:a16="http://schemas.microsoft.com/office/drawing/2014/main" id="{78C2FFAC-382E-440C-817E-2A1A77705710}"/>
                </a:ext>
              </a:extLst>
            </p:cNvPr>
            <p:cNvSpPr>
              <a:spLocks/>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3">
              <a:extLst>
                <a:ext uri="{FF2B5EF4-FFF2-40B4-BE49-F238E27FC236}">
                  <a16:creationId xmlns:a16="http://schemas.microsoft.com/office/drawing/2014/main" id="{3C93A87B-66B4-42F8-9008-B2A9B81C2CBD}"/>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4">
              <a:extLst>
                <a:ext uri="{FF2B5EF4-FFF2-40B4-BE49-F238E27FC236}">
                  <a16:creationId xmlns:a16="http://schemas.microsoft.com/office/drawing/2014/main" id="{B483988E-4E41-4FFC-81D0-67137741B7F7}"/>
                </a:ext>
              </a:extLst>
            </p:cNvPr>
            <p:cNvSpPr>
              <a:spLocks/>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5">
              <a:extLst>
                <a:ext uri="{FF2B5EF4-FFF2-40B4-BE49-F238E27FC236}">
                  <a16:creationId xmlns:a16="http://schemas.microsoft.com/office/drawing/2014/main" id="{B9BFAC38-E79D-4EF3-B9C3-3ECA8FC1FC99}"/>
                </a:ext>
              </a:extLst>
            </p:cNvPr>
            <p:cNvSpPr>
              <a:spLocks/>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6">
              <a:extLst>
                <a:ext uri="{FF2B5EF4-FFF2-40B4-BE49-F238E27FC236}">
                  <a16:creationId xmlns:a16="http://schemas.microsoft.com/office/drawing/2014/main" id="{B8F188EB-C541-49E5-907F-016A5E173570}"/>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 name="內容版面配置區 2">
            <a:extLst>
              <a:ext uri="{FF2B5EF4-FFF2-40B4-BE49-F238E27FC236}">
                <a16:creationId xmlns:a16="http://schemas.microsoft.com/office/drawing/2014/main" id="{2BBC663E-5567-840B-8BCD-31923D0F0F8F}"/>
              </a:ext>
            </a:extLst>
          </p:cNvPr>
          <p:cNvSpPr txBox="1">
            <a:spLocks/>
          </p:cNvSpPr>
          <p:nvPr/>
        </p:nvSpPr>
        <p:spPr bwMode="auto">
          <a:xfrm>
            <a:off x="1558394" y="3254398"/>
            <a:ext cx="2773226" cy="56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fontAlgn="auto" hangingPunct="1">
              <a:lnSpc>
                <a:spcPct val="120000"/>
              </a:lnSpc>
              <a:spcAft>
                <a:spcPts val="0"/>
              </a:spcAft>
              <a:buFont typeface="Wingdings" panose="05000000000000000000" pitchFamily="2" charset="2"/>
              <a:buChar char="u"/>
              <a:defRPr/>
            </a:pPr>
            <a:r>
              <a:rPr lang="zh-TW" altLang="en-US" b="1" dirty="0">
                <a:solidFill>
                  <a:srgbClr val="0070C0"/>
                </a:solidFill>
                <a:latin typeface="微軟正黑體" panose="020B0604030504040204" pitchFamily="34" charset="-120"/>
                <a:ea typeface="微軟正黑體" panose="020B0604030504040204" pitchFamily="34" charset="-120"/>
              </a:rPr>
              <a:t>個別通訊報名</a:t>
            </a:r>
            <a:endParaRPr lang="en-US" altLang="zh-TW" b="1" dirty="0">
              <a:solidFill>
                <a:srgbClr val="0070C0"/>
              </a:solidFill>
              <a:latin typeface="微軟正黑體" panose="020B0604030504040204" pitchFamily="34" charset="-120"/>
              <a:ea typeface="微軟正黑體" panose="020B0604030504040204" pitchFamily="34" charset="-120"/>
            </a:endParaRPr>
          </a:p>
        </p:txBody>
      </p:sp>
      <p:sp>
        <p:nvSpPr>
          <p:cNvPr id="5" name="內容版面配置區 2">
            <a:extLst>
              <a:ext uri="{FF2B5EF4-FFF2-40B4-BE49-F238E27FC236}">
                <a16:creationId xmlns:a16="http://schemas.microsoft.com/office/drawing/2014/main" id="{810645AE-B62E-F8A7-068C-5872412A97C4}"/>
              </a:ext>
            </a:extLst>
          </p:cNvPr>
          <p:cNvSpPr txBox="1">
            <a:spLocks/>
          </p:cNvSpPr>
          <p:nvPr/>
        </p:nvSpPr>
        <p:spPr bwMode="auto">
          <a:xfrm>
            <a:off x="1558393" y="1628800"/>
            <a:ext cx="6877681" cy="56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fontAlgn="auto" hangingPunct="1">
              <a:lnSpc>
                <a:spcPct val="120000"/>
              </a:lnSpc>
              <a:spcAft>
                <a:spcPts val="0"/>
              </a:spcAft>
              <a:buFont typeface="Wingdings" panose="05000000000000000000" pitchFamily="2" charset="2"/>
              <a:buChar char="u"/>
              <a:defRPr/>
            </a:pPr>
            <a:r>
              <a:rPr lang="zh-TW" altLang="en-US" b="1" dirty="0">
                <a:solidFill>
                  <a:srgbClr val="0070C0"/>
                </a:solidFill>
                <a:latin typeface="微軟正黑體" panose="020B0604030504040204" pitchFamily="34" charset="-120"/>
                <a:ea typeface="微軟正黑體" panose="020B0604030504040204" pitchFamily="34" charset="-120"/>
              </a:rPr>
              <a:t>國中集體通訊報名、個別網路報名</a:t>
            </a:r>
          </a:p>
        </p:txBody>
      </p:sp>
      <p:sp>
        <p:nvSpPr>
          <p:cNvPr id="6" name="內容版面配置區 2">
            <a:extLst>
              <a:ext uri="{FF2B5EF4-FFF2-40B4-BE49-F238E27FC236}">
                <a16:creationId xmlns:a16="http://schemas.microsoft.com/office/drawing/2014/main" id="{7C2E4460-A6F8-F838-9E57-38BEF0021DDE}"/>
              </a:ext>
            </a:extLst>
          </p:cNvPr>
          <p:cNvSpPr txBox="1">
            <a:spLocks/>
          </p:cNvSpPr>
          <p:nvPr/>
        </p:nvSpPr>
        <p:spPr bwMode="auto">
          <a:xfrm>
            <a:off x="1558394" y="3839981"/>
            <a:ext cx="9504363" cy="101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indent="0" defTabSz="914400" eaLnBrk="1" fontAlgn="auto" hangingPunct="1">
              <a:lnSpc>
                <a:spcPct val="120000"/>
              </a:lnSpc>
              <a:spcAft>
                <a:spcPts val="0"/>
              </a:spcAft>
              <a:buFont typeface="Arial" panose="020B0604020202020204" pitchFamily="34" charset="0"/>
              <a:buNone/>
              <a:defRPr/>
            </a:pPr>
            <a:r>
              <a:rPr lang="en-US" altLang="zh-TW" sz="2400" b="1" dirty="0">
                <a:latin typeface="微軟正黑體" panose="020B0604030504040204" pitchFamily="34" charset="-120"/>
                <a:ea typeface="微軟正黑體" panose="020B0604030504040204" pitchFamily="34" charset="-120"/>
              </a:rPr>
              <a:t>115</a:t>
            </a:r>
            <a:r>
              <a:rPr lang="zh-TW" altLang="en-US" sz="2400" b="1" dirty="0">
                <a:latin typeface="微軟正黑體" panose="020B0604030504040204" pitchFamily="34" charset="-120"/>
                <a:ea typeface="微軟正黑體" panose="020B0604030504040204" pitchFamily="34" charset="-120"/>
              </a:rPr>
              <a:t>年</a:t>
            </a:r>
            <a:r>
              <a:rPr lang="en-US" altLang="zh-TW" sz="2400" b="1" dirty="0">
                <a:latin typeface="微軟正黑體" panose="020B0604030504040204" pitchFamily="34" charset="-120"/>
                <a:ea typeface="微軟正黑體" panose="020B0604030504040204" pitchFamily="34" charset="-120"/>
              </a:rPr>
              <a:t>6</a:t>
            </a:r>
            <a:r>
              <a:rPr lang="zh-TW" altLang="en-US" sz="2400" b="1" dirty="0">
                <a:latin typeface="微軟正黑體" panose="020B0604030504040204" pitchFamily="34" charset="-120"/>
                <a:ea typeface="微軟正黑體" panose="020B0604030504040204" pitchFamily="34" charset="-120"/>
              </a:rPr>
              <a:t>月</a:t>
            </a:r>
            <a:r>
              <a:rPr lang="en-US" altLang="zh-TW" sz="2400" b="1" dirty="0">
                <a:latin typeface="微軟正黑體" panose="020B0604030504040204" pitchFamily="34" charset="-120"/>
                <a:ea typeface="微軟正黑體" panose="020B0604030504040204" pitchFamily="34" charset="-120"/>
              </a:rPr>
              <a:t>18</a:t>
            </a:r>
            <a:r>
              <a:rPr lang="zh-TW" altLang="en-US" sz="2400" b="1" dirty="0">
                <a:latin typeface="微軟正黑體" panose="020B0604030504040204" pitchFamily="34" charset="-120"/>
                <a:ea typeface="微軟正黑體" panose="020B0604030504040204" pitchFamily="34" charset="-120"/>
              </a:rPr>
              <a:t>日（星期四）</a:t>
            </a:r>
            <a:r>
              <a:rPr lang="en-US" altLang="zh-TW" sz="2400" b="1" dirty="0">
                <a:latin typeface="微軟正黑體" panose="020B0604030504040204" pitchFamily="34" charset="-120"/>
                <a:ea typeface="微軟正黑體" panose="020B0604030504040204" pitchFamily="34" charset="-120"/>
              </a:rPr>
              <a:t> </a:t>
            </a:r>
            <a:r>
              <a:rPr lang="zh-TW" altLang="en-US" sz="2400" b="1" dirty="0">
                <a:latin typeface="微軟正黑體" panose="020B0604030504040204" pitchFamily="34" charset="-120"/>
                <a:ea typeface="微軟正黑體" panose="020B0604030504040204" pitchFamily="34" charset="-120"/>
              </a:rPr>
              <a:t>至</a:t>
            </a:r>
            <a:r>
              <a:rPr lang="en-US" altLang="zh-TW" sz="2400" b="1" dirty="0">
                <a:latin typeface="微軟正黑體" panose="020B0604030504040204" pitchFamily="34" charset="-120"/>
                <a:ea typeface="微軟正黑體" panose="020B0604030504040204" pitchFamily="34" charset="-120"/>
              </a:rPr>
              <a:t>115</a:t>
            </a:r>
            <a:r>
              <a:rPr lang="zh-TW" altLang="en-US" sz="2400" b="1" dirty="0">
                <a:latin typeface="微軟正黑體" panose="020B0604030504040204" pitchFamily="34" charset="-120"/>
                <a:ea typeface="微軟正黑體" panose="020B0604030504040204" pitchFamily="34" charset="-120"/>
              </a:rPr>
              <a:t>年</a:t>
            </a:r>
            <a:r>
              <a:rPr lang="en-US" altLang="zh-TW" sz="2400" b="1" dirty="0">
                <a:latin typeface="微軟正黑體" panose="020B0604030504040204" pitchFamily="34" charset="-120"/>
                <a:ea typeface="微軟正黑體" panose="020B0604030504040204" pitchFamily="34" charset="-120"/>
              </a:rPr>
              <a:t>6</a:t>
            </a:r>
            <a:r>
              <a:rPr lang="zh-TW" altLang="en-US" sz="2400" b="1" dirty="0">
                <a:latin typeface="微軟正黑體" panose="020B0604030504040204" pitchFamily="34" charset="-120"/>
                <a:ea typeface="微軟正黑體" panose="020B0604030504040204" pitchFamily="34" charset="-120"/>
              </a:rPr>
              <a:t>月</a:t>
            </a:r>
            <a:r>
              <a:rPr lang="en-US" altLang="zh-TW" sz="2400" b="1" dirty="0">
                <a:latin typeface="微軟正黑體" panose="020B0604030504040204" pitchFamily="34" charset="-120"/>
                <a:ea typeface="微軟正黑體" panose="020B0604030504040204" pitchFamily="34" charset="-120"/>
              </a:rPr>
              <a:t>25</a:t>
            </a:r>
            <a:r>
              <a:rPr lang="zh-TW" altLang="en-US" sz="2400" b="1" dirty="0">
                <a:latin typeface="微軟正黑體" panose="020B0604030504040204" pitchFamily="34" charset="-120"/>
                <a:ea typeface="微軟正黑體" panose="020B0604030504040204" pitchFamily="34" charset="-120"/>
              </a:rPr>
              <a:t>日（星期四） </a:t>
            </a:r>
            <a:br>
              <a:rPr lang="en-US" altLang="zh-TW" sz="2400" b="1" dirty="0">
                <a:latin typeface="微軟正黑體" panose="020B0604030504040204" pitchFamily="34" charset="-120"/>
                <a:ea typeface="微軟正黑體" panose="020B0604030504040204" pitchFamily="34" charset="-120"/>
              </a:rPr>
            </a:br>
            <a:r>
              <a:rPr lang="zh-TW" altLang="en-US" sz="2400" b="1" dirty="0">
                <a:latin typeface="微軟正黑體" panose="020B0604030504040204" pitchFamily="34" charset="-120"/>
                <a:ea typeface="微軟正黑體" panose="020B0604030504040204" pitchFamily="34" charset="-120"/>
              </a:rPr>
              <a:t>完成繳費</a:t>
            </a:r>
            <a:endParaRPr lang="en-US" altLang="zh-TW" sz="2400" b="1" dirty="0">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id="{F15B62C5-62FD-8A25-8620-6C91BEDC4CE7}"/>
              </a:ext>
            </a:extLst>
          </p:cNvPr>
          <p:cNvSpPr/>
          <p:nvPr/>
        </p:nvSpPr>
        <p:spPr>
          <a:xfrm>
            <a:off x="2198253" y="5059657"/>
            <a:ext cx="7795493" cy="1368425"/>
          </a:xfrm>
          <a:prstGeom prst="rect">
            <a:avLst/>
          </a:prstGeom>
          <a:solidFill>
            <a:schemeClr val="accent4">
              <a:lumMod val="20000"/>
              <a:lumOff val="80000"/>
            </a:schemeClr>
          </a:solidFill>
          <a:ln w="28575"/>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nchor="ctr"/>
          <a:lstStyle/>
          <a:p>
            <a:pPr eaLnBrk="1" fontAlgn="auto" hangingPunct="1">
              <a:lnSpc>
                <a:spcPts val="4000"/>
              </a:lnSpc>
              <a:spcBef>
                <a:spcPts val="0"/>
              </a:spcBef>
              <a:spcAft>
                <a:spcPts val="0"/>
              </a:spcAft>
              <a:defRPr/>
            </a:pPr>
            <a:r>
              <a:rPr lang="zh-TW" altLang="en-US" sz="2800" b="1" dirty="0">
                <a:solidFill>
                  <a:srgbClr val="002060"/>
                </a:solidFill>
                <a:latin typeface="微軟正黑體" panose="020B0604030504040204" pitchFamily="34" charset="-120"/>
                <a:ea typeface="微軟正黑體" panose="020B0604030504040204" pitchFamily="34" charset="-120"/>
              </a:rPr>
              <a:t>報名資料皆須於</a:t>
            </a:r>
            <a:r>
              <a:rPr lang="en-US" altLang="zh-TW" sz="2800" b="1" dirty="0">
                <a:solidFill>
                  <a:srgbClr val="C00000"/>
                </a:solidFill>
                <a:latin typeface="微軟正黑體" panose="020B0604030504040204" pitchFamily="34" charset="-120"/>
                <a:ea typeface="微軟正黑體" panose="020B0604030504040204" pitchFamily="34" charset="-120"/>
              </a:rPr>
              <a:t>115</a:t>
            </a:r>
            <a:r>
              <a:rPr lang="zh-TW" altLang="en-US" sz="2800" b="1" dirty="0">
                <a:solidFill>
                  <a:srgbClr val="C00000"/>
                </a:solidFill>
                <a:latin typeface="微軟正黑體" panose="020B0604030504040204" pitchFamily="34" charset="-120"/>
                <a:ea typeface="微軟正黑體" panose="020B0604030504040204" pitchFamily="34" charset="-120"/>
              </a:rPr>
              <a:t>年</a:t>
            </a:r>
            <a:r>
              <a:rPr lang="en-US" altLang="zh-TW" sz="2800" b="1" dirty="0">
                <a:solidFill>
                  <a:srgbClr val="C00000"/>
                </a:solidFill>
                <a:latin typeface="微軟正黑體" panose="020B0604030504040204" pitchFamily="34" charset="-120"/>
                <a:ea typeface="微軟正黑體" panose="020B0604030504040204" pitchFamily="34" charset="-120"/>
              </a:rPr>
              <a:t>6</a:t>
            </a:r>
            <a:r>
              <a:rPr lang="zh-TW" altLang="en-US" sz="2800" b="1" dirty="0">
                <a:solidFill>
                  <a:srgbClr val="C00000"/>
                </a:solidFill>
                <a:latin typeface="微軟正黑體" panose="020B0604030504040204" pitchFamily="34" charset="-120"/>
                <a:ea typeface="微軟正黑體" panose="020B0604030504040204" pitchFamily="34" charset="-120"/>
              </a:rPr>
              <a:t>月</a:t>
            </a:r>
            <a:r>
              <a:rPr lang="en-US" altLang="zh-TW" sz="2800" b="1" dirty="0">
                <a:solidFill>
                  <a:srgbClr val="C00000"/>
                </a:solidFill>
                <a:latin typeface="微軟正黑體" panose="020B0604030504040204" pitchFamily="34" charset="-120"/>
                <a:ea typeface="微軟正黑體" panose="020B0604030504040204" pitchFamily="34" charset="-120"/>
              </a:rPr>
              <a:t>25</a:t>
            </a:r>
            <a:r>
              <a:rPr lang="zh-TW" altLang="en-US" sz="2800" b="1" dirty="0">
                <a:solidFill>
                  <a:srgbClr val="C00000"/>
                </a:solidFill>
                <a:latin typeface="微軟正黑體" panose="020B0604030504040204" pitchFamily="34" charset="-120"/>
                <a:ea typeface="微軟正黑體" panose="020B0604030504040204" pitchFamily="34" charset="-120"/>
              </a:rPr>
              <a:t>日</a:t>
            </a:r>
            <a:r>
              <a:rPr lang="en-US" altLang="zh-TW" sz="2800" b="1" dirty="0">
                <a:solidFill>
                  <a:srgbClr val="C00000"/>
                </a:solidFill>
                <a:latin typeface="微軟正黑體" panose="020B0604030504040204" pitchFamily="34" charset="-120"/>
                <a:ea typeface="微軟正黑體" panose="020B0604030504040204" pitchFamily="34" charset="-120"/>
              </a:rPr>
              <a:t>(</a:t>
            </a:r>
            <a:r>
              <a:rPr lang="zh-TW" altLang="en-US" sz="2800" b="1" dirty="0">
                <a:solidFill>
                  <a:srgbClr val="C00000"/>
                </a:solidFill>
                <a:latin typeface="微軟正黑體" panose="020B0604030504040204" pitchFamily="34" charset="-120"/>
                <a:ea typeface="微軟正黑體" panose="020B0604030504040204" pitchFamily="34" charset="-120"/>
              </a:rPr>
              <a:t>星期四</a:t>
            </a:r>
            <a:r>
              <a:rPr lang="en-US" altLang="zh-TW" sz="2800" b="1" dirty="0">
                <a:solidFill>
                  <a:srgbClr val="C00000"/>
                </a:solidFill>
                <a:latin typeface="微軟正黑體" panose="020B0604030504040204" pitchFamily="34" charset="-120"/>
                <a:ea typeface="微軟正黑體" panose="020B0604030504040204" pitchFamily="34" charset="-120"/>
              </a:rPr>
              <a:t>)</a:t>
            </a:r>
            <a:r>
              <a:rPr lang="zh-TW" altLang="en-US" sz="2800" b="1" dirty="0">
                <a:solidFill>
                  <a:srgbClr val="C00000"/>
                </a:solidFill>
                <a:latin typeface="微軟正黑體" panose="020B0604030504040204" pitchFamily="34" charset="-120"/>
                <a:ea typeface="微軟正黑體" panose="020B0604030504040204" pitchFamily="34" charset="-120"/>
              </a:rPr>
              <a:t>前</a:t>
            </a:r>
            <a:r>
              <a:rPr lang="zh-TW" altLang="en-US" sz="2800" b="1" dirty="0">
                <a:solidFill>
                  <a:srgbClr val="002060"/>
                </a:solidFill>
                <a:latin typeface="微軟正黑體" panose="020B0604030504040204" pitchFamily="34" charset="-120"/>
                <a:ea typeface="微軟正黑體" panose="020B0604030504040204" pitchFamily="34" charset="-120"/>
              </a:rPr>
              <a:t>，寄至北區五專聯合免試入學招生委員會。</a:t>
            </a:r>
            <a:endParaRPr lang="zh-TW" altLang="en-US" sz="2800" b="1" dirty="0">
              <a:solidFill>
                <a:srgbClr val="002060"/>
              </a:solidFill>
            </a:endParaRPr>
          </a:p>
        </p:txBody>
      </p:sp>
      <p:sp>
        <p:nvSpPr>
          <p:cNvPr id="7" name="投影片編號版面配置區 8">
            <a:extLst>
              <a:ext uri="{FF2B5EF4-FFF2-40B4-BE49-F238E27FC236}">
                <a16:creationId xmlns:a16="http://schemas.microsoft.com/office/drawing/2014/main" id="{792A4A72-64AE-1DBB-3A1E-F4DCF6A8B913}"/>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3</a:t>
            </a:fld>
            <a:endParaRPr lang="zh-TW" altLang="en-US" sz="2600" b="1" u="sng"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6EBFE5E0-67ED-43E4-8324-A91E404FD9F7}"/>
              </a:ext>
            </a:extLst>
          </p:cNvPr>
          <p:cNvPicPr>
            <a:picLocks noChangeAspect="1"/>
          </p:cNvPicPr>
          <p:nvPr/>
        </p:nvPicPr>
        <p:blipFill>
          <a:blip r:embed="rId3"/>
          <a:stretch>
            <a:fillRect/>
          </a:stretch>
        </p:blipFill>
        <p:spPr>
          <a:xfrm>
            <a:off x="335360" y="2943232"/>
            <a:ext cx="11496600" cy="3811613"/>
          </a:xfrm>
          <a:prstGeom prst="rect">
            <a:avLst/>
          </a:prstGeom>
          <a:ln>
            <a:solidFill>
              <a:schemeClr val="tx1"/>
            </a:solidFill>
          </a:ln>
        </p:spPr>
      </p:pic>
      <p:sp>
        <p:nvSpPr>
          <p:cNvPr id="31746" name="標題 1"/>
          <p:cNvSpPr>
            <a:spLocks noGrp="1"/>
          </p:cNvSpPr>
          <p:nvPr>
            <p:ph type="title"/>
          </p:nvPr>
        </p:nvSpPr>
        <p:spPr>
          <a:xfrm>
            <a:off x="695400" y="337503"/>
            <a:ext cx="7772400" cy="777875"/>
          </a:xfrm>
        </p:spPr>
        <p:txBody>
          <a:bodyPr/>
          <a:lstStyle/>
          <a:p>
            <a:pPr eaLnBrk="1" hangingPunct="1"/>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肆</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、報名資料編修</a:t>
            </a:r>
            <a:r>
              <a:rPr lang="en-US" altLang="zh-TW" sz="3600" b="1" dirty="0">
                <a:solidFill>
                  <a:srgbClr val="002060"/>
                </a:solidFill>
                <a:latin typeface="微軟正黑體" panose="020B0604030504040204" pitchFamily="34" charset="-120"/>
                <a:ea typeface="微軟正黑體" panose="020B0604030504040204" pitchFamily="34" charset="-120"/>
              </a:rPr>
              <a:t>  6/7</a:t>
            </a:r>
            <a:endParaRPr lang="zh-TW" altLang="en-US" dirty="0"/>
          </a:p>
        </p:txBody>
      </p:sp>
      <p:sp>
        <p:nvSpPr>
          <p:cNvPr id="31747" name="投影片編號版面配置區 2"/>
          <p:cNvSpPr>
            <a:spLocks noGrp="1"/>
          </p:cNvSpPr>
          <p:nvPr>
            <p:ph type="sldNum" sz="quarter" idx="12"/>
          </p:nvPr>
        </p:nvSpPr>
        <p:spPr bwMode="auto">
          <a:xfrm>
            <a:off x="11583194" y="6270180"/>
            <a:ext cx="574675" cy="49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0475FF72-376D-4750-A2D5-CED40329F32A}" type="slidenum">
              <a:rPr lang="zh-TW" altLang="en-US" sz="2600" b="1" u="sng" smtClean="0"/>
              <a:pPr algn="l" eaLnBrk="0" fontAlgn="base" hangingPunct="0">
                <a:lnSpc>
                  <a:spcPct val="100000"/>
                </a:lnSpc>
                <a:spcBef>
                  <a:spcPct val="0"/>
                </a:spcBef>
                <a:spcAft>
                  <a:spcPct val="0"/>
                </a:spcAft>
                <a:buFontTx/>
                <a:buNone/>
              </a:pPr>
              <a:t>30</a:t>
            </a:fld>
            <a:endParaRPr lang="zh-TW" altLang="en-US" sz="2600" b="1" u="sng" dirty="0"/>
          </a:p>
        </p:txBody>
      </p:sp>
      <p:sp>
        <p:nvSpPr>
          <p:cNvPr id="6" name="矩形 5"/>
          <p:cNvSpPr/>
          <p:nvPr/>
        </p:nvSpPr>
        <p:spPr>
          <a:xfrm>
            <a:off x="1229048" y="1217613"/>
            <a:ext cx="10525125" cy="1635125"/>
          </a:xfrm>
          <a:prstGeom prst="rect">
            <a:avLst/>
          </a:prstGeom>
        </p:spPr>
        <p:txBody>
          <a:bodyPr>
            <a:spAutoFit/>
          </a:bodyPr>
          <a:lstStyle/>
          <a:p>
            <a:pPr eaLnBrk="1" fontAlgn="auto" hangingPunct="1">
              <a:spcBef>
                <a:spcPts val="580"/>
              </a:spcBef>
              <a:spcAft>
                <a:spcPts val="0"/>
              </a:spcAft>
              <a:buClr>
                <a:schemeClr val="accent1"/>
              </a:buClr>
              <a:buSzPct val="85000"/>
              <a:defRPr/>
            </a:pPr>
            <a:r>
              <a:rPr lang="zh-TW" altLang="en-US" sz="2800" b="1" dirty="0">
                <a:solidFill>
                  <a:srgbClr val="0070C0"/>
                </a:solidFill>
                <a:latin typeface="微軟正黑體" panose="020B0604030504040204" pitchFamily="34" charset="-120"/>
                <a:ea typeface="微軟正黑體" panose="020B0604030504040204" pitchFamily="34" charset="-120"/>
              </a:rPr>
              <a:t>四、</a:t>
            </a:r>
            <a:r>
              <a:rPr lang="zh-TW" altLang="zh-TW" sz="2800" b="1" dirty="0">
                <a:solidFill>
                  <a:srgbClr val="0070C0"/>
                </a:solidFill>
                <a:latin typeface="微軟正黑體" panose="020B0604030504040204" pitchFamily="34" charset="-120"/>
                <a:ea typeface="微軟正黑體" panose="020B0604030504040204" pitchFamily="34" charset="-120"/>
              </a:rPr>
              <a:t>刪除</a:t>
            </a:r>
            <a:endParaRPr lang="en-US" altLang="zh-TW" sz="2800" b="1" dirty="0">
              <a:solidFill>
                <a:srgbClr val="0070C0"/>
              </a:solidFill>
              <a:latin typeface="微軟正黑體" panose="020B0604030504040204" pitchFamily="34" charset="-120"/>
              <a:ea typeface="微軟正黑體" panose="020B0604030504040204" pitchFamily="34" charset="-120"/>
            </a:endParaRPr>
          </a:p>
          <a:p>
            <a:pPr eaLnBrk="1" fontAlgn="auto" hangingPunct="1">
              <a:lnSpc>
                <a:spcPct val="120000"/>
              </a:lnSpc>
              <a:spcBef>
                <a:spcPts val="580"/>
              </a:spcBef>
              <a:spcAft>
                <a:spcPts val="0"/>
              </a:spcAft>
              <a:buClr>
                <a:schemeClr val="accent1"/>
              </a:buClr>
              <a:buSzPct val="85000"/>
              <a:defRPr/>
            </a:pPr>
            <a:r>
              <a:rPr lang="zh-TW" altLang="en-US" sz="2800" b="1" dirty="0">
                <a:latin typeface="微軟正黑體" panose="020B0604030504040204" pitchFamily="34" charset="-120"/>
                <a:ea typeface="微軟正黑體" panose="020B0604030504040204" pitchFamily="34" charset="-120"/>
              </a:rPr>
              <a:t>選擇</a:t>
            </a:r>
            <a:r>
              <a:rPr lang="zh-TW" altLang="en-US" sz="2800" b="1" dirty="0">
                <a:solidFill>
                  <a:srgbClr val="C00000"/>
                </a:solidFill>
                <a:latin typeface="微軟正黑體" panose="020B0604030504040204" pitchFamily="34" charset="-120"/>
                <a:ea typeface="微軟正黑體" panose="020B0604030504040204" pitchFamily="34" charset="-120"/>
              </a:rPr>
              <a:t>「</a:t>
            </a:r>
            <a:r>
              <a:rPr lang="zh-TW" altLang="zh-TW" sz="2800" b="1" dirty="0">
                <a:solidFill>
                  <a:srgbClr val="C00000"/>
                </a:solidFill>
                <a:latin typeface="微軟正黑體" panose="020B0604030504040204" pitchFamily="34" charset="-120"/>
                <a:ea typeface="微軟正黑體" panose="020B0604030504040204" pitchFamily="34" charset="-120"/>
              </a:rPr>
              <a:t>刪除</a:t>
            </a:r>
            <a:r>
              <a:rPr lang="zh-TW" altLang="en-US" sz="2800" b="1" dirty="0">
                <a:solidFill>
                  <a:srgbClr val="C00000"/>
                </a:solidFill>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功能鍵立即跳出確認視窗，提醒刪除資料後</a:t>
            </a:r>
            <a:r>
              <a:rPr lang="zh-TW" altLang="zh-TW" sz="2800" b="1" dirty="0">
                <a:latin typeface="微軟正黑體" panose="020B0604030504040204" pitchFamily="34" charset="-120"/>
                <a:ea typeface="微軟正黑體" panose="020B0604030504040204" pitchFamily="34" charset="-120"/>
              </a:rPr>
              <a:t>將</a:t>
            </a:r>
            <a:r>
              <a:rPr lang="zh-TW" altLang="zh-TW" sz="2800" b="1" u="sng" dirty="0">
                <a:latin typeface="微軟正黑體" panose="020B0604030504040204" pitchFamily="34" charset="-120"/>
                <a:ea typeface="微軟正黑體" panose="020B0604030504040204" pitchFamily="34" charset="-120"/>
              </a:rPr>
              <a:t>無法復原</a:t>
            </a:r>
            <a:r>
              <a:rPr lang="zh-TW" altLang="en-US" sz="2800" b="1" dirty="0">
                <a:latin typeface="微軟正黑體" panose="020B0604030504040204" pitchFamily="34" charset="-120"/>
                <a:ea typeface="微軟正黑體" panose="020B0604030504040204" pitchFamily="34" charset="-120"/>
              </a:rPr>
              <a:t>，若是</a:t>
            </a:r>
            <a:r>
              <a:rPr lang="zh-TW" altLang="zh-TW" sz="2800" b="1" u="sng" dirty="0">
                <a:latin typeface="微軟正黑體" panose="020B0604030504040204" pitchFamily="34" charset="-120"/>
                <a:ea typeface="微軟正黑體" panose="020B0604030504040204" pitchFamily="34" charset="-120"/>
              </a:rPr>
              <a:t>已</a:t>
            </a:r>
            <a:r>
              <a:rPr lang="zh-TW" altLang="en-US" sz="2800" b="1" u="sng" dirty="0">
                <a:latin typeface="微軟正黑體" panose="020B0604030504040204" pitchFamily="34" charset="-120"/>
                <a:ea typeface="微軟正黑體" panose="020B0604030504040204" pitchFamily="34" charset="-120"/>
              </a:rPr>
              <a:t>完成</a:t>
            </a:r>
            <a:r>
              <a:rPr lang="zh-TW" altLang="en-US" sz="2800" b="1" dirty="0">
                <a:solidFill>
                  <a:srgbClr val="C00000"/>
                </a:solidFill>
                <a:latin typeface="微軟正黑體" panose="020B0604030504040204" pitchFamily="34" charset="-120"/>
                <a:ea typeface="微軟正黑體" panose="020B0604030504040204" pitchFamily="34" charset="-120"/>
              </a:rPr>
              <a:t>「報名</a:t>
            </a:r>
            <a:r>
              <a:rPr lang="zh-TW" altLang="zh-TW" sz="2800" b="1" dirty="0">
                <a:solidFill>
                  <a:srgbClr val="C00000"/>
                </a:solidFill>
                <a:latin typeface="微軟正黑體" panose="020B0604030504040204" pitchFamily="34" charset="-120"/>
                <a:ea typeface="微軟正黑體" panose="020B0604030504040204" pitchFamily="34" charset="-120"/>
              </a:rPr>
              <a:t>確認</a:t>
            </a:r>
            <a:r>
              <a:rPr lang="zh-TW" altLang="en-US" sz="2800" b="1" dirty="0">
                <a:solidFill>
                  <a:srgbClr val="C00000"/>
                </a:solidFill>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的</a:t>
            </a:r>
            <a:r>
              <a:rPr lang="zh-TW" altLang="en-US" sz="2800" b="1" dirty="0">
                <a:latin typeface="微軟正黑體" panose="020B0604030504040204" pitchFamily="34" charset="-120"/>
                <a:ea typeface="微軟正黑體" panose="020B0604030504040204" pitchFamily="34" charset="-120"/>
              </a:rPr>
              <a:t>學生，其</a:t>
            </a:r>
            <a:r>
              <a:rPr lang="zh-TW" altLang="zh-TW" sz="2800" b="1" dirty="0">
                <a:latin typeface="微軟正黑體" panose="020B0604030504040204" pitchFamily="34" charset="-120"/>
                <a:ea typeface="微軟正黑體" panose="020B0604030504040204" pitchFamily="34" charset="-120"/>
              </a:rPr>
              <a:t>報名資料</a:t>
            </a:r>
            <a:r>
              <a:rPr lang="zh-TW" altLang="en-US" sz="2800" b="1" dirty="0">
                <a:latin typeface="微軟正黑體" panose="020B0604030504040204" pitchFamily="34" charset="-120"/>
                <a:ea typeface="微軟正黑體" panose="020B0604030504040204" pitchFamily="34" charset="-120"/>
              </a:rPr>
              <a:t>則</a:t>
            </a:r>
            <a:r>
              <a:rPr lang="zh-TW" altLang="zh-TW" sz="2800" b="1" u="sng" dirty="0">
                <a:latin typeface="微軟正黑體" panose="020B0604030504040204" pitchFamily="34" charset="-120"/>
                <a:ea typeface="微軟正黑體" panose="020B0604030504040204" pitchFamily="34" charset="-120"/>
              </a:rPr>
              <a:t>無法</a:t>
            </a:r>
            <a:r>
              <a:rPr lang="zh-TW" altLang="en-US" sz="2800" b="1" u="sng" dirty="0">
                <a:latin typeface="微軟正黑體" panose="020B0604030504040204" pitchFamily="34" charset="-120"/>
                <a:ea typeface="微軟正黑體" panose="020B0604030504040204" pitchFamily="34" charset="-120"/>
              </a:rPr>
              <a:t>被</a:t>
            </a:r>
            <a:r>
              <a:rPr lang="zh-TW" altLang="zh-TW" sz="2800" b="1" u="sng" dirty="0">
                <a:latin typeface="微軟正黑體" panose="020B0604030504040204" pitchFamily="34" charset="-120"/>
                <a:ea typeface="微軟正黑體" panose="020B0604030504040204" pitchFamily="34" charset="-120"/>
              </a:rPr>
              <a:t>刪除</a:t>
            </a:r>
            <a:r>
              <a:rPr lang="zh-TW" altLang="en-US" sz="2800" b="1" dirty="0">
                <a:latin typeface="微軟正黑體" panose="020B0604030504040204" pitchFamily="34" charset="-120"/>
                <a:ea typeface="微軟正黑體" panose="020B0604030504040204" pitchFamily="34" charset="-120"/>
              </a:rPr>
              <a:t>。</a:t>
            </a:r>
          </a:p>
        </p:txBody>
      </p:sp>
      <p:grpSp>
        <p:nvGrpSpPr>
          <p:cNvPr id="31749" name="组合 316"/>
          <p:cNvGrpSpPr>
            <a:grpSpLocks/>
          </p:cNvGrpSpPr>
          <p:nvPr/>
        </p:nvGrpSpPr>
        <p:grpSpPr bwMode="auto">
          <a:xfrm>
            <a:off x="10834688" y="217488"/>
            <a:ext cx="1046162" cy="1084262"/>
            <a:chOff x="11747500" y="3911600"/>
            <a:chExt cx="1041400" cy="1046162"/>
          </a:xfrm>
        </p:grpSpPr>
        <p:sp>
          <p:nvSpPr>
            <p:cNvPr id="10" name="Oval 338"/>
            <p:cNvSpPr>
              <a:spLocks noChangeArrowheads="1"/>
            </p:cNvSpPr>
            <p:nvPr/>
          </p:nvSpPr>
          <p:spPr bwMode="auto">
            <a:xfrm>
              <a:off x="11747500" y="3911600"/>
              <a:ext cx="1041400" cy="1046162"/>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1" name="Freeform 339"/>
            <p:cNvSpPr/>
            <p:nvPr/>
          </p:nvSpPr>
          <p:spPr bwMode="auto">
            <a:xfrm>
              <a:off x="11752240" y="3917727"/>
              <a:ext cx="505688" cy="510061"/>
            </a:xfrm>
            <a:custGeom>
              <a:avLst/>
              <a:gdLst>
                <a:gd name="T0" fmla="*/ 0 w 271"/>
                <a:gd name="T1" fmla="*/ 243 h 273"/>
                <a:gd name="T2" fmla="*/ 51 w 271"/>
                <a:gd name="T3" fmla="*/ 273 h 273"/>
                <a:gd name="T4" fmla="*/ 213 w 271"/>
                <a:gd name="T5" fmla="*/ 273 h 273"/>
                <a:gd name="T6" fmla="*/ 271 w 271"/>
                <a:gd name="T7" fmla="*/ 214 h 273"/>
                <a:gd name="T8" fmla="*/ 271 w 271"/>
                <a:gd name="T9" fmla="*/ 53 h 273"/>
                <a:gd name="T10" fmla="*/ 238 w 271"/>
                <a:gd name="T11" fmla="*/ 0 h 273"/>
                <a:gd name="T12" fmla="*/ 0 w 271"/>
                <a:gd name="T13" fmla="*/ 243 h 273"/>
              </a:gdLst>
              <a:ahLst/>
              <a:cxnLst>
                <a:cxn ang="0">
                  <a:pos x="T0" y="T1"/>
                </a:cxn>
                <a:cxn ang="0">
                  <a:pos x="T2" y="T3"/>
                </a:cxn>
                <a:cxn ang="0">
                  <a:pos x="T4" y="T5"/>
                </a:cxn>
                <a:cxn ang="0">
                  <a:pos x="T6" y="T7"/>
                </a:cxn>
                <a:cxn ang="0">
                  <a:pos x="T8" y="T9"/>
                </a:cxn>
                <a:cxn ang="0">
                  <a:pos x="T10" y="T11"/>
                </a:cxn>
                <a:cxn ang="0">
                  <a:pos x="T12" y="T13"/>
                </a:cxn>
              </a:cxnLst>
              <a:rect l="0" t="0" r="r" b="b"/>
              <a:pathLst>
                <a:path w="271" h="273">
                  <a:moveTo>
                    <a:pt x="0" y="243"/>
                  </a:moveTo>
                  <a:cubicBezTo>
                    <a:pt x="10" y="261"/>
                    <a:pt x="29" y="273"/>
                    <a:pt x="51" y="273"/>
                  </a:cubicBezTo>
                  <a:cubicBezTo>
                    <a:pt x="213" y="273"/>
                    <a:pt x="213" y="273"/>
                    <a:pt x="213" y="273"/>
                  </a:cubicBezTo>
                  <a:cubicBezTo>
                    <a:pt x="245" y="273"/>
                    <a:pt x="271" y="247"/>
                    <a:pt x="271" y="214"/>
                  </a:cubicBezTo>
                  <a:cubicBezTo>
                    <a:pt x="271" y="53"/>
                    <a:pt x="271" y="53"/>
                    <a:pt x="271" y="53"/>
                  </a:cubicBezTo>
                  <a:cubicBezTo>
                    <a:pt x="271" y="29"/>
                    <a:pt x="258" y="9"/>
                    <a:pt x="238" y="0"/>
                  </a:cubicBezTo>
                  <a:cubicBezTo>
                    <a:pt x="113" y="17"/>
                    <a:pt x="15" y="117"/>
                    <a:pt x="0" y="243"/>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2" name="Freeform 340"/>
            <p:cNvSpPr/>
            <p:nvPr/>
          </p:nvSpPr>
          <p:spPr bwMode="auto">
            <a:xfrm>
              <a:off x="12278472" y="4441574"/>
              <a:ext cx="508848" cy="510061"/>
            </a:xfrm>
            <a:custGeom>
              <a:avLst/>
              <a:gdLst>
                <a:gd name="T0" fmla="*/ 271 w 271"/>
                <a:gd name="T1" fmla="*/ 30 h 273"/>
                <a:gd name="T2" fmla="*/ 220 w 271"/>
                <a:gd name="T3" fmla="*/ 0 h 273"/>
                <a:gd name="T4" fmla="*/ 58 w 271"/>
                <a:gd name="T5" fmla="*/ 0 h 273"/>
                <a:gd name="T6" fmla="*/ 0 w 271"/>
                <a:gd name="T7" fmla="*/ 58 h 273"/>
                <a:gd name="T8" fmla="*/ 0 w 271"/>
                <a:gd name="T9" fmla="*/ 220 h 273"/>
                <a:gd name="T10" fmla="*/ 33 w 271"/>
                <a:gd name="T11" fmla="*/ 273 h 273"/>
                <a:gd name="T12" fmla="*/ 271 w 271"/>
                <a:gd name="T13" fmla="*/ 30 h 273"/>
              </a:gdLst>
              <a:ahLst/>
              <a:cxnLst>
                <a:cxn ang="0">
                  <a:pos x="T0" y="T1"/>
                </a:cxn>
                <a:cxn ang="0">
                  <a:pos x="T2" y="T3"/>
                </a:cxn>
                <a:cxn ang="0">
                  <a:pos x="T4" y="T5"/>
                </a:cxn>
                <a:cxn ang="0">
                  <a:pos x="T6" y="T7"/>
                </a:cxn>
                <a:cxn ang="0">
                  <a:pos x="T8" y="T9"/>
                </a:cxn>
                <a:cxn ang="0">
                  <a:pos x="T10" y="T11"/>
                </a:cxn>
                <a:cxn ang="0">
                  <a:pos x="T12" y="T13"/>
                </a:cxn>
              </a:cxnLst>
              <a:rect l="0" t="0" r="r" b="b"/>
              <a:pathLst>
                <a:path w="271" h="273">
                  <a:moveTo>
                    <a:pt x="271" y="30"/>
                  </a:moveTo>
                  <a:cubicBezTo>
                    <a:pt x="261" y="12"/>
                    <a:pt x="242" y="0"/>
                    <a:pt x="220" y="0"/>
                  </a:cubicBezTo>
                  <a:cubicBezTo>
                    <a:pt x="58" y="0"/>
                    <a:pt x="58" y="0"/>
                    <a:pt x="58" y="0"/>
                  </a:cubicBezTo>
                  <a:cubicBezTo>
                    <a:pt x="26" y="0"/>
                    <a:pt x="0" y="26"/>
                    <a:pt x="0" y="58"/>
                  </a:cubicBezTo>
                  <a:cubicBezTo>
                    <a:pt x="0" y="220"/>
                    <a:pt x="0" y="220"/>
                    <a:pt x="0" y="220"/>
                  </a:cubicBezTo>
                  <a:cubicBezTo>
                    <a:pt x="0" y="243"/>
                    <a:pt x="14" y="263"/>
                    <a:pt x="33" y="273"/>
                  </a:cubicBezTo>
                  <a:cubicBezTo>
                    <a:pt x="158" y="255"/>
                    <a:pt x="256" y="155"/>
                    <a:pt x="271" y="30"/>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341"/>
            <p:cNvSpPr/>
            <p:nvPr/>
          </p:nvSpPr>
          <p:spPr bwMode="auto">
            <a:xfrm>
              <a:off x="11753821" y="4436978"/>
              <a:ext cx="515169" cy="514657"/>
            </a:xfrm>
            <a:custGeom>
              <a:avLst/>
              <a:gdLst>
                <a:gd name="T0" fmla="*/ 218 w 276"/>
                <a:gd name="T1" fmla="*/ 0 h 275"/>
                <a:gd name="T2" fmla="*/ 56 w 276"/>
                <a:gd name="T3" fmla="*/ 0 h 275"/>
                <a:gd name="T4" fmla="*/ 0 w 276"/>
                <a:gd name="T5" fmla="*/ 40 h 275"/>
                <a:gd name="T6" fmla="*/ 237 w 276"/>
                <a:gd name="T7" fmla="*/ 275 h 275"/>
                <a:gd name="T8" fmla="*/ 276 w 276"/>
                <a:gd name="T9" fmla="*/ 220 h 275"/>
                <a:gd name="T10" fmla="*/ 276 w 276"/>
                <a:gd name="T11" fmla="*/ 58 h 275"/>
                <a:gd name="T12" fmla="*/ 218 w 276"/>
                <a:gd name="T13" fmla="*/ 0 h 275"/>
              </a:gdLst>
              <a:ahLst/>
              <a:cxnLst>
                <a:cxn ang="0">
                  <a:pos x="T0" y="T1"/>
                </a:cxn>
                <a:cxn ang="0">
                  <a:pos x="T2" y="T3"/>
                </a:cxn>
                <a:cxn ang="0">
                  <a:pos x="T4" y="T5"/>
                </a:cxn>
                <a:cxn ang="0">
                  <a:pos x="T6" y="T7"/>
                </a:cxn>
                <a:cxn ang="0">
                  <a:pos x="T8" y="T9"/>
                </a:cxn>
                <a:cxn ang="0">
                  <a:pos x="T10" y="T11"/>
                </a:cxn>
                <a:cxn ang="0">
                  <a:pos x="T12" y="T13"/>
                </a:cxn>
              </a:cxnLst>
              <a:rect l="0" t="0" r="r" b="b"/>
              <a:pathLst>
                <a:path w="276" h="275">
                  <a:moveTo>
                    <a:pt x="218" y="0"/>
                  </a:moveTo>
                  <a:cubicBezTo>
                    <a:pt x="56" y="0"/>
                    <a:pt x="56" y="0"/>
                    <a:pt x="56" y="0"/>
                  </a:cubicBezTo>
                  <a:cubicBezTo>
                    <a:pt x="30" y="0"/>
                    <a:pt x="8" y="17"/>
                    <a:pt x="0" y="40"/>
                  </a:cubicBezTo>
                  <a:cubicBezTo>
                    <a:pt x="19" y="162"/>
                    <a:pt x="115" y="258"/>
                    <a:pt x="237" y="275"/>
                  </a:cubicBezTo>
                  <a:cubicBezTo>
                    <a:pt x="260" y="267"/>
                    <a:pt x="276" y="245"/>
                    <a:pt x="276" y="220"/>
                  </a:cubicBezTo>
                  <a:cubicBezTo>
                    <a:pt x="276" y="58"/>
                    <a:pt x="276" y="58"/>
                    <a:pt x="276" y="58"/>
                  </a:cubicBezTo>
                  <a:cubicBezTo>
                    <a:pt x="276" y="26"/>
                    <a:pt x="250" y="0"/>
                    <a:pt x="218" y="0"/>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342"/>
            <p:cNvSpPr/>
            <p:nvPr/>
          </p:nvSpPr>
          <p:spPr bwMode="auto">
            <a:xfrm>
              <a:off x="12268990" y="3917727"/>
              <a:ext cx="513589" cy="514657"/>
            </a:xfrm>
            <a:custGeom>
              <a:avLst/>
              <a:gdLst>
                <a:gd name="T0" fmla="*/ 276 w 276"/>
                <a:gd name="T1" fmla="*/ 234 h 275"/>
                <a:gd name="T2" fmla="*/ 39 w 276"/>
                <a:gd name="T3" fmla="*/ 0 h 275"/>
                <a:gd name="T4" fmla="*/ 0 w 276"/>
                <a:gd name="T5" fmla="*/ 55 h 275"/>
                <a:gd name="T6" fmla="*/ 0 w 276"/>
                <a:gd name="T7" fmla="*/ 216 h 275"/>
                <a:gd name="T8" fmla="*/ 59 w 276"/>
                <a:gd name="T9" fmla="*/ 275 h 275"/>
                <a:gd name="T10" fmla="*/ 220 w 276"/>
                <a:gd name="T11" fmla="*/ 275 h 275"/>
                <a:gd name="T12" fmla="*/ 276 w 276"/>
                <a:gd name="T13" fmla="*/ 234 h 275"/>
              </a:gdLst>
              <a:ahLst/>
              <a:cxnLst>
                <a:cxn ang="0">
                  <a:pos x="T0" y="T1"/>
                </a:cxn>
                <a:cxn ang="0">
                  <a:pos x="T2" y="T3"/>
                </a:cxn>
                <a:cxn ang="0">
                  <a:pos x="T4" y="T5"/>
                </a:cxn>
                <a:cxn ang="0">
                  <a:pos x="T6" y="T7"/>
                </a:cxn>
                <a:cxn ang="0">
                  <a:pos x="T8" y="T9"/>
                </a:cxn>
                <a:cxn ang="0">
                  <a:pos x="T10" y="T11"/>
                </a:cxn>
                <a:cxn ang="0">
                  <a:pos x="T12" y="T13"/>
                </a:cxn>
              </a:cxnLst>
              <a:rect l="0" t="0" r="r" b="b"/>
              <a:pathLst>
                <a:path w="276" h="275">
                  <a:moveTo>
                    <a:pt x="276" y="234"/>
                  </a:moveTo>
                  <a:cubicBezTo>
                    <a:pt x="258" y="113"/>
                    <a:pt x="161" y="17"/>
                    <a:pt x="39" y="0"/>
                  </a:cubicBezTo>
                  <a:cubicBezTo>
                    <a:pt x="16" y="8"/>
                    <a:pt x="0" y="29"/>
                    <a:pt x="0" y="55"/>
                  </a:cubicBezTo>
                  <a:cubicBezTo>
                    <a:pt x="0" y="216"/>
                    <a:pt x="0" y="216"/>
                    <a:pt x="0" y="216"/>
                  </a:cubicBezTo>
                  <a:cubicBezTo>
                    <a:pt x="0" y="249"/>
                    <a:pt x="26" y="275"/>
                    <a:pt x="59" y="275"/>
                  </a:cubicBezTo>
                  <a:cubicBezTo>
                    <a:pt x="220" y="275"/>
                    <a:pt x="220" y="275"/>
                    <a:pt x="220" y="275"/>
                  </a:cubicBezTo>
                  <a:cubicBezTo>
                    <a:pt x="246" y="275"/>
                    <a:pt x="268" y="258"/>
                    <a:pt x="276" y="234"/>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343"/>
            <p:cNvSpPr/>
            <p:nvPr/>
          </p:nvSpPr>
          <p:spPr bwMode="auto">
            <a:xfrm>
              <a:off x="12370128" y="4219475"/>
              <a:ext cx="244942" cy="64332"/>
            </a:xfrm>
            <a:custGeom>
              <a:avLst/>
              <a:gdLst>
                <a:gd name="T0" fmla="*/ 132 w 132"/>
                <a:gd name="T1" fmla="*/ 10 h 35"/>
                <a:gd name="T2" fmla="*/ 119 w 132"/>
                <a:gd name="T3" fmla="*/ 0 h 35"/>
                <a:gd name="T4" fmla="*/ 13 w 132"/>
                <a:gd name="T5" fmla="*/ 0 h 35"/>
                <a:gd name="T6" fmla="*/ 0 w 132"/>
                <a:gd name="T7" fmla="*/ 10 h 35"/>
                <a:gd name="T8" fmla="*/ 0 w 132"/>
                <a:gd name="T9" fmla="*/ 25 h 35"/>
                <a:gd name="T10" fmla="*/ 13 w 132"/>
                <a:gd name="T11" fmla="*/ 35 h 35"/>
                <a:gd name="T12" fmla="*/ 119 w 132"/>
                <a:gd name="T13" fmla="*/ 35 h 35"/>
                <a:gd name="T14" fmla="*/ 132 w 132"/>
                <a:gd name="T15" fmla="*/ 25 h 35"/>
                <a:gd name="T16" fmla="*/ 132 w 132"/>
                <a:gd name="T17"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35">
                  <a:moveTo>
                    <a:pt x="132" y="10"/>
                  </a:moveTo>
                  <a:cubicBezTo>
                    <a:pt x="132" y="5"/>
                    <a:pt x="127" y="0"/>
                    <a:pt x="119" y="0"/>
                  </a:cubicBezTo>
                  <a:cubicBezTo>
                    <a:pt x="13" y="0"/>
                    <a:pt x="13" y="0"/>
                    <a:pt x="13" y="0"/>
                  </a:cubicBezTo>
                  <a:cubicBezTo>
                    <a:pt x="6" y="0"/>
                    <a:pt x="0" y="5"/>
                    <a:pt x="0" y="10"/>
                  </a:cubicBezTo>
                  <a:cubicBezTo>
                    <a:pt x="0" y="25"/>
                    <a:pt x="0" y="25"/>
                    <a:pt x="0" y="25"/>
                  </a:cubicBezTo>
                  <a:cubicBezTo>
                    <a:pt x="0" y="31"/>
                    <a:pt x="6" y="35"/>
                    <a:pt x="13" y="35"/>
                  </a:cubicBezTo>
                  <a:cubicBezTo>
                    <a:pt x="119" y="35"/>
                    <a:pt x="119" y="35"/>
                    <a:pt x="119" y="35"/>
                  </a:cubicBezTo>
                  <a:cubicBezTo>
                    <a:pt x="127" y="35"/>
                    <a:pt x="132" y="31"/>
                    <a:pt x="132" y="25"/>
                  </a:cubicBezTo>
                  <a:lnTo>
                    <a:pt x="132" y="10"/>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344"/>
            <p:cNvSpPr/>
            <p:nvPr/>
          </p:nvSpPr>
          <p:spPr bwMode="auto">
            <a:xfrm>
              <a:off x="12370128" y="4565643"/>
              <a:ext cx="244942" cy="65864"/>
            </a:xfrm>
            <a:custGeom>
              <a:avLst/>
              <a:gdLst>
                <a:gd name="T0" fmla="*/ 132 w 132"/>
                <a:gd name="T1" fmla="*/ 10 h 35"/>
                <a:gd name="T2" fmla="*/ 119 w 132"/>
                <a:gd name="T3" fmla="*/ 0 h 35"/>
                <a:gd name="T4" fmla="*/ 13 w 132"/>
                <a:gd name="T5" fmla="*/ 0 h 35"/>
                <a:gd name="T6" fmla="*/ 0 w 132"/>
                <a:gd name="T7" fmla="*/ 10 h 35"/>
                <a:gd name="T8" fmla="*/ 0 w 132"/>
                <a:gd name="T9" fmla="*/ 25 h 35"/>
                <a:gd name="T10" fmla="*/ 13 w 132"/>
                <a:gd name="T11" fmla="*/ 35 h 35"/>
                <a:gd name="T12" fmla="*/ 119 w 132"/>
                <a:gd name="T13" fmla="*/ 35 h 35"/>
                <a:gd name="T14" fmla="*/ 132 w 132"/>
                <a:gd name="T15" fmla="*/ 25 h 35"/>
                <a:gd name="T16" fmla="*/ 132 w 132"/>
                <a:gd name="T17"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35">
                  <a:moveTo>
                    <a:pt x="132" y="10"/>
                  </a:moveTo>
                  <a:cubicBezTo>
                    <a:pt x="132" y="5"/>
                    <a:pt x="127" y="0"/>
                    <a:pt x="119" y="0"/>
                  </a:cubicBezTo>
                  <a:cubicBezTo>
                    <a:pt x="13" y="0"/>
                    <a:pt x="13" y="0"/>
                    <a:pt x="13" y="0"/>
                  </a:cubicBezTo>
                  <a:cubicBezTo>
                    <a:pt x="6" y="0"/>
                    <a:pt x="0" y="5"/>
                    <a:pt x="0" y="10"/>
                  </a:cubicBezTo>
                  <a:cubicBezTo>
                    <a:pt x="0" y="25"/>
                    <a:pt x="0" y="25"/>
                    <a:pt x="0" y="25"/>
                  </a:cubicBezTo>
                  <a:cubicBezTo>
                    <a:pt x="0" y="31"/>
                    <a:pt x="6" y="35"/>
                    <a:pt x="13" y="35"/>
                  </a:cubicBezTo>
                  <a:cubicBezTo>
                    <a:pt x="119" y="35"/>
                    <a:pt x="119" y="35"/>
                    <a:pt x="119" y="35"/>
                  </a:cubicBezTo>
                  <a:cubicBezTo>
                    <a:pt x="127" y="35"/>
                    <a:pt x="132" y="31"/>
                    <a:pt x="132" y="25"/>
                  </a:cubicBezTo>
                  <a:lnTo>
                    <a:pt x="132" y="10"/>
                  </a:lnTo>
                  <a:close/>
                </a:path>
              </a:pathLst>
            </a:custGeom>
            <a:solidFill>
              <a:srgbClr val="EDC6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345"/>
            <p:cNvSpPr/>
            <p:nvPr/>
          </p:nvSpPr>
          <p:spPr bwMode="auto">
            <a:xfrm>
              <a:off x="12370128" y="4660609"/>
              <a:ext cx="244942" cy="65864"/>
            </a:xfrm>
            <a:custGeom>
              <a:avLst/>
              <a:gdLst>
                <a:gd name="T0" fmla="*/ 132 w 132"/>
                <a:gd name="T1" fmla="*/ 10 h 35"/>
                <a:gd name="T2" fmla="*/ 119 w 132"/>
                <a:gd name="T3" fmla="*/ 0 h 35"/>
                <a:gd name="T4" fmla="*/ 13 w 132"/>
                <a:gd name="T5" fmla="*/ 0 h 35"/>
                <a:gd name="T6" fmla="*/ 0 w 132"/>
                <a:gd name="T7" fmla="*/ 10 h 35"/>
                <a:gd name="T8" fmla="*/ 0 w 132"/>
                <a:gd name="T9" fmla="*/ 25 h 35"/>
                <a:gd name="T10" fmla="*/ 13 w 132"/>
                <a:gd name="T11" fmla="*/ 35 h 35"/>
                <a:gd name="T12" fmla="*/ 119 w 132"/>
                <a:gd name="T13" fmla="*/ 35 h 35"/>
                <a:gd name="T14" fmla="*/ 132 w 132"/>
                <a:gd name="T15" fmla="*/ 25 h 35"/>
                <a:gd name="T16" fmla="*/ 132 w 132"/>
                <a:gd name="T17"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35">
                  <a:moveTo>
                    <a:pt x="132" y="10"/>
                  </a:moveTo>
                  <a:cubicBezTo>
                    <a:pt x="132" y="5"/>
                    <a:pt x="127" y="0"/>
                    <a:pt x="119" y="0"/>
                  </a:cubicBezTo>
                  <a:cubicBezTo>
                    <a:pt x="13" y="0"/>
                    <a:pt x="13" y="0"/>
                    <a:pt x="13" y="0"/>
                  </a:cubicBezTo>
                  <a:cubicBezTo>
                    <a:pt x="6" y="0"/>
                    <a:pt x="0" y="5"/>
                    <a:pt x="0" y="10"/>
                  </a:cubicBezTo>
                  <a:cubicBezTo>
                    <a:pt x="0" y="25"/>
                    <a:pt x="0" y="25"/>
                    <a:pt x="0" y="25"/>
                  </a:cubicBezTo>
                  <a:cubicBezTo>
                    <a:pt x="0" y="30"/>
                    <a:pt x="6" y="35"/>
                    <a:pt x="13" y="35"/>
                  </a:cubicBezTo>
                  <a:cubicBezTo>
                    <a:pt x="119" y="35"/>
                    <a:pt x="119" y="35"/>
                    <a:pt x="119" y="35"/>
                  </a:cubicBezTo>
                  <a:cubicBezTo>
                    <a:pt x="127" y="35"/>
                    <a:pt x="132" y="30"/>
                    <a:pt x="132" y="25"/>
                  </a:cubicBezTo>
                  <a:lnTo>
                    <a:pt x="132" y="10"/>
                  </a:lnTo>
                  <a:close/>
                </a:path>
              </a:pathLst>
            </a:custGeom>
            <a:solidFill>
              <a:srgbClr val="EDC6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346"/>
            <p:cNvSpPr/>
            <p:nvPr/>
          </p:nvSpPr>
          <p:spPr bwMode="auto">
            <a:xfrm>
              <a:off x="11933972" y="4130635"/>
              <a:ext cx="246523" cy="246607"/>
            </a:xfrm>
            <a:custGeom>
              <a:avLst/>
              <a:gdLst>
                <a:gd name="T0" fmla="*/ 119 w 132"/>
                <a:gd name="T1" fmla="*/ 48 h 132"/>
                <a:gd name="T2" fmla="*/ 83 w 132"/>
                <a:gd name="T3" fmla="*/ 48 h 132"/>
                <a:gd name="T4" fmla="*/ 83 w 132"/>
                <a:gd name="T5" fmla="*/ 13 h 132"/>
                <a:gd name="T6" fmla="*/ 73 w 132"/>
                <a:gd name="T7" fmla="*/ 0 h 132"/>
                <a:gd name="T8" fmla="*/ 58 w 132"/>
                <a:gd name="T9" fmla="*/ 0 h 132"/>
                <a:gd name="T10" fmla="*/ 48 w 132"/>
                <a:gd name="T11" fmla="*/ 13 h 132"/>
                <a:gd name="T12" fmla="*/ 48 w 132"/>
                <a:gd name="T13" fmla="*/ 48 h 132"/>
                <a:gd name="T14" fmla="*/ 13 w 132"/>
                <a:gd name="T15" fmla="*/ 48 h 132"/>
                <a:gd name="T16" fmla="*/ 0 w 132"/>
                <a:gd name="T17" fmla="*/ 58 h 132"/>
                <a:gd name="T18" fmla="*/ 0 w 132"/>
                <a:gd name="T19" fmla="*/ 73 h 132"/>
                <a:gd name="T20" fmla="*/ 13 w 132"/>
                <a:gd name="T21" fmla="*/ 83 h 132"/>
                <a:gd name="T22" fmla="*/ 48 w 132"/>
                <a:gd name="T23" fmla="*/ 83 h 132"/>
                <a:gd name="T24" fmla="*/ 48 w 132"/>
                <a:gd name="T25" fmla="*/ 119 h 132"/>
                <a:gd name="T26" fmla="*/ 58 w 132"/>
                <a:gd name="T27" fmla="*/ 132 h 132"/>
                <a:gd name="T28" fmla="*/ 73 w 132"/>
                <a:gd name="T29" fmla="*/ 132 h 132"/>
                <a:gd name="T30" fmla="*/ 83 w 132"/>
                <a:gd name="T31" fmla="*/ 119 h 132"/>
                <a:gd name="T32" fmla="*/ 83 w 132"/>
                <a:gd name="T33" fmla="*/ 83 h 132"/>
                <a:gd name="T34" fmla="*/ 119 w 132"/>
                <a:gd name="T35" fmla="*/ 83 h 132"/>
                <a:gd name="T36" fmla="*/ 132 w 132"/>
                <a:gd name="T37" fmla="*/ 73 h 132"/>
                <a:gd name="T38" fmla="*/ 132 w 132"/>
                <a:gd name="T39" fmla="*/ 58 h 132"/>
                <a:gd name="T40" fmla="*/ 119 w 132"/>
                <a:gd name="T41" fmla="*/ 4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132">
                  <a:moveTo>
                    <a:pt x="119" y="48"/>
                  </a:moveTo>
                  <a:cubicBezTo>
                    <a:pt x="83" y="48"/>
                    <a:pt x="83" y="48"/>
                    <a:pt x="83" y="48"/>
                  </a:cubicBezTo>
                  <a:cubicBezTo>
                    <a:pt x="83" y="13"/>
                    <a:pt x="83" y="13"/>
                    <a:pt x="83" y="13"/>
                  </a:cubicBezTo>
                  <a:cubicBezTo>
                    <a:pt x="83" y="5"/>
                    <a:pt x="79" y="0"/>
                    <a:pt x="73" y="0"/>
                  </a:cubicBezTo>
                  <a:cubicBezTo>
                    <a:pt x="58" y="0"/>
                    <a:pt x="58" y="0"/>
                    <a:pt x="58" y="0"/>
                  </a:cubicBezTo>
                  <a:cubicBezTo>
                    <a:pt x="53" y="0"/>
                    <a:pt x="48" y="5"/>
                    <a:pt x="48" y="13"/>
                  </a:cubicBezTo>
                  <a:cubicBezTo>
                    <a:pt x="48" y="48"/>
                    <a:pt x="48" y="48"/>
                    <a:pt x="48" y="48"/>
                  </a:cubicBezTo>
                  <a:cubicBezTo>
                    <a:pt x="13" y="48"/>
                    <a:pt x="13" y="48"/>
                    <a:pt x="13" y="48"/>
                  </a:cubicBezTo>
                  <a:cubicBezTo>
                    <a:pt x="5" y="48"/>
                    <a:pt x="0" y="53"/>
                    <a:pt x="0" y="58"/>
                  </a:cubicBezTo>
                  <a:cubicBezTo>
                    <a:pt x="0" y="73"/>
                    <a:pt x="0" y="73"/>
                    <a:pt x="0" y="73"/>
                  </a:cubicBezTo>
                  <a:cubicBezTo>
                    <a:pt x="0" y="79"/>
                    <a:pt x="5" y="83"/>
                    <a:pt x="13" y="83"/>
                  </a:cubicBezTo>
                  <a:cubicBezTo>
                    <a:pt x="48" y="83"/>
                    <a:pt x="48" y="83"/>
                    <a:pt x="48" y="83"/>
                  </a:cubicBezTo>
                  <a:cubicBezTo>
                    <a:pt x="48" y="119"/>
                    <a:pt x="48" y="119"/>
                    <a:pt x="48" y="119"/>
                  </a:cubicBezTo>
                  <a:cubicBezTo>
                    <a:pt x="48" y="126"/>
                    <a:pt x="53" y="132"/>
                    <a:pt x="58" y="132"/>
                  </a:cubicBezTo>
                  <a:cubicBezTo>
                    <a:pt x="73" y="132"/>
                    <a:pt x="73" y="132"/>
                    <a:pt x="73" y="132"/>
                  </a:cubicBezTo>
                  <a:cubicBezTo>
                    <a:pt x="79" y="132"/>
                    <a:pt x="83" y="126"/>
                    <a:pt x="83" y="119"/>
                  </a:cubicBezTo>
                  <a:cubicBezTo>
                    <a:pt x="83" y="83"/>
                    <a:pt x="83" y="83"/>
                    <a:pt x="83" y="83"/>
                  </a:cubicBezTo>
                  <a:cubicBezTo>
                    <a:pt x="119" y="83"/>
                    <a:pt x="119" y="83"/>
                    <a:pt x="119" y="83"/>
                  </a:cubicBezTo>
                  <a:cubicBezTo>
                    <a:pt x="126" y="83"/>
                    <a:pt x="132" y="79"/>
                    <a:pt x="132" y="73"/>
                  </a:cubicBezTo>
                  <a:cubicBezTo>
                    <a:pt x="132" y="58"/>
                    <a:pt x="132" y="58"/>
                    <a:pt x="132" y="58"/>
                  </a:cubicBezTo>
                  <a:cubicBezTo>
                    <a:pt x="132" y="53"/>
                    <a:pt x="126" y="48"/>
                    <a:pt x="119" y="48"/>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347"/>
            <p:cNvSpPr/>
            <p:nvPr/>
          </p:nvSpPr>
          <p:spPr bwMode="auto">
            <a:xfrm>
              <a:off x="11968738" y="4542667"/>
              <a:ext cx="207015" cy="209845"/>
            </a:xfrm>
            <a:custGeom>
              <a:avLst/>
              <a:gdLst>
                <a:gd name="T0" fmla="*/ 80 w 112"/>
                <a:gd name="T1" fmla="*/ 56 h 112"/>
                <a:gd name="T2" fmla="*/ 106 w 112"/>
                <a:gd name="T3" fmla="*/ 31 h 112"/>
                <a:gd name="T4" fmla="*/ 108 w 112"/>
                <a:gd name="T5" fmla="*/ 14 h 112"/>
                <a:gd name="T6" fmla="*/ 97 w 112"/>
                <a:gd name="T7" fmla="*/ 4 h 112"/>
                <a:gd name="T8" fmla="*/ 81 w 112"/>
                <a:gd name="T9" fmla="*/ 6 h 112"/>
                <a:gd name="T10" fmla="*/ 56 w 112"/>
                <a:gd name="T11" fmla="*/ 31 h 112"/>
                <a:gd name="T12" fmla="*/ 30 w 112"/>
                <a:gd name="T13" fmla="*/ 6 h 112"/>
                <a:gd name="T14" fmla="*/ 14 w 112"/>
                <a:gd name="T15" fmla="*/ 4 h 112"/>
                <a:gd name="T16" fmla="*/ 4 w 112"/>
                <a:gd name="T17" fmla="*/ 14 h 112"/>
                <a:gd name="T18" fmla="*/ 6 w 112"/>
                <a:gd name="T19" fmla="*/ 31 h 112"/>
                <a:gd name="T20" fmla="*/ 31 w 112"/>
                <a:gd name="T21" fmla="*/ 56 h 112"/>
                <a:gd name="T22" fmla="*/ 6 w 112"/>
                <a:gd name="T23" fmla="*/ 81 h 112"/>
                <a:gd name="T24" fmla="*/ 4 w 112"/>
                <a:gd name="T25" fmla="*/ 98 h 112"/>
                <a:gd name="T26" fmla="*/ 14 w 112"/>
                <a:gd name="T27" fmla="*/ 108 h 112"/>
                <a:gd name="T28" fmla="*/ 30 w 112"/>
                <a:gd name="T29" fmla="*/ 106 h 112"/>
                <a:gd name="T30" fmla="*/ 56 w 112"/>
                <a:gd name="T31" fmla="*/ 81 h 112"/>
                <a:gd name="T32" fmla="*/ 81 w 112"/>
                <a:gd name="T33" fmla="*/ 106 h 112"/>
                <a:gd name="T34" fmla="*/ 97 w 112"/>
                <a:gd name="T35" fmla="*/ 108 h 112"/>
                <a:gd name="T36" fmla="*/ 108 w 112"/>
                <a:gd name="T37" fmla="*/ 98 h 112"/>
                <a:gd name="T38" fmla="*/ 106 w 112"/>
                <a:gd name="T39" fmla="*/ 81 h 112"/>
                <a:gd name="T40" fmla="*/ 80 w 112"/>
                <a:gd name="T41"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2" h="112">
                  <a:moveTo>
                    <a:pt x="80" y="56"/>
                  </a:moveTo>
                  <a:cubicBezTo>
                    <a:pt x="106" y="31"/>
                    <a:pt x="106" y="31"/>
                    <a:pt x="106" y="31"/>
                  </a:cubicBezTo>
                  <a:cubicBezTo>
                    <a:pt x="111" y="26"/>
                    <a:pt x="112" y="18"/>
                    <a:pt x="108" y="14"/>
                  </a:cubicBezTo>
                  <a:cubicBezTo>
                    <a:pt x="97" y="4"/>
                    <a:pt x="97" y="4"/>
                    <a:pt x="97" y="4"/>
                  </a:cubicBezTo>
                  <a:cubicBezTo>
                    <a:pt x="93" y="0"/>
                    <a:pt x="86" y="1"/>
                    <a:pt x="81" y="6"/>
                  </a:cubicBezTo>
                  <a:cubicBezTo>
                    <a:pt x="56" y="31"/>
                    <a:pt x="56" y="31"/>
                    <a:pt x="56" y="31"/>
                  </a:cubicBezTo>
                  <a:cubicBezTo>
                    <a:pt x="30" y="6"/>
                    <a:pt x="30" y="6"/>
                    <a:pt x="30" y="6"/>
                  </a:cubicBezTo>
                  <a:cubicBezTo>
                    <a:pt x="25" y="1"/>
                    <a:pt x="18" y="0"/>
                    <a:pt x="14" y="4"/>
                  </a:cubicBezTo>
                  <a:cubicBezTo>
                    <a:pt x="4" y="14"/>
                    <a:pt x="4" y="14"/>
                    <a:pt x="4" y="14"/>
                  </a:cubicBezTo>
                  <a:cubicBezTo>
                    <a:pt x="0" y="18"/>
                    <a:pt x="1" y="26"/>
                    <a:pt x="6" y="31"/>
                  </a:cubicBezTo>
                  <a:cubicBezTo>
                    <a:pt x="31" y="56"/>
                    <a:pt x="31" y="56"/>
                    <a:pt x="31" y="56"/>
                  </a:cubicBezTo>
                  <a:cubicBezTo>
                    <a:pt x="6" y="81"/>
                    <a:pt x="6" y="81"/>
                    <a:pt x="6" y="81"/>
                  </a:cubicBezTo>
                  <a:cubicBezTo>
                    <a:pt x="1" y="86"/>
                    <a:pt x="0" y="94"/>
                    <a:pt x="4" y="98"/>
                  </a:cubicBezTo>
                  <a:cubicBezTo>
                    <a:pt x="14" y="108"/>
                    <a:pt x="14" y="108"/>
                    <a:pt x="14" y="108"/>
                  </a:cubicBezTo>
                  <a:cubicBezTo>
                    <a:pt x="18" y="112"/>
                    <a:pt x="25" y="111"/>
                    <a:pt x="30" y="106"/>
                  </a:cubicBezTo>
                  <a:cubicBezTo>
                    <a:pt x="56" y="81"/>
                    <a:pt x="56" y="81"/>
                    <a:pt x="56" y="81"/>
                  </a:cubicBezTo>
                  <a:cubicBezTo>
                    <a:pt x="81" y="106"/>
                    <a:pt x="81" y="106"/>
                    <a:pt x="81" y="106"/>
                  </a:cubicBezTo>
                  <a:cubicBezTo>
                    <a:pt x="86" y="111"/>
                    <a:pt x="93" y="112"/>
                    <a:pt x="97" y="108"/>
                  </a:cubicBezTo>
                  <a:cubicBezTo>
                    <a:pt x="108" y="98"/>
                    <a:pt x="108" y="98"/>
                    <a:pt x="108" y="98"/>
                  </a:cubicBezTo>
                  <a:cubicBezTo>
                    <a:pt x="112" y="94"/>
                    <a:pt x="111" y="86"/>
                    <a:pt x="106" y="81"/>
                  </a:cubicBezTo>
                  <a:lnTo>
                    <a:pt x="80" y="56"/>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3" name="矩形 2"/>
          <p:cNvSpPr/>
          <p:nvPr/>
        </p:nvSpPr>
        <p:spPr>
          <a:xfrm>
            <a:off x="10520558" y="3400713"/>
            <a:ext cx="530352" cy="5045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矩形 20"/>
          <p:cNvSpPr/>
          <p:nvPr/>
        </p:nvSpPr>
        <p:spPr>
          <a:xfrm>
            <a:off x="10517895" y="4198342"/>
            <a:ext cx="530352" cy="22596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dirty="0"/>
              <a:t>            </a:t>
            </a:r>
            <a:endParaRPr lang="zh-TW" altLang="en-US" dirty="0"/>
          </a:p>
        </p:txBody>
      </p:sp>
      <p:pic>
        <p:nvPicPr>
          <p:cNvPr id="20" name="圖片 19">
            <a:extLst>
              <a:ext uri="{FF2B5EF4-FFF2-40B4-BE49-F238E27FC236}">
                <a16:creationId xmlns:a16="http://schemas.microsoft.com/office/drawing/2014/main" id="{1F22C1E0-1C21-4EFF-BDE2-7B8B554F7E3A}"/>
              </a:ext>
            </a:extLst>
          </p:cNvPr>
          <p:cNvPicPr>
            <a:picLocks noChangeAspect="1"/>
          </p:cNvPicPr>
          <p:nvPr/>
        </p:nvPicPr>
        <p:blipFill>
          <a:blip r:embed="rId4"/>
          <a:stretch>
            <a:fillRect/>
          </a:stretch>
        </p:blipFill>
        <p:spPr>
          <a:xfrm>
            <a:off x="3128188" y="3559658"/>
            <a:ext cx="5157520" cy="2578760"/>
          </a:xfrm>
          <a:prstGeom prst="rect">
            <a:avLst/>
          </a:prstGeom>
          <a:ln w="28575">
            <a:solidFill>
              <a:schemeClr val="tx1"/>
            </a:solidFill>
          </a:ln>
        </p:spPr>
      </p:pic>
      <p:sp>
        <p:nvSpPr>
          <p:cNvPr id="9" name="矩形 8"/>
          <p:cNvSpPr/>
          <p:nvPr/>
        </p:nvSpPr>
        <p:spPr>
          <a:xfrm>
            <a:off x="3380408" y="4556430"/>
            <a:ext cx="2664296" cy="312730"/>
          </a:xfrm>
          <a:prstGeom prst="rect">
            <a:avLst/>
          </a:prstGeom>
          <a:noFill/>
          <a:ln w="38100">
            <a:solidFill>
              <a:srgbClr val="05D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KSO_Shape"/>
          <p:cNvSpPr>
            <a:spLocks/>
          </p:cNvSpPr>
          <p:nvPr/>
        </p:nvSpPr>
        <p:spPr bwMode="auto">
          <a:xfrm>
            <a:off x="8537929" y="4528118"/>
            <a:ext cx="1703166" cy="641842"/>
          </a:xfrm>
          <a:custGeom>
            <a:avLst/>
            <a:gdLst>
              <a:gd name="T0" fmla="*/ 155875713 w 13050"/>
              <a:gd name="T1" fmla="*/ 155918725 h 8154"/>
              <a:gd name="T2" fmla="*/ 155875713 w 13050"/>
              <a:gd name="T3" fmla="*/ 155918725 h 8154"/>
              <a:gd name="T4" fmla="*/ 155875713 w 13050"/>
              <a:gd name="T5" fmla="*/ 155918725 h 8154"/>
              <a:gd name="T6" fmla="*/ 155875713 w 13050"/>
              <a:gd name="T7" fmla="*/ 155918725 h 8154"/>
              <a:gd name="T8" fmla="*/ 155875713 w 13050"/>
              <a:gd name="T9" fmla="*/ 155918725 h 8154"/>
              <a:gd name="T10" fmla="*/ 155875713 w 13050"/>
              <a:gd name="T11" fmla="*/ 155918725 h 8154"/>
              <a:gd name="T12" fmla="*/ 155875713 w 13050"/>
              <a:gd name="T13" fmla="*/ 155918725 h 8154"/>
              <a:gd name="T14" fmla="*/ 155875713 w 13050"/>
              <a:gd name="T15" fmla="*/ 155918725 h 8154"/>
              <a:gd name="T16" fmla="*/ 155875713 w 13050"/>
              <a:gd name="T17" fmla="*/ 155918725 h 8154"/>
              <a:gd name="T18" fmla="*/ 155875713 w 13050"/>
              <a:gd name="T19" fmla="*/ 155918725 h 8154"/>
              <a:gd name="T20" fmla="*/ 155875713 w 13050"/>
              <a:gd name="T21" fmla="*/ 155918725 h 8154"/>
              <a:gd name="T22" fmla="*/ 155875713 w 13050"/>
              <a:gd name="T23" fmla="*/ 155918725 h 8154"/>
              <a:gd name="T24" fmla="*/ 155875713 w 13050"/>
              <a:gd name="T25" fmla="*/ 155918725 h 8154"/>
              <a:gd name="T26" fmla="*/ 155875713 w 13050"/>
              <a:gd name="T27" fmla="*/ 155918725 h 8154"/>
              <a:gd name="T28" fmla="*/ 155875713 w 13050"/>
              <a:gd name="T29" fmla="*/ 155918725 h 8154"/>
              <a:gd name="T30" fmla="*/ 155875713 w 13050"/>
              <a:gd name="T31" fmla="*/ 155918725 h 8154"/>
              <a:gd name="T32" fmla="*/ 155875713 w 13050"/>
              <a:gd name="T33" fmla="*/ 155918725 h 8154"/>
              <a:gd name="T34" fmla="*/ 155875713 w 13050"/>
              <a:gd name="T35" fmla="*/ 155918725 h 8154"/>
              <a:gd name="T36" fmla="*/ 155875713 w 13050"/>
              <a:gd name="T37" fmla="*/ 155918725 h 8154"/>
              <a:gd name="T38" fmla="*/ 155875713 w 13050"/>
              <a:gd name="T39" fmla="*/ 155918725 h 8154"/>
              <a:gd name="T40" fmla="*/ 155875713 w 13050"/>
              <a:gd name="T41" fmla="*/ 155918725 h 8154"/>
              <a:gd name="T42" fmla="*/ 155875713 w 13050"/>
              <a:gd name="T43" fmla="*/ 155918725 h 8154"/>
              <a:gd name="T44" fmla="*/ 155875713 w 13050"/>
              <a:gd name="T45" fmla="*/ 155918725 h 8154"/>
              <a:gd name="T46" fmla="*/ 155875713 w 13050"/>
              <a:gd name="T47" fmla="*/ 155918725 h 8154"/>
              <a:gd name="T48" fmla="*/ 155875713 w 13050"/>
              <a:gd name="T49" fmla="*/ 155918725 h 8154"/>
              <a:gd name="T50" fmla="*/ 155875713 w 13050"/>
              <a:gd name="T51" fmla="*/ 155918725 h 8154"/>
              <a:gd name="T52" fmla="*/ 155875713 w 13050"/>
              <a:gd name="T53" fmla="*/ 155918725 h 8154"/>
              <a:gd name="T54" fmla="*/ 155875713 w 13050"/>
              <a:gd name="T55" fmla="*/ 155918725 h 8154"/>
              <a:gd name="T56" fmla="*/ 155875713 w 13050"/>
              <a:gd name="T57" fmla="*/ 155918725 h 8154"/>
              <a:gd name="T58" fmla="*/ 155875713 w 13050"/>
              <a:gd name="T59" fmla="*/ 155918725 h 8154"/>
              <a:gd name="T60" fmla="*/ 155875713 w 13050"/>
              <a:gd name="T61" fmla="*/ 155918725 h 8154"/>
              <a:gd name="T62" fmla="*/ 155875713 w 13050"/>
              <a:gd name="T63" fmla="*/ 155918725 h 8154"/>
              <a:gd name="T64" fmla="*/ 155875713 w 13050"/>
              <a:gd name="T65" fmla="*/ 155918725 h 8154"/>
              <a:gd name="T66" fmla="*/ 155875713 w 13050"/>
              <a:gd name="T67" fmla="*/ 155918725 h 8154"/>
              <a:gd name="T68" fmla="*/ 155875713 w 13050"/>
              <a:gd name="T69" fmla="*/ 155918725 h 8154"/>
              <a:gd name="T70" fmla="*/ 155875713 w 13050"/>
              <a:gd name="T71" fmla="*/ 155918725 h 8154"/>
              <a:gd name="T72" fmla="*/ 155875713 w 13050"/>
              <a:gd name="T73" fmla="*/ 155918725 h 8154"/>
              <a:gd name="T74" fmla="*/ 155875713 w 13050"/>
              <a:gd name="T75" fmla="*/ 155918725 h 8154"/>
              <a:gd name="T76" fmla="*/ 155875713 w 13050"/>
              <a:gd name="T77" fmla="*/ 155918725 h 8154"/>
              <a:gd name="T78" fmla="*/ 155875713 w 13050"/>
              <a:gd name="T79" fmla="*/ 155918725 h 8154"/>
              <a:gd name="T80" fmla="*/ 155875713 w 13050"/>
              <a:gd name="T81" fmla="*/ 155918725 h 8154"/>
              <a:gd name="T82" fmla="*/ 155875713 w 13050"/>
              <a:gd name="T83" fmla="*/ 155918725 h 8154"/>
              <a:gd name="T84" fmla="*/ 155875713 w 13050"/>
              <a:gd name="T85" fmla="*/ 155918725 h 8154"/>
              <a:gd name="T86" fmla="*/ 155875713 w 13050"/>
              <a:gd name="T87" fmla="*/ 155918725 h 8154"/>
              <a:gd name="T88" fmla="*/ 155875713 w 13050"/>
              <a:gd name="T89" fmla="*/ 155918725 h 8154"/>
              <a:gd name="T90" fmla="*/ 155875713 w 13050"/>
              <a:gd name="T91" fmla="*/ 155918725 h 8154"/>
              <a:gd name="T92" fmla="*/ 155875713 w 13050"/>
              <a:gd name="T93" fmla="*/ 155918725 h 8154"/>
              <a:gd name="T94" fmla="*/ 155875713 w 13050"/>
              <a:gd name="T95" fmla="*/ 155918725 h 8154"/>
              <a:gd name="T96" fmla="*/ 155875713 w 13050"/>
              <a:gd name="T97" fmla="*/ 155918725 h 8154"/>
              <a:gd name="T98" fmla="*/ 155875713 w 13050"/>
              <a:gd name="T99" fmla="*/ 155918725 h 8154"/>
              <a:gd name="T100" fmla="*/ 155875713 w 13050"/>
              <a:gd name="T101" fmla="*/ 155918725 h 8154"/>
              <a:gd name="T102" fmla="*/ 155875713 w 13050"/>
              <a:gd name="T103" fmla="*/ 155918725 h 8154"/>
              <a:gd name="T104" fmla="*/ 155875713 w 13050"/>
              <a:gd name="T105" fmla="*/ 155918725 h 8154"/>
              <a:gd name="T106" fmla="*/ 155875713 w 13050"/>
              <a:gd name="T107" fmla="*/ 155918725 h 8154"/>
              <a:gd name="T108" fmla="*/ 155875713 w 13050"/>
              <a:gd name="T109" fmla="*/ 155918725 h 8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050" h="8154">
                <a:moveTo>
                  <a:pt x="6088" y="6471"/>
                </a:moveTo>
                <a:lnTo>
                  <a:pt x="6088" y="1683"/>
                </a:lnTo>
                <a:lnTo>
                  <a:pt x="8972" y="1683"/>
                </a:lnTo>
                <a:lnTo>
                  <a:pt x="8972" y="0"/>
                </a:lnTo>
                <a:lnTo>
                  <a:pt x="9089" y="0"/>
                </a:lnTo>
                <a:lnTo>
                  <a:pt x="9129" y="86"/>
                </a:lnTo>
                <a:lnTo>
                  <a:pt x="9168" y="171"/>
                </a:lnTo>
                <a:lnTo>
                  <a:pt x="9208" y="256"/>
                </a:lnTo>
                <a:lnTo>
                  <a:pt x="9249" y="340"/>
                </a:lnTo>
                <a:lnTo>
                  <a:pt x="9292" y="425"/>
                </a:lnTo>
                <a:lnTo>
                  <a:pt x="9335" y="507"/>
                </a:lnTo>
                <a:lnTo>
                  <a:pt x="9378" y="589"/>
                </a:lnTo>
                <a:lnTo>
                  <a:pt x="9422" y="670"/>
                </a:lnTo>
                <a:lnTo>
                  <a:pt x="9468" y="750"/>
                </a:lnTo>
                <a:lnTo>
                  <a:pt x="9514" y="830"/>
                </a:lnTo>
                <a:lnTo>
                  <a:pt x="9560" y="909"/>
                </a:lnTo>
                <a:lnTo>
                  <a:pt x="9608" y="986"/>
                </a:lnTo>
                <a:lnTo>
                  <a:pt x="9656" y="1063"/>
                </a:lnTo>
                <a:lnTo>
                  <a:pt x="9704" y="1141"/>
                </a:lnTo>
                <a:lnTo>
                  <a:pt x="9754" y="1217"/>
                </a:lnTo>
                <a:lnTo>
                  <a:pt x="9804" y="1291"/>
                </a:lnTo>
                <a:lnTo>
                  <a:pt x="9855" y="1365"/>
                </a:lnTo>
                <a:lnTo>
                  <a:pt x="9907" y="1439"/>
                </a:lnTo>
                <a:lnTo>
                  <a:pt x="9960" y="1511"/>
                </a:lnTo>
                <a:lnTo>
                  <a:pt x="10013" y="1584"/>
                </a:lnTo>
                <a:lnTo>
                  <a:pt x="10066" y="1655"/>
                </a:lnTo>
                <a:lnTo>
                  <a:pt x="10121" y="1725"/>
                </a:lnTo>
                <a:lnTo>
                  <a:pt x="10176" y="1794"/>
                </a:lnTo>
                <a:lnTo>
                  <a:pt x="10232" y="1864"/>
                </a:lnTo>
                <a:lnTo>
                  <a:pt x="10288" y="1931"/>
                </a:lnTo>
                <a:lnTo>
                  <a:pt x="10346" y="1999"/>
                </a:lnTo>
                <a:lnTo>
                  <a:pt x="10403" y="2066"/>
                </a:lnTo>
                <a:lnTo>
                  <a:pt x="10461" y="2132"/>
                </a:lnTo>
                <a:lnTo>
                  <a:pt x="10521" y="2196"/>
                </a:lnTo>
                <a:lnTo>
                  <a:pt x="10579" y="2261"/>
                </a:lnTo>
                <a:lnTo>
                  <a:pt x="10640" y="2324"/>
                </a:lnTo>
                <a:lnTo>
                  <a:pt x="10701" y="2387"/>
                </a:lnTo>
                <a:lnTo>
                  <a:pt x="10764" y="2450"/>
                </a:lnTo>
                <a:lnTo>
                  <a:pt x="10826" y="2511"/>
                </a:lnTo>
                <a:lnTo>
                  <a:pt x="10889" y="2572"/>
                </a:lnTo>
                <a:lnTo>
                  <a:pt x="10954" y="2631"/>
                </a:lnTo>
                <a:lnTo>
                  <a:pt x="11019" y="2691"/>
                </a:lnTo>
                <a:lnTo>
                  <a:pt x="11085" y="2750"/>
                </a:lnTo>
                <a:lnTo>
                  <a:pt x="11152" y="2808"/>
                </a:lnTo>
                <a:lnTo>
                  <a:pt x="11218" y="2865"/>
                </a:lnTo>
                <a:lnTo>
                  <a:pt x="11286" y="2923"/>
                </a:lnTo>
                <a:lnTo>
                  <a:pt x="11355" y="2978"/>
                </a:lnTo>
                <a:lnTo>
                  <a:pt x="11425" y="3034"/>
                </a:lnTo>
                <a:lnTo>
                  <a:pt x="11495" y="3088"/>
                </a:lnTo>
                <a:lnTo>
                  <a:pt x="11565" y="3143"/>
                </a:lnTo>
                <a:lnTo>
                  <a:pt x="11638" y="3197"/>
                </a:lnTo>
                <a:lnTo>
                  <a:pt x="11709" y="3250"/>
                </a:lnTo>
                <a:lnTo>
                  <a:pt x="11783" y="3301"/>
                </a:lnTo>
                <a:lnTo>
                  <a:pt x="11856" y="3353"/>
                </a:lnTo>
                <a:lnTo>
                  <a:pt x="11931" y="3404"/>
                </a:lnTo>
                <a:lnTo>
                  <a:pt x="12006" y="3453"/>
                </a:lnTo>
                <a:lnTo>
                  <a:pt x="12082" y="3503"/>
                </a:lnTo>
                <a:lnTo>
                  <a:pt x="12158" y="3552"/>
                </a:lnTo>
                <a:lnTo>
                  <a:pt x="12236" y="3601"/>
                </a:lnTo>
                <a:lnTo>
                  <a:pt x="12315" y="3648"/>
                </a:lnTo>
                <a:lnTo>
                  <a:pt x="12393" y="3694"/>
                </a:lnTo>
                <a:lnTo>
                  <a:pt x="12472" y="3741"/>
                </a:lnTo>
                <a:lnTo>
                  <a:pt x="12553" y="3786"/>
                </a:lnTo>
                <a:lnTo>
                  <a:pt x="12634" y="3831"/>
                </a:lnTo>
                <a:lnTo>
                  <a:pt x="12715" y="3875"/>
                </a:lnTo>
                <a:lnTo>
                  <a:pt x="12798" y="3918"/>
                </a:lnTo>
                <a:lnTo>
                  <a:pt x="12881" y="3961"/>
                </a:lnTo>
                <a:lnTo>
                  <a:pt x="12965" y="4003"/>
                </a:lnTo>
                <a:lnTo>
                  <a:pt x="13050" y="4044"/>
                </a:lnTo>
                <a:lnTo>
                  <a:pt x="13050" y="4149"/>
                </a:lnTo>
                <a:lnTo>
                  <a:pt x="12968" y="4188"/>
                </a:lnTo>
                <a:lnTo>
                  <a:pt x="12885" y="4227"/>
                </a:lnTo>
                <a:lnTo>
                  <a:pt x="12803" y="4267"/>
                </a:lnTo>
                <a:lnTo>
                  <a:pt x="12722" y="4309"/>
                </a:lnTo>
                <a:lnTo>
                  <a:pt x="12642" y="4350"/>
                </a:lnTo>
                <a:lnTo>
                  <a:pt x="12562" y="4393"/>
                </a:lnTo>
                <a:lnTo>
                  <a:pt x="12483" y="4437"/>
                </a:lnTo>
                <a:lnTo>
                  <a:pt x="12404" y="4480"/>
                </a:lnTo>
                <a:lnTo>
                  <a:pt x="12326" y="4525"/>
                </a:lnTo>
                <a:lnTo>
                  <a:pt x="12249" y="4570"/>
                </a:lnTo>
                <a:lnTo>
                  <a:pt x="12173" y="4616"/>
                </a:lnTo>
                <a:lnTo>
                  <a:pt x="12097" y="4663"/>
                </a:lnTo>
                <a:lnTo>
                  <a:pt x="12022" y="4711"/>
                </a:lnTo>
                <a:lnTo>
                  <a:pt x="11947" y="4759"/>
                </a:lnTo>
                <a:lnTo>
                  <a:pt x="11874" y="4808"/>
                </a:lnTo>
                <a:lnTo>
                  <a:pt x="11800" y="4858"/>
                </a:lnTo>
                <a:lnTo>
                  <a:pt x="11729" y="4909"/>
                </a:lnTo>
                <a:lnTo>
                  <a:pt x="11656" y="4960"/>
                </a:lnTo>
                <a:lnTo>
                  <a:pt x="11585" y="5012"/>
                </a:lnTo>
                <a:lnTo>
                  <a:pt x="11514" y="5064"/>
                </a:lnTo>
                <a:lnTo>
                  <a:pt x="11445" y="5118"/>
                </a:lnTo>
                <a:lnTo>
                  <a:pt x="11376" y="5172"/>
                </a:lnTo>
                <a:lnTo>
                  <a:pt x="11308" y="5227"/>
                </a:lnTo>
                <a:lnTo>
                  <a:pt x="11240" y="5283"/>
                </a:lnTo>
                <a:lnTo>
                  <a:pt x="11174" y="5339"/>
                </a:lnTo>
                <a:lnTo>
                  <a:pt x="11108" y="5396"/>
                </a:lnTo>
                <a:lnTo>
                  <a:pt x="11042" y="5454"/>
                </a:lnTo>
                <a:lnTo>
                  <a:pt x="10978" y="5512"/>
                </a:lnTo>
                <a:lnTo>
                  <a:pt x="10914" y="5572"/>
                </a:lnTo>
                <a:lnTo>
                  <a:pt x="10851" y="5632"/>
                </a:lnTo>
                <a:lnTo>
                  <a:pt x="10789" y="5693"/>
                </a:lnTo>
                <a:lnTo>
                  <a:pt x="10727" y="5754"/>
                </a:lnTo>
                <a:lnTo>
                  <a:pt x="10666" y="5816"/>
                </a:lnTo>
                <a:lnTo>
                  <a:pt x="10606" y="5879"/>
                </a:lnTo>
                <a:lnTo>
                  <a:pt x="10546" y="5942"/>
                </a:lnTo>
                <a:lnTo>
                  <a:pt x="10487" y="6007"/>
                </a:lnTo>
                <a:lnTo>
                  <a:pt x="10429" y="6072"/>
                </a:lnTo>
                <a:lnTo>
                  <a:pt x="10371" y="6139"/>
                </a:lnTo>
                <a:lnTo>
                  <a:pt x="10313" y="6206"/>
                </a:lnTo>
                <a:lnTo>
                  <a:pt x="10257" y="6275"/>
                </a:lnTo>
                <a:lnTo>
                  <a:pt x="10201" y="6343"/>
                </a:lnTo>
                <a:lnTo>
                  <a:pt x="10145" y="6413"/>
                </a:lnTo>
                <a:lnTo>
                  <a:pt x="10090" y="6483"/>
                </a:lnTo>
                <a:lnTo>
                  <a:pt x="10036" y="6555"/>
                </a:lnTo>
                <a:lnTo>
                  <a:pt x="9982" y="6627"/>
                </a:lnTo>
                <a:lnTo>
                  <a:pt x="9929" y="6700"/>
                </a:lnTo>
                <a:lnTo>
                  <a:pt x="9877" y="6774"/>
                </a:lnTo>
                <a:lnTo>
                  <a:pt x="9825" y="6848"/>
                </a:lnTo>
                <a:lnTo>
                  <a:pt x="9773" y="6924"/>
                </a:lnTo>
                <a:lnTo>
                  <a:pt x="9724" y="7000"/>
                </a:lnTo>
                <a:lnTo>
                  <a:pt x="9673" y="7077"/>
                </a:lnTo>
                <a:lnTo>
                  <a:pt x="9625" y="7156"/>
                </a:lnTo>
                <a:lnTo>
                  <a:pt x="9576" y="7234"/>
                </a:lnTo>
                <a:lnTo>
                  <a:pt x="9528" y="7313"/>
                </a:lnTo>
                <a:lnTo>
                  <a:pt x="9481" y="7394"/>
                </a:lnTo>
                <a:lnTo>
                  <a:pt x="9435" y="7476"/>
                </a:lnTo>
                <a:lnTo>
                  <a:pt x="9390" y="7558"/>
                </a:lnTo>
                <a:lnTo>
                  <a:pt x="9344" y="7640"/>
                </a:lnTo>
                <a:lnTo>
                  <a:pt x="9300" y="7724"/>
                </a:lnTo>
                <a:lnTo>
                  <a:pt x="9256" y="7809"/>
                </a:lnTo>
                <a:lnTo>
                  <a:pt x="9214" y="7894"/>
                </a:lnTo>
                <a:lnTo>
                  <a:pt x="9171" y="7980"/>
                </a:lnTo>
                <a:lnTo>
                  <a:pt x="9130" y="8066"/>
                </a:lnTo>
                <a:lnTo>
                  <a:pt x="9089" y="8154"/>
                </a:lnTo>
                <a:lnTo>
                  <a:pt x="8972" y="8154"/>
                </a:lnTo>
                <a:lnTo>
                  <a:pt x="8972" y="6471"/>
                </a:lnTo>
                <a:lnTo>
                  <a:pt x="6088" y="6471"/>
                </a:lnTo>
                <a:close/>
                <a:moveTo>
                  <a:pt x="4515" y="6471"/>
                </a:moveTo>
                <a:lnTo>
                  <a:pt x="4515" y="1683"/>
                </a:lnTo>
                <a:lnTo>
                  <a:pt x="5762" y="1683"/>
                </a:lnTo>
                <a:lnTo>
                  <a:pt x="5762" y="6471"/>
                </a:lnTo>
                <a:lnTo>
                  <a:pt x="4515" y="6471"/>
                </a:lnTo>
                <a:close/>
                <a:moveTo>
                  <a:pt x="2988" y="6471"/>
                </a:moveTo>
                <a:lnTo>
                  <a:pt x="2988" y="1683"/>
                </a:lnTo>
                <a:lnTo>
                  <a:pt x="3915" y="1683"/>
                </a:lnTo>
                <a:lnTo>
                  <a:pt x="3915" y="6471"/>
                </a:lnTo>
                <a:lnTo>
                  <a:pt x="2988" y="6471"/>
                </a:lnTo>
                <a:close/>
                <a:moveTo>
                  <a:pt x="1520" y="6471"/>
                </a:moveTo>
                <a:lnTo>
                  <a:pt x="1520" y="1683"/>
                </a:lnTo>
                <a:lnTo>
                  <a:pt x="2121" y="1683"/>
                </a:lnTo>
                <a:lnTo>
                  <a:pt x="2121" y="6471"/>
                </a:lnTo>
                <a:lnTo>
                  <a:pt x="1520" y="6471"/>
                </a:lnTo>
                <a:close/>
                <a:moveTo>
                  <a:pt x="0" y="6471"/>
                </a:moveTo>
                <a:lnTo>
                  <a:pt x="0" y="1683"/>
                </a:lnTo>
                <a:lnTo>
                  <a:pt x="437" y="1683"/>
                </a:lnTo>
                <a:lnTo>
                  <a:pt x="437" y="6471"/>
                </a:lnTo>
                <a:lnTo>
                  <a:pt x="0" y="6471"/>
                </a:lnTo>
                <a:close/>
              </a:path>
            </a:pathLst>
          </a:custGeom>
          <a:solidFill>
            <a:srgbClr val="FF0000"/>
          </a:solidFill>
          <a:ln>
            <a:solidFill>
              <a:schemeClr val="tx1"/>
            </a:solid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7" name="矩形 26"/>
          <p:cNvSpPr/>
          <p:nvPr/>
        </p:nvSpPr>
        <p:spPr>
          <a:xfrm>
            <a:off x="10520558" y="3905251"/>
            <a:ext cx="530352" cy="27774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10502053" y="6484561"/>
            <a:ext cx="530352" cy="27774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56705A66-F141-433A-8FE9-AF91F7370786}"/>
              </a:ext>
            </a:extLst>
          </p:cNvPr>
          <p:cNvSpPr/>
          <p:nvPr/>
        </p:nvSpPr>
        <p:spPr>
          <a:xfrm>
            <a:off x="1300932" y="3905251"/>
            <a:ext cx="936104" cy="27774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1745C6F8-85F3-4F81-BB9F-060D9EA07CD3}"/>
              </a:ext>
            </a:extLst>
          </p:cNvPr>
          <p:cNvSpPr/>
          <p:nvPr/>
        </p:nvSpPr>
        <p:spPr>
          <a:xfrm>
            <a:off x="364828" y="6469629"/>
            <a:ext cx="1872208" cy="27774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C223B103-5D82-4740-8AD1-E3E074F31EE1}"/>
              </a:ext>
            </a:extLst>
          </p:cNvPr>
          <p:cNvPicPr>
            <a:picLocks noChangeAspect="1"/>
          </p:cNvPicPr>
          <p:nvPr/>
        </p:nvPicPr>
        <p:blipFill>
          <a:blip r:embed="rId2"/>
          <a:stretch>
            <a:fillRect/>
          </a:stretch>
        </p:blipFill>
        <p:spPr>
          <a:xfrm>
            <a:off x="197421" y="3473111"/>
            <a:ext cx="11797158" cy="2790726"/>
          </a:xfrm>
          <a:prstGeom prst="rect">
            <a:avLst/>
          </a:prstGeom>
          <a:ln>
            <a:solidFill>
              <a:schemeClr val="tx1"/>
            </a:solidFill>
          </a:ln>
        </p:spPr>
      </p:pic>
      <p:sp>
        <p:nvSpPr>
          <p:cNvPr id="7" name="標題 1"/>
          <p:cNvSpPr>
            <a:spLocks noGrp="1"/>
          </p:cNvSpPr>
          <p:nvPr>
            <p:ph type="title"/>
          </p:nvPr>
        </p:nvSpPr>
        <p:spPr>
          <a:xfrm>
            <a:off x="695400" y="337503"/>
            <a:ext cx="7772400" cy="777875"/>
          </a:xfrm>
        </p:spPr>
        <p:txBody>
          <a:bodyPr/>
          <a:lstStyle/>
          <a:p>
            <a:pPr eaLnBrk="1" hangingPunct="1"/>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肆</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、報名資料編修</a:t>
            </a:r>
            <a:r>
              <a:rPr lang="en-US" altLang="zh-TW" sz="3600" b="1" dirty="0">
                <a:solidFill>
                  <a:srgbClr val="002060"/>
                </a:solidFill>
                <a:latin typeface="微軟正黑體" panose="020B0604030504040204" pitchFamily="34" charset="-120"/>
                <a:ea typeface="微軟正黑體" panose="020B0604030504040204" pitchFamily="34" charset="-120"/>
              </a:rPr>
              <a:t>  7/7</a:t>
            </a:r>
            <a:endParaRPr lang="zh-TW" altLang="en-US" dirty="0"/>
          </a:p>
        </p:txBody>
      </p:sp>
      <p:sp>
        <p:nvSpPr>
          <p:cNvPr id="8" name="矩形 7"/>
          <p:cNvSpPr/>
          <p:nvPr/>
        </p:nvSpPr>
        <p:spPr>
          <a:xfrm>
            <a:off x="1199456" y="1119961"/>
            <a:ext cx="10525125" cy="2151358"/>
          </a:xfrm>
          <a:prstGeom prst="rect">
            <a:avLst/>
          </a:prstGeom>
        </p:spPr>
        <p:txBody>
          <a:bodyPr>
            <a:spAutoFit/>
          </a:bodyPr>
          <a:lstStyle/>
          <a:p>
            <a:pPr eaLnBrk="1" fontAlgn="auto" hangingPunct="1">
              <a:spcBef>
                <a:spcPts val="580"/>
              </a:spcBef>
              <a:spcAft>
                <a:spcPts val="0"/>
              </a:spcAft>
              <a:buClr>
                <a:schemeClr val="accent1"/>
              </a:buClr>
              <a:buSzPct val="85000"/>
              <a:defRPr/>
            </a:pPr>
            <a:r>
              <a:rPr lang="zh-TW" altLang="en-US" sz="2800" b="1" dirty="0">
                <a:solidFill>
                  <a:srgbClr val="0070C0"/>
                </a:solidFill>
                <a:latin typeface="微軟正黑體" panose="020B0604030504040204" pitchFamily="34" charset="-120"/>
                <a:ea typeface="微軟正黑體" panose="020B0604030504040204" pitchFamily="34" charset="-120"/>
              </a:rPr>
              <a:t>五、資料檢核表</a:t>
            </a:r>
            <a:endParaRPr lang="en-US" altLang="zh-TW" sz="2800" b="1" dirty="0">
              <a:solidFill>
                <a:srgbClr val="0070C0"/>
              </a:solidFill>
              <a:latin typeface="微軟正黑體" panose="020B0604030504040204" pitchFamily="34" charset="-120"/>
              <a:ea typeface="微軟正黑體" panose="020B0604030504040204" pitchFamily="34" charset="-120"/>
            </a:endParaRPr>
          </a:p>
          <a:p>
            <a:pPr eaLnBrk="1" fontAlgn="auto" hangingPunct="1">
              <a:lnSpc>
                <a:spcPct val="120000"/>
              </a:lnSpc>
              <a:spcBef>
                <a:spcPts val="580"/>
              </a:spcBef>
              <a:spcAft>
                <a:spcPts val="0"/>
              </a:spcAft>
              <a:buClr>
                <a:schemeClr val="accent1"/>
              </a:buClr>
              <a:buSzPct val="85000"/>
              <a:defRPr/>
            </a:pPr>
            <a:r>
              <a:rPr lang="zh-TW" altLang="en-US" sz="2800" b="1" dirty="0">
                <a:latin typeface="微軟正黑體" panose="020B0604030504040204" pitchFamily="34" charset="-120"/>
                <a:ea typeface="微軟正黑體" panose="020B0604030504040204" pitchFamily="34" charset="-120"/>
              </a:rPr>
              <a:t>選擇</a:t>
            </a:r>
            <a:r>
              <a:rPr lang="zh-TW" altLang="en-US" sz="2800" b="1" dirty="0">
                <a:solidFill>
                  <a:srgbClr val="C00000"/>
                </a:solidFill>
                <a:latin typeface="微軟正黑體" panose="020B0604030504040204" pitchFamily="34" charset="-120"/>
                <a:ea typeface="微軟正黑體" panose="020B0604030504040204" pitchFamily="34" charset="-120"/>
              </a:rPr>
              <a:t>「列印」</a:t>
            </a:r>
            <a:r>
              <a:rPr lang="zh-TW" altLang="en-US" sz="2800" b="1" dirty="0">
                <a:latin typeface="微軟正黑體" panose="020B0604030504040204" pitchFamily="34" charset="-120"/>
                <a:ea typeface="微軟正黑體" panose="020B0604030504040204" pitchFamily="34" charset="-120"/>
              </a:rPr>
              <a:t>功能鍵即可</a:t>
            </a:r>
            <a:r>
              <a:rPr lang="zh-TW" altLang="en-US" sz="2800" b="1" u="sng" dirty="0">
                <a:latin typeface="微軟正黑體" panose="020B0604030504040204" pitchFamily="34" charset="-120"/>
                <a:ea typeface="微軟正黑體" panose="020B0604030504040204" pitchFamily="34" charset="-120"/>
              </a:rPr>
              <a:t>單筆</a:t>
            </a:r>
            <a:r>
              <a:rPr lang="zh-TW" altLang="en-US" sz="2800" b="1" dirty="0">
                <a:latin typeface="微軟正黑體" panose="020B0604030504040204" pitchFamily="34" charset="-120"/>
                <a:ea typeface="微軟正黑體" panose="020B0604030504040204" pitchFamily="34" charset="-120"/>
              </a:rPr>
              <a:t>列印「報名資料檢核表」，與學生及其家長</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監護人</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確認報名資料是否正確無誤，於表單右下方簽名後交給國中老師</a:t>
            </a:r>
            <a:r>
              <a:rPr lang="zh-TW" altLang="en-US" sz="2800" b="1" u="sng" dirty="0">
                <a:solidFill>
                  <a:srgbClr val="FF0000"/>
                </a:solidFill>
                <a:latin typeface="微軟正黑體" panose="020B0604030504040204" pitchFamily="34" charset="-120"/>
                <a:ea typeface="微軟正黑體" panose="020B0604030504040204" pitchFamily="34" charset="-120"/>
              </a:rPr>
              <a:t>留存備查</a:t>
            </a:r>
            <a:r>
              <a:rPr lang="zh-TW" altLang="en-US" sz="2800" b="1" dirty="0">
                <a:latin typeface="微軟正黑體" panose="020B0604030504040204" pitchFamily="34" charset="-120"/>
                <a:ea typeface="微軟正黑體" panose="020B0604030504040204" pitchFamily="34" charset="-120"/>
              </a:rPr>
              <a:t>。</a:t>
            </a:r>
          </a:p>
        </p:txBody>
      </p:sp>
      <p:sp>
        <p:nvSpPr>
          <p:cNvPr id="13" name="矩形 12"/>
          <p:cNvSpPr/>
          <p:nvPr/>
        </p:nvSpPr>
        <p:spPr>
          <a:xfrm>
            <a:off x="11280576" y="3933056"/>
            <a:ext cx="576064" cy="23307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KSO_Shape"/>
          <p:cNvSpPr>
            <a:spLocks/>
          </p:cNvSpPr>
          <p:nvPr/>
        </p:nvSpPr>
        <p:spPr bwMode="auto">
          <a:xfrm>
            <a:off x="9192344" y="4509120"/>
            <a:ext cx="2016224" cy="509062"/>
          </a:xfrm>
          <a:custGeom>
            <a:avLst/>
            <a:gdLst>
              <a:gd name="T0" fmla="*/ 155875713 w 13050"/>
              <a:gd name="T1" fmla="*/ 155918725 h 8154"/>
              <a:gd name="T2" fmla="*/ 155875713 w 13050"/>
              <a:gd name="T3" fmla="*/ 155918725 h 8154"/>
              <a:gd name="T4" fmla="*/ 155875713 w 13050"/>
              <a:gd name="T5" fmla="*/ 155918725 h 8154"/>
              <a:gd name="T6" fmla="*/ 155875713 w 13050"/>
              <a:gd name="T7" fmla="*/ 155918725 h 8154"/>
              <a:gd name="T8" fmla="*/ 155875713 w 13050"/>
              <a:gd name="T9" fmla="*/ 155918725 h 8154"/>
              <a:gd name="T10" fmla="*/ 155875713 w 13050"/>
              <a:gd name="T11" fmla="*/ 155918725 h 8154"/>
              <a:gd name="T12" fmla="*/ 155875713 w 13050"/>
              <a:gd name="T13" fmla="*/ 155918725 h 8154"/>
              <a:gd name="T14" fmla="*/ 155875713 w 13050"/>
              <a:gd name="T15" fmla="*/ 155918725 h 8154"/>
              <a:gd name="T16" fmla="*/ 155875713 w 13050"/>
              <a:gd name="T17" fmla="*/ 155918725 h 8154"/>
              <a:gd name="T18" fmla="*/ 155875713 w 13050"/>
              <a:gd name="T19" fmla="*/ 155918725 h 8154"/>
              <a:gd name="T20" fmla="*/ 155875713 w 13050"/>
              <a:gd name="T21" fmla="*/ 155918725 h 8154"/>
              <a:gd name="T22" fmla="*/ 155875713 w 13050"/>
              <a:gd name="T23" fmla="*/ 155918725 h 8154"/>
              <a:gd name="T24" fmla="*/ 155875713 w 13050"/>
              <a:gd name="T25" fmla="*/ 155918725 h 8154"/>
              <a:gd name="T26" fmla="*/ 155875713 w 13050"/>
              <a:gd name="T27" fmla="*/ 155918725 h 8154"/>
              <a:gd name="T28" fmla="*/ 155875713 w 13050"/>
              <a:gd name="T29" fmla="*/ 155918725 h 8154"/>
              <a:gd name="T30" fmla="*/ 155875713 w 13050"/>
              <a:gd name="T31" fmla="*/ 155918725 h 8154"/>
              <a:gd name="T32" fmla="*/ 155875713 w 13050"/>
              <a:gd name="T33" fmla="*/ 155918725 h 8154"/>
              <a:gd name="T34" fmla="*/ 155875713 w 13050"/>
              <a:gd name="T35" fmla="*/ 155918725 h 8154"/>
              <a:gd name="T36" fmla="*/ 155875713 w 13050"/>
              <a:gd name="T37" fmla="*/ 155918725 h 8154"/>
              <a:gd name="T38" fmla="*/ 155875713 w 13050"/>
              <a:gd name="T39" fmla="*/ 155918725 h 8154"/>
              <a:gd name="T40" fmla="*/ 155875713 w 13050"/>
              <a:gd name="T41" fmla="*/ 155918725 h 8154"/>
              <a:gd name="T42" fmla="*/ 155875713 w 13050"/>
              <a:gd name="T43" fmla="*/ 155918725 h 8154"/>
              <a:gd name="T44" fmla="*/ 155875713 w 13050"/>
              <a:gd name="T45" fmla="*/ 155918725 h 8154"/>
              <a:gd name="T46" fmla="*/ 155875713 w 13050"/>
              <a:gd name="T47" fmla="*/ 155918725 h 8154"/>
              <a:gd name="T48" fmla="*/ 155875713 w 13050"/>
              <a:gd name="T49" fmla="*/ 155918725 h 8154"/>
              <a:gd name="T50" fmla="*/ 155875713 w 13050"/>
              <a:gd name="T51" fmla="*/ 155918725 h 8154"/>
              <a:gd name="T52" fmla="*/ 155875713 w 13050"/>
              <a:gd name="T53" fmla="*/ 155918725 h 8154"/>
              <a:gd name="T54" fmla="*/ 155875713 w 13050"/>
              <a:gd name="T55" fmla="*/ 155918725 h 8154"/>
              <a:gd name="T56" fmla="*/ 155875713 w 13050"/>
              <a:gd name="T57" fmla="*/ 155918725 h 8154"/>
              <a:gd name="T58" fmla="*/ 155875713 w 13050"/>
              <a:gd name="T59" fmla="*/ 155918725 h 8154"/>
              <a:gd name="T60" fmla="*/ 155875713 w 13050"/>
              <a:gd name="T61" fmla="*/ 155918725 h 8154"/>
              <a:gd name="T62" fmla="*/ 155875713 w 13050"/>
              <a:gd name="T63" fmla="*/ 155918725 h 8154"/>
              <a:gd name="T64" fmla="*/ 155875713 w 13050"/>
              <a:gd name="T65" fmla="*/ 155918725 h 8154"/>
              <a:gd name="T66" fmla="*/ 155875713 w 13050"/>
              <a:gd name="T67" fmla="*/ 155918725 h 8154"/>
              <a:gd name="T68" fmla="*/ 155875713 w 13050"/>
              <a:gd name="T69" fmla="*/ 155918725 h 8154"/>
              <a:gd name="T70" fmla="*/ 155875713 w 13050"/>
              <a:gd name="T71" fmla="*/ 155918725 h 8154"/>
              <a:gd name="T72" fmla="*/ 155875713 w 13050"/>
              <a:gd name="T73" fmla="*/ 155918725 h 8154"/>
              <a:gd name="T74" fmla="*/ 155875713 w 13050"/>
              <a:gd name="T75" fmla="*/ 155918725 h 8154"/>
              <a:gd name="T76" fmla="*/ 155875713 w 13050"/>
              <a:gd name="T77" fmla="*/ 155918725 h 8154"/>
              <a:gd name="T78" fmla="*/ 155875713 w 13050"/>
              <a:gd name="T79" fmla="*/ 155918725 h 8154"/>
              <a:gd name="T80" fmla="*/ 155875713 w 13050"/>
              <a:gd name="T81" fmla="*/ 155918725 h 8154"/>
              <a:gd name="T82" fmla="*/ 155875713 w 13050"/>
              <a:gd name="T83" fmla="*/ 155918725 h 8154"/>
              <a:gd name="T84" fmla="*/ 155875713 w 13050"/>
              <a:gd name="T85" fmla="*/ 155918725 h 8154"/>
              <a:gd name="T86" fmla="*/ 155875713 w 13050"/>
              <a:gd name="T87" fmla="*/ 155918725 h 8154"/>
              <a:gd name="T88" fmla="*/ 155875713 w 13050"/>
              <a:gd name="T89" fmla="*/ 155918725 h 8154"/>
              <a:gd name="T90" fmla="*/ 155875713 w 13050"/>
              <a:gd name="T91" fmla="*/ 155918725 h 8154"/>
              <a:gd name="T92" fmla="*/ 155875713 w 13050"/>
              <a:gd name="T93" fmla="*/ 155918725 h 8154"/>
              <a:gd name="T94" fmla="*/ 155875713 w 13050"/>
              <a:gd name="T95" fmla="*/ 155918725 h 8154"/>
              <a:gd name="T96" fmla="*/ 155875713 w 13050"/>
              <a:gd name="T97" fmla="*/ 155918725 h 8154"/>
              <a:gd name="T98" fmla="*/ 155875713 w 13050"/>
              <a:gd name="T99" fmla="*/ 155918725 h 8154"/>
              <a:gd name="T100" fmla="*/ 155875713 w 13050"/>
              <a:gd name="T101" fmla="*/ 155918725 h 8154"/>
              <a:gd name="T102" fmla="*/ 155875713 w 13050"/>
              <a:gd name="T103" fmla="*/ 155918725 h 8154"/>
              <a:gd name="T104" fmla="*/ 155875713 w 13050"/>
              <a:gd name="T105" fmla="*/ 155918725 h 8154"/>
              <a:gd name="T106" fmla="*/ 155875713 w 13050"/>
              <a:gd name="T107" fmla="*/ 155918725 h 8154"/>
              <a:gd name="T108" fmla="*/ 155875713 w 13050"/>
              <a:gd name="T109" fmla="*/ 155918725 h 8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050" h="8154">
                <a:moveTo>
                  <a:pt x="6088" y="6471"/>
                </a:moveTo>
                <a:lnTo>
                  <a:pt x="6088" y="1683"/>
                </a:lnTo>
                <a:lnTo>
                  <a:pt x="8972" y="1683"/>
                </a:lnTo>
                <a:lnTo>
                  <a:pt x="8972" y="0"/>
                </a:lnTo>
                <a:lnTo>
                  <a:pt x="9089" y="0"/>
                </a:lnTo>
                <a:lnTo>
                  <a:pt x="9129" y="86"/>
                </a:lnTo>
                <a:lnTo>
                  <a:pt x="9168" y="171"/>
                </a:lnTo>
                <a:lnTo>
                  <a:pt x="9208" y="256"/>
                </a:lnTo>
                <a:lnTo>
                  <a:pt x="9249" y="340"/>
                </a:lnTo>
                <a:lnTo>
                  <a:pt x="9292" y="425"/>
                </a:lnTo>
                <a:lnTo>
                  <a:pt x="9335" y="507"/>
                </a:lnTo>
                <a:lnTo>
                  <a:pt x="9378" y="589"/>
                </a:lnTo>
                <a:lnTo>
                  <a:pt x="9422" y="670"/>
                </a:lnTo>
                <a:lnTo>
                  <a:pt x="9468" y="750"/>
                </a:lnTo>
                <a:lnTo>
                  <a:pt x="9514" y="830"/>
                </a:lnTo>
                <a:lnTo>
                  <a:pt x="9560" y="909"/>
                </a:lnTo>
                <a:lnTo>
                  <a:pt x="9608" y="986"/>
                </a:lnTo>
                <a:lnTo>
                  <a:pt x="9656" y="1063"/>
                </a:lnTo>
                <a:lnTo>
                  <a:pt x="9704" y="1141"/>
                </a:lnTo>
                <a:lnTo>
                  <a:pt x="9754" y="1217"/>
                </a:lnTo>
                <a:lnTo>
                  <a:pt x="9804" y="1291"/>
                </a:lnTo>
                <a:lnTo>
                  <a:pt x="9855" y="1365"/>
                </a:lnTo>
                <a:lnTo>
                  <a:pt x="9907" y="1439"/>
                </a:lnTo>
                <a:lnTo>
                  <a:pt x="9960" y="1511"/>
                </a:lnTo>
                <a:lnTo>
                  <a:pt x="10013" y="1584"/>
                </a:lnTo>
                <a:lnTo>
                  <a:pt x="10066" y="1655"/>
                </a:lnTo>
                <a:lnTo>
                  <a:pt x="10121" y="1725"/>
                </a:lnTo>
                <a:lnTo>
                  <a:pt x="10176" y="1794"/>
                </a:lnTo>
                <a:lnTo>
                  <a:pt x="10232" y="1864"/>
                </a:lnTo>
                <a:lnTo>
                  <a:pt x="10288" y="1931"/>
                </a:lnTo>
                <a:lnTo>
                  <a:pt x="10346" y="1999"/>
                </a:lnTo>
                <a:lnTo>
                  <a:pt x="10403" y="2066"/>
                </a:lnTo>
                <a:lnTo>
                  <a:pt x="10461" y="2132"/>
                </a:lnTo>
                <a:lnTo>
                  <a:pt x="10521" y="2196"/>
                </a:lnTo>
                <a:lnTo>
                  <a:pt x="10579" y="2261"/>
                </a:lnTo>
                <a:lnTo>
                  <a:pt x="10640" y="2324"/>
                </a:lnTo>
                <a:lnTo>
                  <a:pt x="10701" y="2387"/>
                </a:lnTo>
                <a:lnTo>
                  <a:pt x="10764" y="2450"/>
                </a:lnTo>
                <a:lnTo>
                  <a:pt x="10826" y="2511"/>
                </a:lnTo>
                <a:lnTo>
                  <a:pt x="10889" y="2572"/>
                </a:lnTo>
                <a:lnTo>
                  <a:pt x="10954" y="2631"/>
                </a:lnTo>
                <a:lnTo>
                  <a:pt x="11019" y="2691"/>
                </a:lnTo>
                <a:lnTo>
                  <a:pt x="11085" y="2750"/>
                </a:lnTo>
                <a:lnTo>
                  <a:pt x="11152" y="2808"/>
                </a:lnTo>
                <a:lnTo>
                  <a:pt x="11218" y="2865"/>
                </a:lnTo>
                <a:lnTo>
                  <a:pt x="11286" y="2923"/>
                </a:lnTo>
                <a:lnTo>
                  <a:pt x="11355" y="2978"/>
                </a:lnTo>
                <a:lnTo>
                  <a:pt x="11425" y="3034"/>
                </a:lnTo>
                <a:lnTo>
                  <a:pt x="11495" y="3088"/>
                </a:lnTo>
                <a:lnTo>
                  <a:pt x="11565" y="3143"/>
                </a:lnTo>
                <a:lnTo>
                  <a:pt x="11638" y="3197"/>
                </a:lnTo>
                <a:lnTo>
                  <a:pt x="11709" y="3250"/>
                </a:lnTo>
                <a:lnTo>
                  <a:pt x="11783" y="3301"/>
                </a:lnTo>
                <a:lnTo>
                  <a:pt x="11856" y="3353"/>
                </a:lnTo>
                <a:lnTo>
                  <a:pt x="11931" y="3404"/>
                </a:lnTo>
                <a:lnTo>
                  <a:pt x="12006" y="3453"/>
                </a:lnTo>
                <a:lnTo>
                  <a:pt x="12082" y="3503"/>
                </a:lnTo>
                <a:lnTo>
                  <a:pt x="12158" y="3552"/>
                </a:lnTo>
                <a:lnTo>
                  <a:pt x="12236" y="3601"/>
                </a:lnTo>
                <a:lnTo>
                  <a:pt x="12315" y="3648"/>
                </a:lnTo>
                <a:lnTo>
                  <a:pt x="12393" y="3694"/>
                </a:lnTo>
                <a:lnTo>
                  <a:pt x="12472" y="3741"/>
                </a:lnTo>
                <a:lnTo>
                  <a:pt x="12553" y="3786"/>
                </a:lnTo>
                <a:lnTo>
                  <a:pt x="12634" y="3831"/>
                </a:lnTo>
                <a:lnTo>
                  <a:pt x="12715" y="3875"/>
                </a:lnTo>
                <a:lnTo>
                  <a:pt x="12798" y="3918"/>
                </a:lnTo>
                <a:lnTo>
                  <a:pt x="12881" y="3961"/>
                </a:lnTo>
                <a:lnTo>
                  <a:pt x="12965" y="4003"/>
                </a:lnTo>
                <a:lnTo>
                  <a:pt x="13050" y="4044"/>
                </a:lnTo>
                <a:lnTo>
                  <a:pt x="13050" y="4149"/>
                </a:lnTo>
                <a:lnTo>
                  <a:pt x="12968" y="4188"/>
                </a:lnTo>
                <a:lnTo>
                  <a:pt x="12885" y="4227"/>
                </a:lnTo>
                <a:lnTo>
                  <a:pt x="12803" y="4267"/>
                </a:lnTo>
                <a:lnTo>
                  <a:pt x="12722" y="4309"/>
                </a:lnTo>
                <a:lnTo>
                  <a:pt x="12642" y="4350"/>
                </a:lnTo>
                <a:lnTo>
                  <a:pt x="12562" y="4393"/>
                </a:lnTo>
                <a:lnTo>
                  <a:pt x="12483" y="4437"/>
                </a:lnTo>
                <a:lnTo>
                  <a:pt x="12404" y="4480"/>
                </a:lnTo>
                <a:lnTo>
                  <a:pt x="12326" y="4525"/>
                </a:lnTo>
                <a:lnTo>
                  <a:pt x="12249" y="4570"/>
                </a:lnTo>
                <a:lnTo>
                  <a:pt x="12173" y="4616"/>
                </a:lnTo>
                <a:lnTo>
                  <a:pt x="12097" y="4663"/>
                </a:lnTo>
                <a:lnTo>
                  <a:pt x="12022" y="4711"/>
                </a:lnTo>
                <a:lnTo>
                  <a:pt x="11947" y="4759"/>
                </a:lnTo>
                <a:lnTo>
                  <a:pt x="11874" y="4808"/>
                </a:lnTo>
                <a:lnTo>
                  <a:pt x="11800" y="4858"/>
                </a:lnTo>
                <a:lnTo>
                  <a:pt x="11729" y="4909"/>
                </a:lnTo>
                <a:lnTo>
                  <a:pt x="11656" y="4960"/>
                </a:lnTo>
                <a:lnTo>
                  <a:pt x="11585" y="5012"/>
                </a:lnTo>
                <a:lnTo>
                  <a:pt x="11514" y="5064"/>
                </a:lnTo>
                <a:lnTo>
                  <a:pt x="11445" y="5118"/>
                </a:lnTo>
                <a:lnTo>
                  <a:pt x="11376" y="5172"/>
                </a:lnTo>
                <a:lnTo>
                  <a:pt x="11308" y="5227"/>
                </a:lnTo>
                <a:lnTo>
                  <a:pt x="11240" y="5283"/>
                </a:lnTo>
                <a:lnTo>
                  <a:pt x="11174" y="5339"/>
                </a:lnTo>
                <a:lnTo>
                  <a:pt x="11108" y="5396"/>
                </a:lnTo>
                <a:lnTo>
                  <a:pt x="11042" y="5454"/>
                </a:lnTo>
                <a:lnTo>
                  <a:pt x="10978" y="5512"/>
                </a:lnTo>
                <a:lnTo>
                  <a:pt x="10914" y="5572"/>
                </a:lnTo>
                <a:lnTo>
                  <a:pt x="10851" y="5632"/>
                </a:lnTo>
                <a:lnTo>
                  <a:pt x="10789" y="5693"/>
                </a:lnTo>
                <a:lnTo>
                  <a:pt x="10727" y="5754"/>
                </a:lnTo>
                <a:lnTo>
                  <a:pt x="10666" y="5816"/>
                </a:lnTo>
                <a:lnTo>
                  <a:pt x="10606" y="5879"/>
                </a:lnTo>
                <a:lnTo>
                  <a:pt x="10546" y="5942"/>
                </a:lnTo>
                <a:lnTo>
                  <a:pt x="10487" y="6007"/>
                </a:lnTo>
                <a:lnTo>
                  <a:pt x="10429" y="6072"/>
                </a:lnTo>
                <a:lnTo>
                  <a:pt x="10371" y="6139"/>
                </a:lnTo>
                <a:lnTo>
                  <a:pt x="10313" y="6206"/>
                </a:lnTo>
                <a:lnTo>
                  <a:pt x="10257" y="6275"/>
                </a:lnTo>
                <a:lnTo>
                  <a:pt x="10201" y="6343"/>
                </a:lnTo>
                <a:lnTo>
                  <a:pt x="10145" y="6413"/>
                </a:lnTo>
                <a:lnTo>
                  <a:pt x="10090" y="6483"/>
                </a:lnTo>
                <a:lnTo>
                  <a:pt x="10036" y="6555"/>
                </a:lnTo>
                <a:lnTo>
                  <a:pt x="9982" y="6627"/>
                </a:lnTo>
                <a:lnTo>
                  <a:pt x="9929" y="6700"/>
                </a:lnTo>
                <a:lnTo>
                  <a:pt x="9877" y="6774"/>
                </a:lnTo>
                <a:lnTo>
                  <a:pt x="9825" y="6848"/>
                </a:lnTo>
                <a:lnTo>
                  <a:pt x="9773" y="6924"/>
                </a:lnTo>
                <a:lnTo>
                  <a:pt x="9724" y="7000"/>
                </a:lnTo>
                <a:lnTo>
                  <a:pt x="9673" y="7077"/>
                </a:lnTo>
                <a:lnTo>
                  <a:pt x="9625" y="7156"/>
                </a:lnTo>
                <a:lnTo>
                  <a:pt x="9576" y="7234"/>
                </a:lnTo>
                <a:lnTo>
                  <a:pt x="9528" y="7313"/>
                </a:lnTo>
                <a:lnTo>
                  <a:pt x="9481" y="7394"/>
                </a:lnTo>
                <a:lnTo>
                  <a:pt x="9435" y="7476"/>
                </a:lnTo>
                <a:lnTo>
                  <a:pt x="9390" y="7558"/>
                </a:lnTo>
                <a:lnTo>
                  <a:pt x="9344" y="7640"/>
                </a:lnTo>
                <a:lnTo>
                  <a:pt x="9300" y="7724"/>
                </a:lnTo>
                <a:lnTo>
                  <a:pt x="9256" y="7809"/>
                </a:lnTo>
                <a:lnTo>
                  <a:pt x="9214" y="7894"/>
                </a:lnTo>
                <a:lnTo>
                  <a:pt x="9171" y="7980"/>
                </a:lnTo>
                <a:lnTo>
                  <a:pt x="9130" y="8066"/>
                </a:lnTo>
                <a:lnTo>
                  <a:pt x="9089" y="8154"/>
                </a:lnTo>
                <a:lnTo>
                  <a:pt x="8972" y="8154"/>
                </a:lnTo>
                <a:lnTo>
                  <a:pt x="8972" y="6471"/>
                </a:lnTo>
                <a:lnTo>
                  <a:pt x="6088" y="6471"/>
                </a:lnTo>
                <a:close/>
                <a:moveTo>
                  <a:pt x="4515" y="6471"/>
                </a:moveTo>
                <a:lnTo>
                  <a:pt x="4515" y="1683"/>
                </a:lnTo>
                <a:lnTo>
                  <a:pt x="5762" y="1683"/>
                </a:lnTo>
                <a:lnTo>
                  <a:pt x="5762" y="6471"/>
                </a:lnTo>
                <a:lnTo>
                  <a:pt x="4515" y="6471"/>
                </a:lnTo>
                <a:close/>
                <a:moveTo>
                  <a:pt x="2988" y="6471"/>
                </a:moveTo>
                <a:lnTo>
                  <a:pt x="2988" y="1683"/>
                </a:lnTo>
                <a:lnTo>
                  <a:pt x="3915" y="1683"/>
                </a:lnTo>
                <a:lnTo>
                  <a:pt x="3915" y="6471"/>
                </a:lnTo>
                <a:lnTo>
                  <a:pt x="2988" y="6471"/>
                </a:lnTo>
                <a:close/>
                <a:moveTo>
                  <a:pt x="1520" y="6471"/>
                </a:moveTo>
                <a:lnTo>
                  <a:pt x="1520" y="1683"/>
                </a:lnTo>
                <a:lnTo>
                  <a:pt x="2121" y="1683"/>
                </a:lnTo>
                <a:lnTo>
                  <a:pt x="2121" y="6471"/>
                </a:lnTo>
                <a:lnTo>
                  <a:pt x="1520" y="6471"/>
                </a:lnTo>
                <a:close/>
                <a:moveTo>
                  <a:pt x="0" y="6471"/>
                </a:moveTo>
                <a:lnTo>
                  <a:pt x="0" y="1683"/>
                </a:lnTo>
                <a:lnTo>
                  <a:pt x="437" y="1683"/>
                </a:lnTo>
                <a:lnTo>
                  <a:pt x="437" y="6471"/>
                </a:lnTo>
                <a:lnTo>
                  <a:pt x="0" y="6471"/>
                </a:lnTo>
                <a:close/>
              </a:path>
            </a:pathLst>
          </a:custGeom>
          <a:solidFill>
            <a:srgbClr val="FF0000"/>
          </a:solidFill>
          <a:ln w="19050">
            <a:solidFill>
              <a:schemeClr val="tx1"/>
            </a:solid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 name="矩形 16"/>
          <p:cNvSpPr/>
          <p:nvPr/>
        </p:nvSpPr>
        <p:spPr>
          <a:xfrm>
            <a:off x="1055440" y="5984689"/>
            <a:ext cx="5073190" cy="648072"/>
          </a:xfrm>
          <a:prstGeom prst="rect">
            <a:avLst/>
          </a:prstGeom>
          <a:solidFill>
            <a:schemeClr val="accent4">
              <a:lumMod val="20000"/>
              <a:lumOff val="80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TW" altLang="zh-TW" sz="2400" b="1" dirty="0">
                <a:solidFill>
                  <a:srgbClr val="C00000"/>
                </a:solidFill>
                <a:latin typeface="微軟正黑體" panose="020B0604030504040204" pitchFamily="34" charset="-120"/>
                <a:ea typeface="微軟正黑體" panose="020B0604030504040204" pitchFamily="34" charset="-120"/>
              </a:rPr>
              <a:t>列印之資料為最後一次儲存的資料</a:t>
            </a:r>
            <a:endParaRPr lang="zh-TW" altLang="en-US" sz="2400" b="1" dirty="0">
              <a:solidFill>
                <a:srgbClr val="C00000"/>
              </a:solidFill>
              <a:latin typeface="微軟正黑體" panose="020B0604030504040204" pitchFamily="34" charset="-120"/>
              <a:ea typeface="微軟正黑體" panose="020B0604030504040204" pitchFamily="34" charset="-120"/>
            </a:endParaRPr>
          </a:p>
        </p:txBody>
      </p:sp>
      <p:pic>
        <p:nvPicPr>
          <p:cNvPr id="2" name="圖片 1">
            <a:extLst>
              <a:ext uri="{FF2B5EF4-FFF2-40B4-BE49-F238E27FC236}">
                <a16:creationId xmlns:a16="http://schemas.microsoft.com/office/drawing/2014/main" id="{23D16DC0-211D-17F1-95EC-122ECEC2D5BC}"/>
              </a:ext>
            </a:extLst>
          </p:cNvPr>
          <p:cNvPicPr>
            <a:picLocks noChangeAspect="1"/>
          </p:cNvPicPr>
          <p:nvPr/>
        </p:nvPicPr>
        <p:blipFill>
          <a:blip r:embed="rId3"/>
          <a:srcRect l="30708" t="80362" r="38741" b="14304"/>
          <a:stretch/>
        </p:blipFill>
        <p:spPr>
          <a:xfrm>
            <a:off x="3826750" y="4221088"/>
            <a:ext cx="3312368" cy="185094"/>
          </a:xfrm>
          <a:prstGeom prst="rect">
            <a:avLst/>
          </a:prstGeom>
          <a:ln>
            <a:noFill/>
          </a:ln>
        </p:spPr>
      </p:pic>
      <p:pic>
        <p:nvPicPr>
          <p:cNvPr id="10" name="圖片 9">
            <a:extLst>
              <a:ext uri="{FF2B5EF4-FFF2-40B4-BE49-F238E27FC236}">
                <a16:creationId xmlns:a16="http://schemas.microsoft.com/office/drawing/2014/main" id="{7AE03642-7C39-D73D-656B-78C1952F403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251754" y="2760337"/>
            <a:ext cx="2771011" cy="4021814"/>
          </a:xfrm>
          <a:prstGeom prst="rect">
            <a:avLst/>
          </a:prstGeom>
          <a:ln>
            <a:solidFill>
              <a:schemeClr val="tx1"/>
            </a:solidFill>
          </a:ln>
        </p:spPr>
      </p:pic>
      <p:sp>
        <p:nvSpPr>
          <p:cNvPr id="5" name="矩形 4">
            <a:extLst>
              <a:ext uri="{FF2B5EF4-FFF2-40B4-BE49-F238E27FC236}">
                <a16:creationId xmlns:a16="http://schemas.microsoft.com/office/drawing/2014/main" id="{019122DD-1C4D-EA7A-363F-8C43507DE9B7}"/>
              </a:ext>
            </a:extLst>
          </p:cNvPr>
          <p:cNvSpPr/>
          <p:nvPr/>
        </p:nvSpPr>
        <p:spPr>
          <a:xfrm>
            <a:off x="8441283" y="2996952"/>
            <a:ext cx="487225" cy="75030"/>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投影片編號版面配置區 8">
            <a:extLst>
              <a:ext uri="{FF2B5EF4-FFF2-40B4-BE49-F238E27FC236}">
                <a16:creationId xmlns:a16="http://schemas.microsoft.com/office/drawing/2014/main" id="{6AFCC85A-A715-B3B7-7FBD-B5AF8390BC52}"/>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31</a:t>
            </a:fld>
            <a:endParaRPr lang="zh-TW" altLang="en-US" sz="2600" b="1" u="sng" dirty="0"/>
          </a:p>
        </p:txBody>
      </p:sp>
    </p:spTree>
    <p:extLst>
      <p:ext uri="{BB962C8B-B14F-4D97-AF65-F5344CB8AC3E}">
        <p14:creationId xmlns:p14="http://schemas.microsoft.com/office/powerpoint/2010/main" val="1168161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螢幕擷取畫面, 字型, 數字 的圖片&#10;&#10;AI 產生的內容可能不正確。">
            <a:extLst>
              <a:ext uri="{FF2B5EF4-FFF2-40B4-BE49-F238E27FC236}">
                <a16:creationId xmlns:a16="http://schemas.microsoft.com/office/drawing/2014/main" id="{C9BB9DEA-8E9C-13DB-2945-AFFC763FE956}"/>
              </a:ext>
            </a:extLst>
          </p:cNvPr>
          <p:cNvPicPr>
            <a:picLocks noChangeAspect="1"/>
          </p:cNvPicPr>
          <p:nvPr/>
        </p:nvPicPr>
        <p:blipFill>
          <a:blip r:embed="rId2">
            <a:extLst>
              <a:ext uri="{28A0092B-C50C-407E-A947-70E740481C1C}">
                <a14:useLocalDpi xmlns:a14="http://schemas.microsoft.com/office/drawing/2010/main" val="0"/>
              </a:ext>
            </a:extLst>
          </a:blip>
          <a:srcRect l="1600" t="2224" r="1008" b="486"/>
          <a:stretch/>
        </p:blipFill>
        <p:spPr>
          <a:xfrm>
            <a:off x="937869" y="1173163"/>
            <a:ext cx="6043626" cy="5574127"/>
          </a:xfrm>
          <a:prstGeom prst="rect">
            <a:avLst/>
          </a:prstGeom>
        </p:spPr>
      </p:pic>
      <p:sp>
        <p:nvSpPr>
          <p:cNvPr id="32771" name="標題 1"/>
          <p:cNvSpPr>
            <a:spLocks noGrp="1"/>
          </p:cNvSpPr>
          <p:nvPr>
            <p:ph type="title"/>
          </p:nvPr>
        </p:nvSpPr>
        <p:spPr>
          <a:xfrm>
            <a:off x="531813" y="412750"/>
            <a:ext cx="7772400" cy="706438"/>
          </a:xfrm>
        </p:spPr>
        <p:txBody>
          <a:bodyPr/>
          <a:lstStyle/>
          <a:p>
            <a:pPr eaLnBrk="1" hangingPunct="1"/>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伍</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、報名資料確認</a:t>
            </a:r>
            <a:r>
              <a:rPr lang="zh-TW" altLang="en-US" sz="3600" b="1" dirty="0">
                <a:solidFill>
                  <a:srgbClr val="002060"/>
                </a:solidFill>
                <a:latin typeface="微軟正黑體" panose="020B0604030504040204" pitchFamily="34" charset="-120"/>
                <a:ea typeface="微軟正黑體" panose="020B0604030504040204" pitchFamily="34" charset="-120"/>
              </a:rPr>
              <a:t>－各項功能  </a:t>
            </a:r>
            <a:r>
              <a:rPr lang="en-US" altLang="zh-TW" sz="3600" b="1" dirty="0">
                <a:solidFill>
                  <a:srgbClr val="002060"/>
                </a:solidFill>
                <a:latin typeface="微軟正黑體" panose="020B0604030504040204" pitchFamily="34" charset="-120"/>
                <a:ea typeface="微軟正黑體" panose="020B0604030504040204" pitchFamily="34" charset="-120"/>
              </a:rPr>
              <a:t>1/9</a:t>
            </a:r>
            <a:endParaRPr lang="zh-TW" altLang="en-US" sz="3600" b="1" dirty="0">
              <a:solidFill>
                <a:srgbClr val="002060"/>
              </a:solidFill>
              <a:latin typeface="微軟正黑體" panose="020B0604030504040204" pitchFamily="34" charset="-120"/>
              <a:ea typeface="微軟正黑體" panose="020B0604030504040204" pitchFamily="34" charset="-120"/>
            </a:endParaRPr>
          </a:p>
        </p:txBody>
      </p:sp>
      <p:sp>
        <p:nvSpPr>
          <p:cNvPr id="32773" name="快取圖案 11"/>
          <p:cNvSpPr>
            <a:spLocks noChangeArrowheads="1"/>
          </p:cNvSpPr>
          <p:nvPr/>
        </p:nvSpPr>
        <p:spPr bwMode="auto">
          <a:xfrm>
            <a:off x="3076611" y="2959391"/>
            <a:ext cx="393700" cy="336550"/>
          </a:xfrm>
          <a:prstGeom prst="roundRect">
            <a:avLst>
              <a:gd name="adj" fmla="val 16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15000"/>
              </a:lnSpc>
              <a:spcBef>
                <a:spcPct val="0"/>
              </a:spcBef>
              <a:spcAft>
                <a:spcPts val="800"/>
              </a:spcAft>
              <a:buFontTx/>
              <a:buNone/>
              <a:defRPr/>
            </a:pPr>
            <a:endParaRPr lang="zh-TW" altLang="zh-TW" sz="4400" dirty="0">
              <a:solidFill>
                <a:srgbClr val="C00000"/>
              </a:solidFill>
              <a:latin typeface="+mj-ea"/>
              <a:ea typeface="+mj-ea"/>
              <a:cs typeface="Times New Roman" panose="02020603050405020304" pitchFamily="18" charset="0"/>
            </a:endParaRPr>
          </a:p>
        </p:txBody>
      </p:sp>
      <p:sp>
        <p:nvSpPr>
          <p:cNvPr id="32774" name="快取圖案 11"/>
          <p:cNvSpPr>
            <a:spLocks noChangeArrowheads="1"/>
          </p:cNvSpPr>
          <p:nvPr/>
        </p:nvSpPr>
        <p:spPr bwMode="auto">
          <a:xfrm>
            <a:off x="2556110" y="3821621"/>
            <a:ext cx="717351" cy="503618"/>
          </a:xfrm>
          <a:prstGeom prst="roundRect">
            <a:avLst>
              <a:gd name="adj" fmla="val 16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15000"/>
              </a:lnSpc>
              <a:spcBef>
                <a:spcPct val="0"/>
              </a:spcBef>
              <a:spcAft>
                <a:spcPts val="800"/>
              </a:spcAft>
              <a:buFontTx/>
              <a:buNone/>
            </a:pPr>
            <a:r>
              <a:rPr lang="en-US" altLang="zh-TW" sz="3200" dirty="0">
                <a:solidFill>
                  <a:srgbClr val="C00000"/>
                </a:solidFill>
                <a:cs typeface="Times New Roman" panose="02020603050405020304" pitchFamily="18" charset="0"/>
                <a:sym typeface="Wingdings" panose="05000000000000000000" pitchFamily="2" charset="2"/>
              </a:rPr>
              <a:t>❷</a:t>
            </a:r>
            <a:endParaRPr lang="zh-TW" altLang="zh-TW" sz="3200" dirty="0">
              <a:solidFill>
                <a:srgbClr val="C00000"/>
              </a:solidFill>
              <a:latin typeface="Perpetua" panose="02020502060401020303" pitchFamily="18" charset="0"/>
              <a:cs typeface="Times New Roman" panose="02020603050405020304" pitchFamily="18" charset="0"/>
            </a:endParaRPr>
          </a:p>
        </p:txBody>
      </p:sp>
      <p:sp>
        <p:nvSpPr>
          <p:cNvPr id="32775" name="矩形 12"/>
          <p:cNvSpPr>
            <a:spLocks noChangeArrowheads="1"/>
          </p:cNvSpPr>
          <p:nvPr/>
        </p:nvSpPr>
        <p:spPr bwMode="auto">
          <a:xfrm>
            <a:off x="1107611" y="5810249"/>
            <a:ext cx="5953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15000"/>
              </a:lnSpc>
              <a:spcBef>
                <a:spcPct val="0"/>
              </a:spcBef>
              <a:spcAft>
                <a:spcPts val="800"/>
              </a:spcAft>
              <a:buFontTx/>
              <a:buNone/>
            </a:pPr>
            <a:r>
              <a:rPr lang="en-US" altLang="zh-TW" sz="3200" dirty="0">
                <a:solidFill>
                  <a:srgbClr val="C00000"/>
                </a:solidFill>
                <a:cs typeface="Times New Roman" panose="02020603050405020304" pitchFamily="18" charset="0"/>
                <a:sym typeface="Wingdings" panose="05000000000000000000" pitchFamily="2" charset="2"/>
              </a:rPr>
              <a:t>❸</a:t>
            </a:r>
            <a:endParaRPr lang="zh-TW" altLang="zh-TW" sz="3200" dirty="0">
              <a:solidFill>
                <a:srgbClr val="C00000"/>
              </a:solidFill>
              <a:latin typeface="Perpetua" panose="02020502060401020303" pitchFamily="18" charset="0"/>
              <a:cs typeface="Times New Roman" panose="02020603050405020304" pitchFamily="18" charset="0"/>
            </a:endParaRPr>
          </a:p>
        </p:txBody>
      </p:sp>
      <p:sp>
        <p:nvSpPr>
          <p:cNvPr id="32776" name="矩形 13"/>
          <p:cNvSpPr>
            <a:spLocks noChangeArrowheads="1"/>
          </p:cNvSpPr>
          <p:nvPr/>
        </p:nvSpPr>
        <p:spPr bwMode="auto">
          <a:xfrm>
            <a:off x="4336795" y="5815012"/>
            <a:ext cx="595312"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15000"/>
              </a:lnSpc>
              <a:spcBef>
                <a:spcPct val="0"/>
              </a:spcBef>
              <a:spcAft>
                <a:spcPts val="800"/>
              </a:spcAft>
              <a:buFontTx/>
              <a:buNone/>
            </a:pPr>
            <a:r>
              <a:rPr lang="en-US" altLang="zh-TW" sz="3200" dirty="0">
                <a:solidFill>
                  <a:srgbClr val="C00000"/>
                </a:solidFill>
                <a:latin typeface="Calibri Light" panose="020F0302020204030204" pitchFamily="34" charset="0"/>
                <a:cs typeface="Times New Roman" panose="02020603050405020304" pitchFamily="18" charset="0"/>
                <a:sym typeface="Wingdings" panose="05000000000000000000" pitchFamily="2" charset="2"/>
              </a:rPr>
              <a:t>❹</a:t>
            </a:r>
            <a:endParaRPr lang="zh-TW" altLang="zh-TW" sz="3200" dirty="0">
              <a:solidFill>
                <a:srgbClr val="C00000"/>
              </a:solidFill>
              <a:latin typeface="Perpetua" panose="02020502060401020303" pitchFamily="18" charset="0"/>
              <a:cs typeface="Times New Roman" panose="02020603050405020304" pitchFamily="18" charset="0"/>
            </a:endParaRPr>
          </a:p>
        </p:txBody>
      </p:sp>
      <p:grpSp>
        <p:nvGrpSpPr>
          <p:cNvPr id="32777" name="组合 153"/>
          <p:cNvGrpSpPr>
            <a:grpSpLocks/>
          </p:cNvGrpSpPr>
          <p:nvPr/>
        </p:nvGrpSpPr>
        <p:grpSpPr bwMode="auto">
          <a:xfrm>
            <a:off x="10790238" y="290513"/>
            <a:ext cx="1044575" cy="1077912"/>
            <a:chOff x="781051" y="5291138"/>
            <a:chExt cx="1039813" cy="1041401"/>
          </a:xfrm>
        </p:grpSpPr>
        <p:sp>
          <p:nvSpPr>
            <p:cNvPr id="43" name="Oval 151"/>
            <p:cNvSpPr>
              <a:spLocks noChangeArrowheads="1"/>
            </p:cNvSpPr>
            <p:nvPr/>
          </p:nvSpPr>
          <p:spPr bwMode="auto">
            <a:xfrm>
              <a:off x="781051" y="5291138"/>
              <a:ext cx="1039813" cy="1041401"/>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44" name="Freeform 152"/>
            <p:cNvSpPr/>
            <p:nvPr/>
          </p:nvSpPr>
          <p:spPr bwMode="auto">
            <a:xfrm>
              <a:off x="781051" y="5433774"/>
              <a:ext cx="1039813" cy="898765"/>
            </a:xfrm>
            <a:custGeom>
              <a:avLst/>
              <a:gdLst>
                <a:gd name="T0" fmla="*/ 470 w 558"/>
                <a:gd name="T1" fmla="*/ 0 h 481"/>
                <a:gd name="T2" fmla="*/ 452 w 558"/>
                <a:gd name="T3" fmla="*/ 30 h 481"/>
                <a:gd name="T4" fmla="*/ 406 w 558"/>
                <a:gd name="T5" fmla="*/ 13 h 481"/>
                <a:gd name="T6" fmla="*/ 381 w 558"/>
                <a:gd name="T7" fmla="*/ 43 h 481"/>
                <a:gd name="T8" fmla="*/ 328 w 558"/>
                <a:gd name="T9" fmla="*/ 20 h 481"/>
                <a:gd name="T10" fmla="*/ 288 w 558"/>
                <a:gd name="T11" fmla="*/ 53 h 481"/>
                <a:gd name="T12" fmla="*/ 243 w 558"/>
                <a:gd name="T13" fmla="*/ 27 h 481"/>
                <a:gd name="T14" fmla="*/ 184 w 558"/>
                <a:gd name="T15" fmla="*/ 51 h 481"/>
                <a:gd name="T16" fmla="*/ 150 w 558"/>
                <a:gd name="T17" fmla="*/ 13 h 481"/>
                <a:gd name="T18" fmla="*/ 71 w 558"/>
                <a:gd name="T19" fmla="*/ 43 h 481"/>
                <a:gd name="T20" fmla="*/ 71 w 558"/>
                <a:gd name="T21" fmla="*/ 16 h 481"/>
                <a:gd name="T22" fmla="*/ 0 w 558"/>
                <a:gd name="T23" fmla="*/ 202 h 481"/>
                <a:gd name="T24" fmla="*/ 279 w 558"/>
                <a:gd name="T25" fmla="*/ 481 h 481"/>
                <a:gd name="T26" fmla="*/ 558 w 558"/>
                <a:gd name="T27" fmla="*/ 202 h 481"/>
                <a:gd name="T28" fmla="*/ 470 w 558"/>
                <a:gd name="T29"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8" h="481">
                  <a:moveTo>
                    <a:pt x="470" y="0"/>
                  </a:moveTo>
                  <a:cubicBezTo>
                    <a:pt x="452" y="30"/>
                    <a:pt x="452" y="30"/>
                    <a:pt x="452" y="30"/>
                  </a:cubicBezTo>
                  <a:cubicBezTo>
                    <a:pt x="406" y="13"/>
                    <a:pt x="406" y="13"/>
                    <a:pt x="406" y="13"/>
                  </a:cubicBezTo>
                  <a:cubicBezTo>
                    <a:pt x="381" y="43"/>
                    <a:pt x="381" y="43"/>
                    <a:pt x="381" y="43"/>
                  </a:cubicBezTo>
                  <a:cubicBezTo>
                    <a:pt x="328" y="20"/>
                    <a:pt x="328" y="20"/>
                    <a:pt x="328" y="20"/>
                  </a:cubicBezTo>
                  <a:cubicBezTo>
                    <a:pt x="288" y="53"/>
                    <a:pt x="288" y="53"/>
                    <a:pt x="288" y="53"/>
                  </a:cubicBezTo>
                  <a:cubicBezTo>
                    <a:pt x="243" y="27"/>
                    <a:pt x="243" y="27"/>
                    <a:pt x="243" y="27"/>
                  </a:cubicBezTo>
                  <a:cubicBezTo>
                    <a:pt x="184" y="51"/>
                    <a:pt x="184" y="51"/>
                    <a:pt x="184" y="51"/>
                  </a:cubicBezTo>
                  <a:cubicBezTo>
                    <a:pt x="150" y="13"/>
                    <a:pt x="150" y="13"/>
                    <a:pt x="150" y="13"/>
                  </a:cubicBezTo>
                  <a:cubicBezTo>
                    <a:pt x="71" y="43"/>
                    <a:pt x="71" y="43"/>
                    <a:pt x="71" y="43"/>
                  </a:cubicBezTo>
                  <a:cubicBezTo>
                    <a:pt x="71" y="16"/>
                    <a:pt x="71" y="16"/>
                    <a:pt x="71" y="16"/>
                  </a:cubicBezTo>
                  <a:cubicBezTo>
                    <a:pt x="27" y="66"/>
                    <a:pt x="0" y="131"/>
                    <a:pt x="0" y="202"/>
                  </a:cubicBezTo>
                  <a:cubicBezTo>
                    <a:pt x="0" y="356"/>
                    <a:pt x="125" y="481"/>
                    <a:pt x="279" y="481"/>
                  </a:cubicBezTo>
                  <a:cubicBezTo>
                    <a:pt x="433" y="481"/>
                    <a:pt x="558" y="356"/>
                    <a:pt x="558" y="202"/>
                  </a:cubicBezTo>
                  <a:cubicBezTo>
                    <a:pt x="558" y="122"/>
                    <a:pt x="524" y="51"/>
                    <a:pt x="470" y="0"/>
                  </a:cubicBezTo>
                  <a:close/>
                </a:path>
              </a:pathLst>
            </a:custGeom>
            <a:solidFill>
              <a:srgbClr val="EDC6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45" name="Freeform 153"/>
            <p:cNvSpPr/>
            <p:nvPr/>
          </p:nvSpPr>
          <p:spPr bwMode="auto">
            <a:xfrm>
              <a:off x="913793" y="5831010"/>
              <a:ext cx="377682" cy="38343"/>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46" name="Freeform 154"/>
            <p:cNvSpPr/>
            <p:nvPr/>
          </p:nvSpPr>
          <p:spPr bwMode="auto">
            <a:xfrm>
              <a:off x="913793" y="5924567"/>
              <a:ext cx="377682" cy="38344"/>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47" name="Freeform 155"/>
            <p:cNvSpPr/>
            <p:nvPr/>
          </p:nvSpPr>
          <p:spPr bwMode="auto">
            <a:xfrm>
              <a:off x="913793" y="6018125"/>
              <a:ext cx="377682" cy="38343"/>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48" name="Rectangle 156"/>
            <p:cNvSpPr>
              <a:spLocks noChangeArrowheads="1"/>
            </p:cNvSpPr>
            <p:nvPr/>
          </p:nvSpPr>
          <p:spPr bwMode="auto">
            <a:xfrm>
              <a:off x="1327822" y="5831010"/>
              <a:ext cx="363460" cy="225458"/>
            </a:xfrm>
            <a:prstGeom prst="rect">
              <a:avLst/>
            </a:prstGeom>
            <a:solidFill>
              <a:srgbClr val="57595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49" name="Rectangle 157"/>
            <p:cNvSpPr>
              <a:spLocks noChangeArrowheads="1"/>
            </p:cNvSpPr>
            <p:nvPr/>
          </p:nvSpPr>
          <p:spPr bwMode="auto">
            <a:xfrm>
              <a:off x="913793" y="5653098"/>
              <a:ext cx="777489" cy="98159"/>
            </a:xfrm>
            <a:prstGeom prst="rect">
              <a:avLst/>
            </a:prstGeom>
            <a:solidFill>
              <a:srgbClr val="48B19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50" name="Freeform 158"/>
            <p:cNvSpPr/>
            <p:nvPr/>
          </p:nvSpPr>
          <p:spPr bwMode="auto">
            <a:xfrm>
              <a:off x="913793" y="6107081"/>
              <a:ext cx="377682" cy="36809"/>
            </a:xfrm>
            <a:custGeom>
              <a:avLst/>
              <a:gdLst>
                <a:gd name="T0" fmla="*/ 196 w 203"/>
                <a:gd name="T1" fmla="*/ 0 h 19"/>
                <a:gd name="T2" fmla="*/ 8 w 203"/>
                <a:gd name="T3" fmla="*/ 0 h 19"/>
                <a:gd name="T4" fmla="*/ 0 w 203"/>
                <a:gd name="T5" fmla="*/ 10 h 19"/>
                <a:gd name="T6" fmla="*/ 8 w 203"/>
                <a:gd name="T7" fmla="*/ 19 h 19"/>
                <a:gd name="T8" fmla="*/ 196 w 203"/>
                <a:gd name="T9" fmla="*/ 19 h 19"/>
                <a:gd name="T10" fmla="*/ 203 w 203"/>
                <a:gd name="T11" fmla="*/ 10 h 19"/>
                <a:gd name="T12" fmla="*/ 196 w 20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03" h="19">
                  <a:moveTo>
                    <a:pt x="196" y="0"/>
                  </a:moveTo>
                  <a:cubicBezTo>
                    <a:pt x="8" y="0"/>
                    <a:pt x="8" y="0"/>
                    <a:pt x="8" y="0"/>
                  </a:cubicBezTo>
                  <a:cubicBezTo>
                    <a:pt x="4" y="0"/>
                    <a:pt x="0" y="4"/>
                    <a:pt x="0" y="10"/>
                  </a:cubicBezTo>
                  <a:cubicBezTo>
                    <a:pt x="0" y="15"/>
                    <a:pt x="4" y="19"/>
                    <a:pt x="8" y="19"/>
                  </a:cubicBezTo>
                  <a:cubicBezTo>
                    <a:pt x="196" y="19"/>
                    <a:pt x="196" y="19"/>
                    <a:pt x="196" y="19"/>
                  </a:cubicBezTo>
                  <a:cubicBezTo>
                    <a:pt x="200" y="19"/>
                    <a:pt x="203" y="15"/>
                    <a:pt x="203" y="10"/>
                  </a:cubicBezTo>
                  <a:cubicBezTo>
                    <a:pt x="203" y="4"/>
                    <a:pt x="200" y="0"/>
                    <a:pt x="196"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51" name="Freeform 159"/>
            <p:cNvSpPr/>
            <p:nvPr/>
          </p:nvSpPr>
          <p:spPr bwMode="auto">
            <a:xfrm>
              <a:off x="956460" y="6202173"/>
              <a:ext cx="335016" cy="38343"/>
            </a:xfrm>
            <a:custGeom>
              <a:avLst/>
              <a:gdLst>
                <a:gd name="T0" fmla="*/ 173 w 180"/>
                <a:gd name="T1" fmla="*/ 0 h 20"/>
                <a:gd name="T2" fmla="*/ 0 w 180"/>
                <a:gd name="T3" fmla="*/ 0 h 20"/>
                <a:gd name="T4" fmla="*/ 25 w 180"/>
                <a:gd name="T5" fmla="*/ 20 h 20"/>
                <a:gd name="T6" fmla="*/ 173 w 180"/>
                <a:gd name="T7" fmla="*/ 20 h 20"/>
                <a:gd name="T8" fmla="*/ 180 w 180"/>
                <a:gd name="T9" fmla="*/ 10 h 20"/>
                <a:gd name="T10" fmla="*/ 173 w 180"/>
                <a:gd name="T11" fmla="*/ 0 h 20"/>
              </a:gdLst>
              <a:ahLst/>
              <a:cxnLst>
                <a:cxn ang="0">
                  <a:pos x="T0" y="T1"/>
                </a:cxn>
                <a:cxn ang="0">
                  <a:pos x="T2" y="T3"/>
                </a:cxn>
                <a:cxn ang="0">
                  <a:pos x="T4" y="T5"/>
                </a:cxn>
                <a:cxn ang="0">
                  <a:pos x="T6" y="T7"/>
                </a:cxn>
                <a:cxn ang="0">
                  <a:pos x="T8" y="T9"/>
                </a:cxn>
                <a:cxn ang="0">
                  <a:pos x="T10" y="T11"/>
                </a:cxn>
              </a:cxnLst>
              <a:rect l="0" t="0" r="r" b="b"/>
              <a:pathLst>
                <a:path w="180" h="20">
                  <a:moveTo>
                    <a:pt x="173" y="0"/>
                  </a:moveTo>
                  <a:cubicBezTo>
                    <a:pt x="0" y="0"/>
                    <a:pt x="0" y="0"/>
                    <a:pt x="0" y="0"/>
                  </a:cubicBezTo>
                  <a:cubicBezTo>
                    <a:pt x="8" y="7"/>
                    <a:pt x="16" y="13"/>
                    <a:pt x="25" y="20"/>
                  </a:cubicBezTo>
                  <a:cubicBezTo>
                    <a:pt x="173" y="20"/>
                    <a:pt x="173" y="20"/>
                    <a:pt x="173" y="20"/>
                  </a:cubicBezTo>
                  <a:cubicBezTo>
                    <a:pt x="177" y="20"/>
                    <a:pt x="180" y="15"/>
                    <a:pt x="180" y="10"/>
                  </a:cubicBezTo>
                  <a:cubicBezTo>
                    <a:pt x="180" y="4"/>
                    <a:pt x="177" y="0"/>
                    <a:pt x="17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52" name="Freeform 160"/>
            <p:cNvSpPr/>
            <p:nvPr/>
          </p:nvSpPr>
          <p:spPr bwMode="auto">
            <a:xfrm>
              <a:off x="1105004" y="6294196"/>
              <a:ext cx="186471" cy="35275"/>
            </a:xfrm>
            <a:custGeom>
              <a:avLst/>
              <a:gdLst>
                <a:gd name="T0" fmla="*/ 93 w 100"/>
                <a:gd name="T1" fmla="*/ 0 h 19"/>
                <a:gd name="T2" fmla="*/ 0 w 100"/>
                <a:gd name="T3" fmla="*/ 0 h 19"/>
                <a:gd name="T4" fmla="*/ 88 w 100"/>
                <a:gd name="T5" fmla="*/ 19 h 19"/>
                <a:gd name="T6" fmla="*/ 93 w 100"/>
                <a:gd name="T7" fmla="*/ 19 h 19"/>
                <a:gd name="T8" fmla="*/ 100 w 100"/>
                <a:gd name="T9" fmla="*/ 10 h 19"/>
                <a:gd name="T10" fmla="*/ 93 w 100"/>
                <a:gd name="T11" fmla="*/ 0 h 19"/>
              </a:gdLst>
              <a:ahLst/>
              <a:cxnLst>
                <a:cxn ang="0">
                  <a:pos x="T0" y="T1"/>
                </a:cxn>
                <a:cxn ang="0">
                  <a:pos x="T2" y="T3"/>
                </a:cxn>
                <a:cxn ang="0">
                  <a:pos x="T4" y="T5"/>
                </a:cxn>
                <a:cxn ang="0">
                  <a:pos x="T6" y="T7"/>
                </a:cxn>
                <a:cxn ang="0">
                  <a:pos x="T8" y="T9"/>
                </a:cxn>
                <a:cxn ang="0">
                  <a:pos x="T10" y="T11"/>
                </a:cxn>
              </a:cxnLst>
              <a:rect l="0" t="0" r="r" b="b"/>
              <a:pathLst>
                <a:path w="100" h="19">
                  <a:moveTo>
                    <a:pt x="93" y="0"/>
                  </a:moveTo>
                  <a:cubicBezTo>
                    <a:pt x="0" y="0"/>
                    <a:pt x="0" y="0"/>
                    <a:pt x="0" y="0"/>
                  </a:cubicBezTo>
                  <a:cubicBezTo>
                    <a:pt x="27" y="11"/>
                    <a:pt x="57" y="18"/>
                    <a:pt x="88" y="19"/>
                  </a:cubicBezTo>
                  <a:cubicBezTo>
                    <a:pt x="93" y="19"/>
                    <a:pt x="93" y="19"/>
                    <a:pt x="93" y="19"/>
                  </a:cubicBezTo>
                  <a:cubicBezTo>
                    <a:pt x="97" y="19"/>
                    <a:pt x="100" y="15"/>
                    <a:pt x="100" y="10"/>
                  </a:cubicBezTo>
                  <a:cubicBezTo>
                    <a:pt x="100" y="4"/>
                    <a:pt x="97" y="0"/>
                    <a:pt x="9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53" name="Freeform 161"/>
            <p:cNvSpPr/>
            <p:nvPr/>
          </p:nvSpPr>
          <p:spPr bwMode="auto">
            <a:xfrm>
              <a:off x="1361007" y="6125486"/>
              <a:ext cx="353979" cy="38343"/>
            </a:xfrm>
            <a:custGeom>
              <a:avLst/>
              <a:gdLst>
                <a:gd name="T0" fmla="*/ 190 w 190"/>
                <a:gd name="T1" fmla="*/ 0 h 20"/>
                <a:gd name="T2" fmla="*/ 7 w 190"/>
                <a:gd name="T3" fmla="*/ 0 h 20"/>
                <a:gd name="T4" fmla="*/ 0 w 190"/>
                <a:gd name="T5" fmla="*/ 10 h 20"/>
                <a:gd name="T6" fmla="*/ 7 w 190"/>
                <a:gd name="T7" fmla="*/ 20 h 20"/>
                <a:gd name="T8" fmla="*/ 174 w 190"/>
                <a:gd name="T9" fmla="*/ 20 h 20"/>
                <a:gd name="T10" fmla="*/ 190 w 190"/>
                <a:gd name="T11" fmla="*/ 0 h 20"/>
              </a:gdLst>
              <a:ahLst/>
              <a:cxnLst>
                <a:cxn ang="0">
                  <a:pos x="T0" y="T1"/>
                </a:cxn>
                <a:cxn ang="0">
                  <a:pos x="T2" y="T3"/>
                </a:cxn>
                <a:cxn ang="0">
                  <a:pos x="T4" y="T5"/>
                </a:cxn>
                <a:cxn ang="0">
                  <a:pos x="T6" y="T7"/>
                </a:cxn>
                <a:cxn ang="0">
                  <a:pos x="T8" y="T9"/>
                </a:cxn>
                <a:cxn ang="0">
                  <a:pos x="T10" y="T11"/>
                </a:cxn>
              </a:cxnLst>
              <a:rect l="0" t="0" r="r" b="b"/>
              <a:pathLst>
                <a:path w="190" h="20">
                  <a:moveTo>
                    <a:pt x="190" y="0"/>
                  </a:moveTo>
                  <a:cubicBezTo>
                    <a:pt x="7" y="0"/>
                    <a:pt x="7" y="0"/>
                    <a:pt x="7" y="0"/>
                  </a:cubicBezTo>
                  <a:cubicBezTo>
                    <a:pt x="3" y="0"/>
                    <a:pt x="0" y="4"/>
                    <a:pt x="0" y="10"/>
                  </a:cubicBezTo>
                  <a:cubicBezTo>
                    <a:pt x="0" y="15"/>
                    <a:pt x="3" y="20"/>
                    <a:pt x="7" y="20"/>
                  </a:cubicBezTo>
                  <a:cubicBezTo>
                    <a:pt x="174" y="20"/>
                    <a:pt x="174" y="20"/>
                    <a:pt x="174" y="20"/>
                  </a:cubicBezTo>
                  <a:cubicBezTo>
                    <a:pt x="179" y="13"/>
                    <a:pt x="185" y="7"/>
                    <a:pt x="190"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54" name="Freeform 162"/>
            <p:cNvSpPr/>
            <p:nvPr/>
          </p:nvSpPr>
          <p:spPr bwMode="auto">
            <a:xfrm>
              <a:off x="1361007" y="6220577"/>
              <a:ext cx="262324" cy="38343"/>
            </a:xfrm>
            <a:custGeom>
              <a:avLst/>
              <a:gdLst>
                <a:gd name="T0" fmla="*/ 7 w 141"/>
                <a:gd name="T1" fmla="*/ 0 h 20"/>
                <a:gd name="T2" fmla="*/ 0 w 141"/>
                <a:gd name="T3" fmla="*/ 10 h 20"/>
                <a:gd name="T4" fmla="*/ 7 w 141"/>
                <a:gd name="T5" fmla="*/ 20 h 20"/>
                <a:gd name="T6" fmla="*/ 113 w 141"/>
                <a:gd name="T7" fmla="*/ 20 h 20"/>
                <a:gd name="T8" fmla="*/ 141 w 141"/>
                <a:gd name="T9" fmla="*/ 0 h 20"/>
                <a:gd name="T10" fmla="*/ 7 w 141"/>
                <a:gd name="T11" fmla="*/ 0 h 20"/>
              </a:gdLst>
              <a:ahLst/>
              <a:cxnLst>
                <a:cxn ang="0">
                  <a:pos x="T0" y="T1"/>
                </a:cxn>
                <a:cxn ang="0">
                  <a:pos x="T2" y="T3"/>
                </a:cxn>
                <a:cxn ang="0">
                  <a:pos x="T4" y="T5"/>
                </a:cxn>
                <a:cxn ang="0">
                  <a:pos x="T6" y="T7"/>
                </a:cxn>
                <a:cxn ang="0">
                  <a:pos x="T8" y="T9"/>
                </a:cxn>
                <a:cxn ang="0">
                  <a:pos x="T10" y="T11"/>
                </a:cxn>
              </a:cxnLst>
              <a:rect l="0" t="0" r="r" b="b"/>
              <a:pathLst>
                <a:path w="141" h="20">
                  <a:moveTo>
                    <a:pt x="7" y="0"/>
                  </a:moveTo>
                  <a:cubicBezTo>
                    <a:pt x="3" y="0"/>
                    <a:pt x="0" y="4"/>
                    <a:pt x="0" y="10"/>
                  </a:cubicBezTo>
                  <a:cubicBezTo>
                    <a:pt x="0" y="15"/>
                    <a:pt x="3" y="20"/>
                    <a:pt x="7" y="20"/>
                  </a:cubicBezTo>
                  <a:cubicBezTo>
                    <a:pt x="113" y="20"/>
                    <a:pt x="113" y="20"/>
                    <a:pt x="113" y="20"/>
                  </a:cubicBezTo>
                  <a:cubicBezTo>
                    <a:pt x="123" y="14"/>
                    <a:pt x="132" y="7"/>
                    <a:pt x="141" y="0"/>
                  </a:cubicBezTo>
                  <a:lnTo>
                    <a:pt x="7" y="0"/>
                  </a:ln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55" name="Freeform 163"/>
            <p:cNvSpPr/>
            <p:nvPr/>
          </p:nvSpPr>
          <p:spPr bwMode="auto">
            <a:xfrm>
              <a:off x="1361007" y="6314134"/>
              <a:ext cx="80594" cy="15337"/>
            </a:xfrm>
            <a:custGeom>
              <a:avLst/>
              <a:gdLst>
                <a:gd name="T0" fmla="*/ 43 w 43"/>
                <a:gd name="T1" fmla="*/ 0 h 8"/>
                <a:gd name="T2" fmla="*/ 7 w 43"/>
                <a:gd name="T3" fmla="*/ 0 h 8"/>
                <a:gd name="T4" fmla="*/ 0 w 43"/>
                <a:gd name="T5" fmla="*/ 8 h 8"/>
                <a:gd name="T6" fmla="*/ 43 w 43"/>
                <a:gd name="T7" fmla="*/ 0 h 8"/>
              </a:gdLst>
              <a:ahLst/>
              <a:cxnLst>
                <a:cxn ang="0">
                  <a:pos x="T0" y="T1"/>
                </a:cxn>
                <a:cxn ang="0">
                  <a:pos x="T2" y="T3"/>
                </a:cxn>
                <a:cxn ang="0">
                  <a:pos x="T4" y="T5"/>
                </a:cxn>
                <a:cxn ang="0">
                  <a:pos x="T6" y="T7"/>
                </a:cxn>
              </a:cxnLst>
              <a:rect l="0" t="0" r="r" b="b"/>
              <a:pathLst>
                <a:path w="43" h="8">
                  <a:moveTo>
                    <a:pt x="43" y="0"/>
                  </a:moveTo>
                  <a:cubicBezTo>
                    <a:pt x="7" y="0"/>
                    <a:pt x="7" y="0"/>
                    <a:pt x="7" y="0"/>
                  </a:cubicBezTo>
                  <a:cubicBezTo>
                    <a:pt x="4" y="0"/>
                    <a:pt x="0" y="3"/>
                    <a:pt x="0" y="8"/>
                  </a:cubicBezTo>
                  <a:cubicBezTo>
                    <a:pt x="15" y="6"/>
                    <a:pt x="29" y="4"/>
                    <a:pt x="4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28" name="文字方塊 27"/>
          <p:cNvSpPr txBox="1"/>
          <p:nvPr/>
        </p:nvSpPr>
        <p:spPr>
          <a:xfrm>
            <a:off x="7307896" y="1623175"/>
            <a:ext cx="4514677" cy="4090351"/>
          </a:xfrm>
          <a:prstGeom prst="rect">
            <a:avLst/>
          </a:prstGeom>
          <a:solidFill>
            <a:schemeClr val="accent1">
              <a:lumMod val="20000"/>
              <a:lumOff val="80000"/>
            </a:schemeClr>
          </a:solidFill>
          <a:ln w="28575">
            <a:solidFill>
              <a:srgbClr val="0070C0"/>
            </a:solidFill>
          </a:ln>
          <a:effectLst>
            <a:outerShdw blurRad="50800" dist="38100" dir="2700000" algn="tl" rotWithShape="0">
              <a:prstClr val="black">
                <a:alpha val="40000"/>
              </a:prstClr>
            </a:outerShdw>
          </a:effectLst>
        </p:spPr>
        <p:txBody>
          <a:bodyPr wrap="square" rtlCol="0">
            <a:spAutoFit/>
          </a:bodyPr>
          <a:lstStyle/>
          <a:p>
            <a:pPr algn="just">
              <a:lnSpc>
                <a:spcPts val="3500"/>
              </a:lnSpc>
            </a:pP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功能鍵：</a:t>
            </a:r>
            <a:endParaRPr lang="en-US" altLang="zh-TW" sz="2400" b="1" dirty="0">
              <a:latin typeface="微軟正黑體" panose="020B0604030504040204" pitchFamily="34" charset="-120"/>
              <a:ea typeface="微軟正黑體" panose="020B0604030504040204" pitchFamily="34" charset="-120"/>
              <a:cs typeface="Calibri" panose="020F0502020204030204" pitchFamily="34" charset="0"/>
            </a:endParaRPr>
          </a:p>
          <a:p>
            <a:pPr algn="just">
              <a:lnSpc>
                <a:spcPts val="3500"/>
              </a:lnSpc>
            </a:pPr>
            <a:r>
              <a:rPr lang="en-US" altLang="zh-TW" sz="2400" b="1" dirty="0">
                <a:latin typeface="微軟正黑體" panose="020B0604030504040204" pitchFamily="34" charset="-120"/>
                <a:ea typeface="微軟正黑體" panose="020B0604030504040204" pitchFamily="34" charset="-120"/>
                <a:cs typeface="Calibri" panose="020F0502020204030204" pitchFamily="34" charset="0"/>
              </a:rPr>
              <a:t>❶</a:t>
            </a: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 產生報名資料檢核表</a:t>
            </a:r>
            <a:endParaRPr lang="en-US" altLang="zh-TW" sz="2400" b="1" dirty="0">
              <a:latin typeface="微軟正黑體" panose="020B0604030504040204" pitchFamily="34" charset="-120"/>
              <a:ea typeface="微軟正黑體" panose="020B0604030504040204" pitchFamily="34" charset="-120"/>
              <a:cs typeface="Calibri" panose="020F0502020204030204" pitchFamily="34" charset="0"/>
            </a:endParaRPr>
          </a:p>
          <a:p>
            <a:pPr algn="just">
              <a:lnSpc>
                <a:spcPts val="3500"/>
              </a:lnSpc>
            </a:pP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     </a:t>
            </a:r>
            <a:r>
              <a:rPr lang="en-US" altLang="zh-TW" sz="2400" b="1" dirty="0">
                <a:latin typeface="微軟正黑體" panose="020B0604030504040204" pitchFamily="34" charset="-120"/>
                <a:ea typeface="微軟正黑體" panose="020B0604030504040204" pitchFamily="34" charset="-120"/>
                <a:cs typeface="Calibri" panose="020F0502020204030204" pitchFamily="34" charset="0"/>
              </a:rPr>
              <a:t>(</a:t>
            </a: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批次匯出列印</a:t>
            </a:r>
            <a:r>
              <a:rPr lang="en-US" altLang="zh-TW" sz="2400" b="1" dirty="0">
                <a:latin typeface="微軟正黑體" panose="020B0604030504040204" pitchFamily="34" charset="-120"/>
                <a:ea typeface="微軟正黑體" panose="020B0604030504040204" pitchFamily="34" charset="-120"/>
                <a:cs typeface="Calibri" panose="020F0502020204030204" pitchFamily="34" charset="0"/>
              </a:rPr>
              <a:t>)</a:t>
            </a:r>
          </a:p>
          <a:p>
            <a:pPr algn="just">
              <a:lnSpc>
                <a:spcPts val="3500"/>
              </a:lnSpc>
            </a:pPr>
            <a:r>
              <a:rPr lang="zh-TW" altLang="zh-TW" sz="2400" b="1" dirty="0">
                <a:latin typeface="微軟正黑體" panose="020B0604030504040204" pitchFamily="34" charset="-120"/>
                <a:ea typeface="微軟正黑體" panose="020B0604030504040204" pitchFamily="34" charset="-120"/>
                <a:cs typeface="Calibri" panose="020F0502020204030204" pitchFamily="34" charset="0"/>
              </a:rPr>
              <a:t>❷</a:t>
            </a: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 報名方式和繳費方式</a:t>
            </a:r>
            <a:endParaRPr lang="en-US" altLang="zh-TW" sz="2400" b="1" dirty="0">
              <a:latin typeface="微軟正黑體" panose="020B0604030504040204" pitchFamily="34" charset="-120"/>
              <a:ea typeface="微軟正黑體" panose="020B0604030504040204" pitchFamily="34" charset="-120"/>
              <a:cs typeface="Calibri" panose="020F0502020204030204" pitchFamily="34" charset="0"/>
            </a:endParaRPr>
          </a:p>
          <a:p>
            <a:pPr algn="just">
              <a:lnSpc>
                <a:spcPts val="3500"/>
              </a:lnSpc>
            </a:pP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      </a:t>
            </a:r>
            <a:r>
              <a:rPr lang="en-US" altLang="zh-TW" sz="2400" b="1" dirty="0">
                <a:latin typeface="微軟正黑體" panose="020B0604030504040204" pitchFamily="34" charset="-120"/>
                <a:ea typeface="微軟正黑體" panose="020B0604030504040204" pitchFamily="34" charset="-120"/>
                <a:cs typeface="Calibri" panose="020F0502020204030204" pitchFamily="34" charset="0"/>
              </a:rPr>
              <a:t>(</a:t>
            </a: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通訊報名</a:t>
            </a:r>
            <a:r>
              <a:rPr lang="en-US" altLang="zh-TW" sz="2400" b="1" dirty="0">
                <a:latin typeface="微軟正黑體" panose="020B0604030504040204" pitchFamily="34" charset="-120"/>
                <a:ea typeface="微軟正黑體" panose="020B0604030504040204" pitchFamily="34" charset="-120"/>
                <a:cs typeface="Calibri" panose="020F0502020204030204" pitchFamily="34" charset="0"/>
              </a:rPr>
              <a:t>-</a:t>
            </a: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臨櫃</a:t>
            </a:r>
            <a:r>
              <a:rPr lang="en-US" altLang="zh-TW" sz="2400" b="1" dirty="0">
                <a:latin typeface="微軟正黑體" panose="020B0604030504040204" pitchFamily="34" charset="-120"/>
                <a:ea typeface="微軟正黑體" panose="020B0604030504040204" pitchFamily="34" charset="-120"/>
                <a:cs typeface="Calibri" panose="020F0502020204030204" pitchFamily="34" charset="0"/>
              </a:rPr>
              <a:t>/ATM</a:t>
            </a: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轉帳</a:t>
            </a:r>
            <a:r>
              <a:rPr lang="en-US" altLang="zh-TW" sz="2400" b="1" dirty="0">
                <a:latin typeface="微軟正黑體" panose="020B0604030504040204" pitchFamily="34" charset="-120"/>
                <a:ea typeface="微軟正黑體" panose="020B0604030504040204" pitchFamily="34" charset="-120"/>
                <a:cs typeface="Calibri" panose="020F0502020204030204" pitchFamily="34" charset="0"/>
              </a:rPr>
              <a:t>)</a:t>
            </a:r>
          </a:p>
          <a:p>
            <a:pPr algn="just">
              <a:lnSpc>
                <a:spcPts val="3500"/>
              </a:lnSpc>
            </a:pPr>
            <a:r>
              <a:rPr lang="zh-TW" altLang="zh-TW" sz="2400" b="1" dirty="0">
                <a:latin typeface="微軟正黑體" panose="020B0604030504040204" pitchFamily="34" charset="-120"/>
                <a:ea typeface="微軟正黑體" panose="020B0604030504040204" pitchFamily="34" charset="-120"/>
                <a:cs typeface="Calibri" panose="020F0502020204030204" pitchFamily="34" charset="0"/>
              </a:rPr>
              <a:t>❸</a:t>
            </a: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 匯出資料</a:t>
            </a:r>
            <a:endParaRPr lang="en-US" altLang="zh-TW" sz="2400" b="1" dirty="0">
              <a:latin typeface="微軟正黑體" panose="020B0604030504040204" pitchFamily="34" charset="-120"/>
              <a:ea typeface="微軟正黑體" panose="020B0604030504040204" pitchFamily="34" charset="-120"/>
              <a:cs typeface="Calibri" panose="020F0502020204030204" pitchFamily="34" charset="0"/>
            </a:endParaRPr>
          </a:p>
          <a:p>
            <a:pPr algn="just">
              <a:lnSpc>
                <a:spcPts val="3500"/>
              </a:lnSpc>
            </a:pP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     </a:t>
            </a:r>
            <a:r>
              <a:rPr lang="en-US" altLang="zh-TW" sz="2400" b="1" dirty="0">
                <a:latin typeface="微軟正黑體" panose="020B0604030504040204" pitchFamily="34" charset="-120"/>
                <a:ea typeface="微軟正黑體" panose="020B0604030504040204" pitchFamily="34" charset="-120"/>
                <a:cs typeface="Calibri" panose="020F0502020204030204" pitchFamily="34" charset="0"/>
              </a:rPr>
              <a:t>(</a:t>
            </a: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適用於積分輔助列印系統</a:t>
            </a:r>
            <a:r>
              <a:rPr lang="en-US" altLang="zh-TW" sz="2400" b="1" dirty="0">
                <a:latin typeface="微軟正黑體" panose="020B0604030504040204" pitchFamily="34" charset="-120"/>
                <a:ea typeface="微軟正黑體" panose="020B0604030504040204" pitchFamily="34" charset="-120"/>
                <a:cs typeface="Calibri" panose="020F0502020204030204" pitchFamily="34" charset="0"/>
              </a:rPr>
              <a:t>)</a:t>
            </a:r>
          </a:p>
          <a:p>
            <a:pPr algn="just">
              <a:lnSpc>
                <a:spcPts val="3500"/>
              </a:lnSpc>
            </a:pPr>
            <a:r>
              <a:rPr lang="zh-TW" altLang="zh-TW" sz="2400" b="1" dirty="0">
                <a:latin typeface="微軟正黑體" panose="020B0604030504040204" pitchFamily="34" charset="-120"/>
                <a:ea typeface="微軟正黑體" panose="020B0604030504040204" pitchFamily="34" charset="-120"/>
                <a:cs typeface="Calibri" panose="020F0502020204030204" pitchFamily="34" charset="0"/>
              </a:rPr>
              <a:t>❹</a:t>
            </a: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 報名資料確認</a:t>
            </a:r>
            <a:endParaRPr lang="en-US" altLang="zh-TW" sz="2400" b="1" dirty="0">
              <a:latin typeface="微軟正黑體" panose="020B0604030504040204" pitchFamily="34" charset="-120"/>
              <a:ea typeface="微軟正黑體" panose="020B0604030504040204" pitchFamily="34" charset="-120"/>
              <a:cs typeface="Calibri" panose="020F0502020204030204" pitchFamily="34" charset="0"/>
            </a:endParaRPr>
          </a:p>
          <a:p>
            <a:pPr algn="just">
              <a:lnSpc>
                <a:spcPts val="3500"/>
              </a:lnSpc>
            </a:pP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     </a:t>
            </a:r>
            <a:r>
              <a:rPr lang="en-US" altLang="zh-TW" sz="2400" b="1" dirty="0">
                <a:latin typeface="微軟正黑體" panose="020B0604030504040204" pitchFamily="34" charset="-120"/>
                <a:ea typeface="微軟正黑體" panose="020B0604030504040204" pitchFamily="34" charset="-120"/>
                <a:cs typeface="Calibri" panose="020F0502020204030204" pitchFamily="34" charset="0"/>
              </a:rPr>
              <a:t>(</a:t>
            </a: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確定送出即不可修改和刪除</a:t>
            </a:r>
            <a:r>
              <a:rPr lang="en-US" altLang="zh-TW" sz="2400" b="1" dirty="0">
                <a:latin typeface="微軟正黑體" panose="020B0604030504040204" pitchFamily="34" charset="-120"/>
                <a:ea typeface="微軟正黑體" panose="020B0604030504040204" pitchFamily="34" charset="-120"/>
                <a:cs typeface="Calibri" panose="020F0502020204030204" pitchFamily="34" charset="0"/>
              </a:rPr>
              <a:t>)</a:t>
            </a:r>
          </a:p>
        </p:txBody>
      </p:sp>
      <p:sp>
        <p:nvSpPr>
          <p:cNvPr id="30" name="快取圖案 11"/>
          <p:cNvSpPr>
            <a:spLocks noChangeArrowheads="1"/>
          </p:cNvSpPr>
          <p:nvPr/>
        </p:nvSpPr>
        <p:spPr bwMode="auto">
          <a:xfrm>
            <a:off x="2776109" y="2862458"/>
            <a:ext cx="717351" cy="503618"/>
          </a:xfrm>
          <a:prstGeom prst="roundRect">
            <a:avLst>
              <a:gd name="adj" fmla="val 16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15000"/>
              </a:lnSpc>
              <a:spcBef>
                <a:spcPct val="0"/>
              </a:spcBef>
              <a:spcAft>
                <a:spcPts val="800"/>
              </a:spcAft>
              <a:buFontTx/>
              <a:buNone/>
            </a:pPr>
            <a:r>
              <a:rPr lang="en-US" altLang="zh-TW" sz="3200" dirty="0">
                <a:solidFill>
                  <a:srgbClr val="C00000"/>
                </a:solidFill>
                <a:cs typeface="Calibri" panose="020F0502020204030204" pitchFamily="34" charset="0"/>
                <a:sym typeface="Wingdings" panose="05000000000000000000" pitchFamily="2" charset="2"/>
              </a:rPr>
              <a:t>❶</a:t>
            </a:r>
            <a:endParaRPr lang="zh-TW" altLang="zh-TW" sz="3200" dirty="0">
              <a:solidFill>
                <a:srgbClr val="C00000"/>
              </a:solidFill>
              <a:latin typeface="Perpetua" panose="02020502060401020303" pitchFamily="18" charset="0"/>
              <a:cs typeface="Times New Roman" panose="02020603050405020304" pitchFamily="18" charset="0"/>
            </a:endParaRPr>
          </a:p>
        </p:txBody>
      </p:sp>
      <p:sp>
        <p:nvSpPr>
          <p:cNvPr id="57" name="矩形 56"/>
          <p:cNvSpPr/>
          <p:nvPr/>
        </p:nvSpPr>
        <p:spPr>
          <a:xfrm>
            <a:off x="1044412" y="4304633"/>
            <a:ext cx="5987692" cy="3223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10" name="群組 9">
            <a:extLst>
              <a:ext uri="{FF2B5EF4-FFF2-40B4-BE49-F238E27FC236}">
                <a16:creationId xmlns:a16="http://schemas.microsoft.com/office/drawing/2014/main" id="{990764CF-5AD6-4192-D874-7D330C3F7C21}"/>
              </a:ext>
            </a:extLst>
          </p:cNvPr>
          <p:cNvGrpSpPr/>
          <p:nvPr/>
        </p:nvGrpSpPr>
        <p:grpSpPr>
          <a:xfrm>
            <a:off x="1198378" y="3550624"/>
            <a:ext cx="3206469" cy="2777732"/>
            <a:chOff x="864284" y="911114"/>
            <a:chExt cx="2564732" cy="2170990"/>
          </a:xfrm>
        </p:grpSpPr>
        <p:sp>
          <p:nvSpPr>
            <p:cNvPr id="12" name="AutoShape 39">
              <a:extLst>
                <a:ext uri="{FF2B5EF4-FFF2-40B4-BE49-F238E27FC236}">
                  <a16:creationId xmlns:a16="http://schemas.microsoft.com/office/drawing/2014/main" id="{8925A42D-D175-1FD3-25BF-00FABB50ED0C}"/>
                </a:ext>
              </a:extLst>
            </p:cNvPr>
            <p:cNvSpPr/>
            <p:nvPr/>
          </p:nvSpPr>
          <p:spPr bwMode="auto">
            <a:xfrm>
              <a:off x="864284" y="911114"/>
              <a:ext cx="232581" cy="233270"/>
            </a:xfrm>
            <a:custGeom>
              <a:avLst/>
              <a:gdLst>
                <a:gd name="T0" fmla="*/ 10797 w 21595"/>
                <a:gd name="T1" fmla="*/ 10800 h 21600"/>
                <a:gd name="T2" fmla="*/ 10797 w 21595"/>
                <a:gd name="T3" fmla="*/ 10800 h 21600"/>
                <a:gd name="T4" fmla="*/ 10797 w 21595"/>
                <a:gd name="T5" fmla="*/ 10800 h 21600"/>
                <a:gd name="T6" fmla="*/ 10797 w 21595"/>
                <a:gd name="T7" fmla="*/ 10800 h 21600"/>
              </a:gdLst>
              <a:ahLst/>
              <a:cxnLst>
                <a:cxn ang="0">
                  <a:pos x="T0" y="T1"/>
                </a:cxn>
                <a:cxn ang="0">
                  <a:pos x="T2" y="T3"/>
                </a:cxn>
                <a:cxn ang="0">
                  <a:pos x="T4" y="T5"/>
                </a:cxn>
                <a:cxn ang="0">
                  <a:pos x="T6" y="T7"/>
                </a:cxn>
              </a:cxnLst>
              <a:rect l="0" t="0" r="r" b="b"/>
              <a:pathLst>
                <a:path w="21595" h="21600">
                  <a:moveTo>
                    <a:pt x="8043" y="21599"/>
                  </a:moveTo>
                  <a:cubicBezTo>
                    <a:pt x="7769" y="21599"/>
                    <a:pt x="7477" y="21507"/>
                    <a:pt x="7164" y="21320"/>
                  </a:cubicBezTo>
                  <a:cubicBezTo>
                    <a:pt x="6850" y="21132"/>
                    <a:pt x="6608" y="20916"/>
                    <a:pt x="6436" y="20665"/>
                  </a:cubicBezTo>
                  <a:lnTo>
                    <a:pt x="266" y="11697"/>
                  </a:lnTo>
                  <a:cubicBezTo>
                    <a:pt x="88" y="11439"/>
                    <a:pt x="0" y="11120"/>
                    <a:pt x="0" y="10741"/>
                  </a:cubicBezTo>
                  <a:cubicBezTo>
                    <a:pt x="0" y="10362"/>
                    <a:pt x="88" y="10047"/>
                    <a:pt x="266" y="9799"/>
                  </a:cubicBezTo>
                  <a:lnTo>
                    <a:pt x="2307" y="6831"/>
                  </a:lnTo>
                  <a:cubicBezTo>
                    <a:pt x="2488" y="6573"/>
                    <a:pt x="2708" y="6445"/>
                    <a:pt x="2970" y="6452"/>
                  </a:cubicBezTo>
                  <a:cubicBezTo>
                    <a:pt x="3233" y="6459"/>
                    <a:pt x="3448" y="6583"/>
                    <a:pt x="3622" y="6831"/>
                  </a:cubicBezTo>
                  <a:lnTo>
                    <a:pt x="7903" y="13022"/>
                  </a:lnTo>
                  <a:cubicBezTo>
                    <a:pt x="8082" y="13280"/>
                    <a:pt x="8302" y="13408"/>
                    <a:pt x="8567" y="13408"/>
                  </a:cubicBezTo>
                  <a:cubicBezTo>
                    <a:pt x="8827" y="13408"/>
                    <a:pt x="9045" y="13280"/>
                    <a:pt x="9221" y="13022"/>
                  </a:cubicBezTo>
                  <a:lnTo>
                    <a:pt x="17965" y="393"/>
                  </a:lnTo>
                  <a:cubicBezTo>
                    <a:pt x="18144" y="127"/>
                    <a:pt x="18364" y="0"/>
                    <a:pt x="18629" y="0"/>
                  </a:cubicBezTo>
                  <a:cubicBezTo>
                    <a:pt x="18888" y="0"/>
                    <a:pt x="19109" y="127"/>
                    <a:pt x="19292" y="393"/>
                  </a:cubicBezTo>
                  <a:lnTo>
                    <a:pt x="21333" y="3339"/>
                  </a:lnTo>
                  <a:cubicBezTo>
                    <a:pt x="21511" y="3601"/>
                    <a:pt x="21600" y="3920"/>
                    <a:pt x="21595" y="4299"/>
                  </a:cubicBezTo>
                  <a:cubicBezTo>
                    <a:pt x="21590" y="4678"/>
                    <a:pt x="21502" y="4993"/>
                    <a:pt x="21333" y="5241"/>
                  </a:cubicBezTo>
                  <a:lnTo>
                    <a:pt x="10664" y="20665"/>
                  </a:lnTo>
                  <a:cubicBezTo>
                    <a:pt x="10482" y="20930"/>
                    <a:pt x="10237" y="21146"/>
                    <a:pt x="9929" y="21330"/>
                  </a:cubicBezTo>
                  <a:cubicBezTo>
                    <a:pt x="9620" y="21511"/>
                    <a:pt x="9339" y="21599"/>
                    <a:pt x="9079" y="21599"/>
                  </a:cubicBezTo>
                  <a:lnTo>
                    <a:pt x="8043" y="21599"/>
                  </a:lnTo>
                  <a:close/>
                </a:path>
              </a:pathLst>
            </a:custGeom>
            <a:solidFill>
              <a:srgbClr val="FF0000"/>
            </a:solidFill>
            <a:ln>
              <a:solidFill>
                <a:schemeClr val="tx1"/>
              </a:solidFill>
            </a:ln>
            <a:effectLst/>
          </p:spPr>
          <p:txBody>
            <a:bodyPr lIns="47994" tIns="47994" rIns="47994" bIns="47994" anchor="ctr"/>
            <a:lstStyle/>
            <a:p>
              <a:pPr defTabSz="431254">
                <a:defRPr/>
              </a:pPr>
              <a:endParaRPr lang="es-ES" sz="2772" kern="0" dirty="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13" name="矩形 12">
              <a:extLst>
                <a:ext uri="{FF2B5EF4-FFF2-40B4-BE49-F238E27FC236}">
                  <a16:creationId xmlns:a16="http://schemas.microsoft.com/office/drawing/2014/main" id="{EA0BE19F-90E3-4828-A423-F736511B8349}"/>
                </a:ext>
              </a:extLst>
            </p:cNvPr>
            <p:cNvSpPr/>
            <p:nvPr/>
          </p:nvSpPr>
          <p:spPr bwMode="auto">
            <a:xfrm>
              <a:off x="2351589" y="2719674"/>
              <a:ext cx="1077427" cy="3624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15" name="矩形 14">
              <a:extLst>
                <a:ext uri="{FF2B5EF4-FFF2-40B4-BE49-F238E27FC236}">
                  <a16:creationId xmlns:a16="http://schemas.microsoft.com/office/drawing/2014/main" id="{C4432339-5337-F518-D89E-A74458955BAF}"/>
                </a:ext>
              </a:extLst>
            </p:cNvPr>
            <p:cNvSpPr/>
            <p:nvPr/>
          </p:nvSpPr>
          <p:spPr>
            <a:xfrm>
              <a:off x="2701576" y="1988840"/>
              <a:ext cx="72008" cy="1440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9" name="KSO_Shape"/>
          <p:cNvSpPr>
            <a:spLocks/>
          </p:cNvSpPr>
          <p:nvPr/>
        </p:nvSpPr>
        <p:spPr bwMode="auto">
          <a:xfrm>
            <a:off x="6566271" y="3366076"/>
            <a:ext cx="537841" cy="544582"/>
          </a:xfrm>
          <a:custGeom>
            <a:avLst/>
            <a:gdLst>
              <a:gd name="T0" fmla="*/ 407337059 w 7313"/>
              <a:gd name="T1" fmla="*/ 407252968 h 7994"/>
              <a:gd name="T2" fmla="*/ 407337059 w 7313"/>
              <a:gd name="T3" fmla="*/ 407252968 h 7994"/>
              <a:gd name="T4" fmla="*/ 407337059 w 7313"/>
              <a:gd name="T5" fmla="*/ 407252968 h 7994"/>
              <a:gd name="T6" fmla="*/ 407337059 w 7313"/>
              <a:gd name="T7" fmla="*/ 407252968 h 7994"/>
              <a:gd name="T8" fmla="*/ 407337059 w 7313"/>
              <a:gd name="T9" fmla="*/ 407252968 h 7994"/>
              <a:gd name="T10" fmla="*/ 407337059 w 7313"/>
              <a:gd name="T11" fmla="*/ 407252968 h 7994"/>
              <a:gd name="T12" fmla="*/ 407337059 w 7313"/>
              <a:gd name="T13" fmla="*/ 407252968 h 7994"/>
              <a:gd name="T14" fmla="*/ 407337059 w 7313"/>
              <a:gd name="T15" fmla="*/ 407252968 h 7994"/>
              <a:gd name="T16" fmla="*/ 407337059 w 7313"/>
              <a:gd name="T17" fmla="*/ 407252968 h 7994"/>
              <a:gd name="T18" fmla="*/ 407337059 w 7313"/>
              <a:gd name="T19" fmla="*/ 407252968 h 7994"/>
              <a:gd name="T20" fmla="*/ 407337059 w 7313"/>
              <a:gd name="T21" fmla="*/ 407252968 h 7994"/>
              <a:gd name="T22" fmla="*/ 407337059 w 7313"/>
              <a:gd name="T23" fmla="*/ 407252968 h 7994"/>
              <a:gd name="T24" fmla="*/ 407337059 w 7313"/>
              <a:gd name="T25" fmla="*/ 407252968 h 7994"/>
              <a:gd name="T26" fmla="*/ 407337059 w 7313"/>
              <a:gd name="T27" fmla="*/ 407252968 h 7994"/>
              <a:gd name="T28" fmla="*/ 407337059 w 7313"/>
              <a:gd name="T29" fmla="*/ 407252968 h 7994"/>
              <a:gd name="T30" fmla="*/ 407337059 w 7313"/>
              <a:gd name="T31" fmla="*/ 407252968 h 7994"/>
              <a:gd name="T32" fmla="*/ 407337059 w 7313"/>
              <a:gd name="T33" fmla="*/ 407252968 h 7994"/>
              <a:gd name="T34" fmla="*/ 407337059 w 7313"/>
              <a:gd name="T35" fmla="*/ 407252968 h 7994"/>
              <a:gd name="T36" fmla="*/ 407337059 w 7313"/>
              <a:gd name="T37" fmla="*/ 407252968 h 7994"/>
              <a:gd name="T38" fmla="*/ 407337059 w 7313"/>
              <a:gd name="T39" fmla="*/ 407252968 h 7994"/>
              <a:gd name="T40" fmla="*/ 407337059 w 7313"/>
              <a:gd name="T41" fmla="*/ 407252968 h 7994"/>
              <a:gd name="T42" fmla="*/ 407337059 w 7313"/>
              <a:gd name="T43" fmla="*/ 407252968 h 7994"/>
              <a:gd name="T44" fmla="*/ 407337059 w 7313"/>
              <a:gd name="T45" fmla="*/ 407252968 h 7994"/>
              <a:gd name="T46" fmla="*/ 407337059 w 7313"/>
              <a:gd name="T47" fmla="*/ 407252968 h 7994"/>
              <a:gd name="T48" fmla="*/ 407337059 w 7313"/>
              <a:gd name="T49" fmla="*/ 407252968 h 7994"/>
              <a:gd name="T50" fmla="*/ 407337059 w 7313"/>
              <a:gd name="T51" fmla="*/ 407252968 h 7994"/>
              <a:gd name="T52" fmla="*/ 407337059 w 7313"/>
              <a:gd name="T53" fmla="*/ 407252968 h 7994"/>
              <a:gd name="T54" fmla="*/ 407337059 w 7313"/>
              <a:gd name="T55" fmla="*/ 407252968 h 7994"/>
              <a:gd name="T56" fmla="*/ 407337059 w 7313"/>
              <a:gd name="T57" fmla="*/ 407252968 h 7994"/>
              <a:gd name="T58" fmla="*/ 407337059 w 7313"/>
              <a:gd name="T59" fmla="*/ 407252968 h 7994"/>
              <a:gd name="T60" fmla="*/ 407337059 w 7313"/>
              <a:gd name="T61" fmla="*/ 407252968 h 7994"/>
              <a:gd name="T62" fmla="*/ 407337059 w 7313"/>
              <a:gd name="T63" fmla="*/ 407252968 h 7994"/>
              <a:gd name="T64" fmla="*/ 407337059 w 7313"/>
              <a:gd name="T65" fmla="*/ 407252968 h 7994"/>
              <a:gd name="T66" fmla="*/ 407337059 w 7313"/>
              <a:gd name="T67" fmla="*/ 407252968 h 7994"/>
              <a:gd name="T68" fmla="*/ 407337059 w 7313"/>
              <a:gd name="T69" fmla="*/ 407252968 h 7994"/>
              <a:gd name="T70" fmla="*/ 407337059 w 7313"/>
              <a:gd name="T71" fmla="*/ 407252968 h 7994"/>
              <a:gd name="T72" fmla="*/ 407337059 w 7313"/>
              <a:gd name="T73" fmla="*/ 407252968 h 7994"/>
              <a:gd name="T74" fmla="*/ 407337059 w 7313"/>
              <a:gd name="T75" fmla="*/ 407252968 h 7994"/>
              <a:gd name="T76" fmla="*/ 407337059 w 7313"/>
              <a:gd name="T77" fmla="*/ 407252968 h 7994"/>
              <a:gd name="T78" fmla="*/ 407337059 w 7313"/>
              <a:gd name="T79" fmla="*/ 407252968 h 7994"/>
              <a:gd name="T80" fmla="*/ 407337059 w 7313"/>
              <a:gd name="T81" fmla="*/ 407252968 h 7994"/>
              <a:gd name="T82" fmla="*/ 407337059 w 7313"/>
              <a:gd name="T83" fmla="*/ 407252968 h 7994"/>
              <a:gd name="T84" fmla="*/ 407337059 w 7313"/>
              <a:gd name="T85" fmla="*/ 407252968 h 7994"/>
              <a:gd name="T86" fmla="*/ 407337059 w 7313"/>
              <a:gd name="T87" fmla="*/ 407252968 h 7994"/>
              <a:gd name="T88" fmla="*/ 407337059 w 7313"/>
              <a:gd name="T89" fmla="*/ 407252968 h 7994"/>
              <a:gd name="T90" fmla="*/ 407337059 w 7313"/>
              <a:gd name="T91" fmla="*/ 407252968 h 7994"/>
              <a:gd name="T92" fmla="*/ 407337059 w 7313"/>
              <a:gd name="T93" fmla="*/ 407252968 h 7994"/>
              <a:gd name="T94" fmla="*/ 407337059 w 7313"/>
              <a:gd name="T95" fmla="*/ 407252968 h 7994"/>
              <a:gd name="T96" fmla="*/ 407337059 w 7313"/>
              <a:gd name="T97" fmla="*/ 407252968 h 7994"/>
              <a:gd name="T98" fmla="*/ 407337059 w 7313"/>
              <a:gd name="T99" fmla="*/ 407252968 h 7994"/>
              <a:gd name="T100" fmla="*/ 407337059 w 7313"/>
              <a:gd name="T101" fmla="*/ 407252968 h 7994"/>
              <a:gd name="T102" fmla="*/ 407337059 w 7313"/>
              <a:gd name="T103" fmla="*/ 407252968 h 79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313" h="7994">
                <a:moveTo>
                  <a:pt x="0" y="3997"/>
                </a:moveTo>
                <a:lnTo>
                  <a:pt x="0" y="3997"/>
                </a:lnTo>
                <a:lnTo>
                  <a:pt x="1" y="3944"/>
                </a:lnTo>
                <a:lnTo>
                  <a:pt x="5" y="3891"/>
                </a:lnTo>
                <a:lnTo>
                  <a:pt x="12" y="3839"/>
                </a:lnTo>
                <a:lnTo>
                  <a:pt x="21" y="3788"/>
                </a:lnTo>
                <a:lnTo>
                  <a:pt x="33" y="3737"/>
                </a:lnTo>
                <a:lnTo>
                  <a:pt x="47" y="3687"/>
                </a:lnTo>
                <a:lnTo>
                  <a:pt x="64" y="3639"/>
                </a:lnTo>
                <a:lnTo>
                  <a:pt x="81" y="3591"/>
                </a:lnTo>
                <a:lnTo>
                  <a:pt x="103" y="3545"/>
                </a:lnTo>
                <a:lnTo>
                  <a:pt x="126" y="3500"/>
                </a:lnTo>
                <a:lnTo>
                  <a:pt x="151" y="3457"/>
                </a:lnTo>
                <a:lnTo>
                  <a:pt x="179" y="3414"/>
                </a:lnTo>
                <a:lnTo>
                  <a:pt x="208" y="3373"/>
                </a:lnTo>
                <a:lnTo>
                  <a:pt x="239" y="3333"/>
                </a:lnTo>
                <a:lnTo>
                  <a:pt x="272" y="3296"/>
                </a:lnTo>
                <a:lnTo>
                  <a:pt x="306" y="3259"/>
                </a:lnTo>
                <a:lnTo>
                  <a:pt x="343" y="3225"/>
                </a:lnTo>
                <a:lnTo>
                  <a:pt x="381" y="3191"/>
                </a:lnTo>
                <a:lnTo>
                  <a:pt x="420" y="3161"/>
                </a:lnTo>
                <a:lnTo>
                  <a:pt x="461" y="3131"/>
                </a:lnTo>
                <a:lnTo>
                  <a:pt x="504" y="3104"/>
                </a:lnTo>
                <a:lnTo>
                  <a:pt x="548" y="3079"/>
                </a:lnTo>
                <a:lnTo>
                  <a:pt x="593" y="3055"/>
                </a:lnTo>
                <a:lnTo>
                  <a:pt x="639" y="3035"/>
                </a:lnTo>
                <a:lnTo>
                  <a:pt x="686" y="3016"/>
                </a:lnTo>
                <a:lnTo>
                  <a:pt x="735" y="3000"/>
                </a:lnTo>
                <a:lnTo>
                  <a:pt x="785" y="2986"/>
                </a:lnTo>
                <a:lnTo>
                  <a:pt x="834" y="2974"/>
                </a:lnTo>
                <a:lnTo>
                  <a:pt x="886" y="2964"/>
                </a:lnTo>
                <a:lnTo>
                  <a:pt x="938" y="2957"/>
                </a:lnTo>
                <a:lnTo>
                  <a:pt x="990" y="2954"/>
                </a:lnTo>
                <a:lnTo>
                  <a:pt x="1045" y="2952"/>
                </a:lnTo>
                <a:lnTo>
                  <a:pt x="3746" y="2952"/>
                </a:lnTo>
                <a:lnTo>
                  <a:pt x="2576" y="1782"/>
                </a:lnTo>
                <a:lnTo>
                  <a:pt x="2539" y="1743"/>
                </a:lnTo>
                <a:lnTo>
                  <a:pt x="2504" y="1703"/>
                </a:lnTo>
                <a:lnTo>
                  <a:pt x="2472" y="1661"/>
                </a:lnTo>
                <a:lnTo>
                  <a:pt x="2443" y="1619"/>
                </a:lnTo>
                <a:lnTo>
                  <a:pt x="2415" y="1575"/>
                </a:lnTo>
                <a:lnTo>
                  <a:pt x="2391" y="1530"/>
                </a:lnTo>
                <a:lnTo>
                  <a:pt x="2367" y="1484"/>
                </a:lnTo>
                <a:lnTo>
                  <a:pt x="2347" y="1438"/>
                </a:lnTo>
                <a:lnTo>
                  <a:pt x="2329" y="1389"/>
                </a:lnTo>
                <a:lnTo>
                  <a:pt x="2314" y="1342"/>
                </a:lnTo>
                <a:lnTo>
                  <a:pt x="2301" y="1292"/>
                </a:lnTo>
                <a:lnTo>
                  <a:pt x="2290" y="1244"/>
                </a:lnTo>
                <a:lnTo>
                  <a:pt x="2282" y="1194"/>
                </a:lnTo>
                <a:lnTo>
                  <a:pt x="2276" y="1144"/>
                </a:lnTo>
                <a:lnTo>
                  <a:pt x="2272" y="1093"/>
                </a:lnTo>
                <a:lnTo>
                  <a:pt x="2271" y="1044"/>
                </a:lnTo>
                <a:lnTo>
                  <a:pt x="2272" y="994"/>
                </a:lnTo>
                <a:lnTo>
                  <a:pt x="2276" y="943"/>
                </a:lnTo>
                <a:lnTo>
                  <a:pt x="2282" y="893"/>
                </a:lnTo>
                <a:lnTo>
                  <a:pt x="2290" y="844"/>
                </a:lnTo>
                <a:lnTo>
                  <a:pt x="2301" y="794"/>
                </a:lnTo>
                <a:lnTo>
                  <a:pt x="2314" y="745"/>
                </a:lnTo>
                <a:lnTo>
                  <a:pt x="2329" y="698"/>
                </a:lnTo>
                <a:lnTo>
                  <a:pt x="2347" y="650"/>
                </a:lnTo>
                <a:lnTo>
                  <a:pt x="2367" y="603"/>
                </a:lnTo>
                <a:lnTo>
                  <a:pt x="2391" y="557"/>
                </a:lnTo>
                <a:lnTo>
                  <a:pt x="2415" y="512"/>
                </a:lnTo>
                <a:lnTo>
                  <a:pt x="2443" y="468"/>
                </a:lnTo>
                <a:lnTo>
                  <a:pt x="2472" y="426"/>
                </a:lnTo>
                <a:lnTo>
                  <a:pt x="2504" y="384"/>
                </a:lnTo>
                <a:lnTo>
                  <a:pt x="2539" y="343"/>
                </a:lnTo>
                <a:lnTo>
                  <a:pt x="2576" y="305"/>
                </a:lnTo>
                <a:lnTo>
                  <a:pt x="2614" y="268"/>
                </a:lnTo>
                <a:lnTo>
                  <a:pt x="2654" y="233"/>
                </a:lnTo>
                <a:lnTo>
                  <a:pt x="2696" y="201"/>
                </a:lnTo>
                <a:lnTo>
                  <a:pt x="2740" y="171"/>
                </a:lnTo>
                <a:lnTo>
                  <a:pt x="2783" y="144"/>
                </a:lnTo>
                <a:lnTo>
                  <a:pt x="2828" y="119"/>
                </a:lnTo>
                <a:lnTo>
                  <a:pt x="2875" y="97"/>
                </a:lnTo>
                <a:lnTo>
                  <a:pt x="2921" y="77"/>
                </a:lnTo>
                <a:lnTo>
                  <a:pt x="2968" y="59"/>
                </a:lnTo>
                <a:lnTo>
                  <a:pt x="3017" y="44"/>
                </a:lnTo>
                <a:lnTo>
                  <a:pt x="3065" y="29"/>
                </a:lnTo>
                <a:lnTo>
                  <a:pt x="3115" y="19"/>
                </a:lnTo>
                <a:lnTo>
                  <a:pt x="3165" y="10"/>
                </a:lnTo>
                <a:lnTo>
                  <a:pt x="3214" y="5"/>
                </a:lnTo>
                <a:lnTo>
                  <a:pt x="3264" y="1"/>
                </a:lnTo>
                <a:lnTo>
                  <a:pt x="3315" y="0"/>
                </a:lnTo>
                <a:lnTo>
                  <a:pt x="3365" y="1"/>
                </a:lnTo>
                <a:lnTo>
                  <a:pt x="3414" y="5"/>
                </a:lnTo>
                <a:lnTo>
                  <a:pt x="3465" y="10"/>
                </a:lnTo>
                <a:lnTo>
                  <a:pt x="3514" y="19"/>
                </a:lnTo>
                <a:lnTo>
                  <a:pt x="3563" y="29"/>
                </a:lnTo>
                <a:lnTo>
                  <a:pt x="3612" y="44"/>
                </a:lnTo>
                <a:lnTo>
                  <a:pt x="3660" y="59"/>
                </a:lnTo>
                <a:lnTo>
                  <a:pt x="3708" y="77"/>
                </a:lnTo>
                <a:lnTo>
                  <a:pt x="3755" y="97"/>
                </a:lnTo>
                <a:lnTo>
                  <a:pt x="3801" y="119"/>
                </a:lnTo>
                <a:lnTo>
                  <a:pt x="3846" y="144"/>
                </a:lnTo>
                <a:lnTo>
                  <a:pt x="3890" y="171"/>
                </a:lnTo>
                <a:lnTo>
                  <a:pt x="3933" y="201"/>
                </a:lnTo>
                <a:lnTo>
                  <a:pt x="3974" y="233"/>
                </a:lnTo>
                <a:lnTo>
                  <a:pt x="4014" y="268"/>
                </a:lnTo>
                <a:lnTo>
                  <a:pt x="4053" y="305"/>
                </a:lnTo>
                <a:lnTo>
                  <a:pt x="6965" y="3216"/>
                </a:lnTo>
                <a:lnTo>
                  <a:pt x="6987" y="3236"/>
                </a:lnTo>
                <a:lnTo>
                  <a:pt x="7009" y="3258"/>
                </a:lnTo>
                <a:lnTo>
                  <a:pt x="7043" y="3293"/>
                </a:lnTo>
                <a:lnTo>
                  <a:pt x="7076" y="3331"/>
                </a:lnTo>
                <a:lnTo>
                  <a:pt x="7106" y="3370"/>
                </a:lnTo>
                <a:lnTo>
                  <a:pt x="7134" y="3410"/>
                </a:lnTo>
                <a:lnTo>
                  <a:pt x="7161" y="3451"/>
                </a:lnTo>
                <a:lnTo>
                  <a:pt x="7185" y="3493"/>
                </a:lnTo>
                <a:lnTo>
                  <a:pt x="7208" y="3536"/>
                </a:lnTo>
                <a:lnTo>
                  <a:pt x="7228" y="3578"/>
                </a:lnTo>
                <a:lnTo>
                  <a:pt x="7245" y="3623"/>
                </a:lnTo>
                <a:lnTo>
                  <a:pt x="7261" y="3668"/>
                </a:lnTo>
                <a:lnTo>
                  <a:pt x="7275" y="3713"/>
                </a:lnTo>
                <a:lnTo>
                  <a:pt x="7286" y="3759"/>
                </a:lnTo>
                <a:lnTo>
                  <a:pt x="7296" y="3806"/>
                </a:lnTo>
                <a:lnTo>
                  <a:pt x="7303" y="3852"/>
                </a:lnTo>
                <a:lnTo>
                  <a:pt x="7308" y="3899"/>
                </a:lnTo>
                <a:lnTo>
                  <a:pt x="7312" y="3946"/>
                </a:lnTo>
                <a:lnTo>
                  <a:pt x="7312" y="3949"/>
                </a:lnTo>
                <a:lnTo>
                  <a:pt x="7312" y="3951"/>
                </a:lnTo>
                <a:lnTo>
                  <a:pt x="7313" y="3970"/>
                </a:lnTo>
                <a:lnTo>
                  <a:pt x="7313" y="3971"/>
                </a:lnTo>
                <a:lnTo>
                  <a:pt x="7313" y="3974"/>
                </a:lnTo>
                <a:lnTo>
                  <a:pt x="7313" y="3996"/>
                </a:lnTo>
                <a:lnTo>
                  <a:pt x="7313" y="3997"/>
                </a:lnTo>
                <a:lnTo>
                  <a:pt x="7313" y="3999"/>
                </a:lnTo>
                <a:lnTo>
                  <a:pt x="7313" y="4021"/>
                </a:lnTo>
                <a:lnTo>
                  <a:pt x="7311" y="4070"/>
                </a:lnTo>
                <a:lnTo>
                  <a:pt x="7306" y="4118"/>
                </a:lnTo>
                <a:lnTo>
                  <a:pt x="7300" y="4167"/>
                </a:lnTo>
                <a:lnTo>
                  <a:pt x="7290" y="4215"/>
                </a:lnTo>
                <a:lnTo>
                  <a:pt x="7280" y="4262"/>
                </a:lnTo>
                <a:lnTo>
                  <a:pt x="7266" y="4310"/>
                </a:lnTo>
                <a:lnTo>
                  <a:pt x="7250" y="4356"/>
                </a:lnTo>
                <a:lnTo>
                  <a:pt x="7232" y="4402"/>
                </a:lnTo>
                <a:lnTo>
                  <a:pt x="7212" y="4448"/>
                </a:lnTo>
                <a:lnTo>
                  <a:pt x="7190" y="4492"/>
                </a:lnTo>
                <a:lnTo>
                  <a:pt x="7165" y="4536"/>
                </a:lnTo>
                <a:lnTo>
                  <a:pt x="7139" y="4578"/>
                </a:lnTo>
                <a:lnTo>
                  <a:pt x="7109" y="4620"/>
                </a:lnTo>
                <a:lnTo>
                  <a:pt x="7079" y="4660"/>
                </a:lnTo>
                <a:lnTo>
                  <a:pt x="7044" y="4699"/>
                </a:lnTo>
                <a:lnTo>
                  <a:pt x="7009" y="4737"/>
                </a:lnTo>
                <a:lnTo>
                  <a:pt x="6987" y="4757"/>
                </a:lnTo>
                <a:lnTo>
                  <a:pt x="6966" y="4777"/>
                </a:lnTo>
                <a:lnTo>
                  <a:pt x="4053" y="7690"/>
                </a:lnTo>
                <a:lnTo>
                  <a:pt x="4014" y="7726"/>
                </a:lnTo>
                <a:lnTo>
                  <a:pt x="3974" y="7761"/>
                </a:lnTo>
                <a:lnTo>
                  <a:pt x="3933" y="7793"/>
                </a:lnTo>
                <a:lnTo>
                  <a:pt x="3890" y="7822"/>
                </a:lnTo>
                <a:lnTo>
                  <a:pt x="3846" y="7851"/>
                </a:lnTo>
                <a:lnTo>
                  <a:pt x="3801" y="7875"/>
                </a:lnTo>
                <a:lnTo>
                  <a:pt x="3755" y="7898"/>
                </a:lnTo>
                <a:lnTo>
                  <a:pt x="3708" y="7918"/>
                </a:lnTo>
                <a:lnTo>
                  <a:pt x="3660" y="7936"/>
                </a:lnTo>
                <a:lnTo>
                  <a:pt x="3612" y="7951"/>
                </a:lnTo>
                <a:lnTo>
                  <a:pt x="3563" y="7964"/>
                </a:lnTo>
                <a:lnTo>
                  <a:pt x="3514" y="7975"/>
                </a:lnTo>
                <a:lnTo>
                  <a:pt x="3465" y="7983"/>
                </a:lnTo>
                <a:lnTo>
                  <a:pt x="3414" y="7989"/>
                </a:lnTo>
                <a:lnTo>
                  <a:pt x="3365" y="7993"/>
                </a:lnTo>
                <a:lnTo>
                  <a:pt x="3315" y="7994"/>
                </a:lnTo>
                <a:lnTo>
                  <a:pt x="3264" y="7993"/>
                </a:lnTo>
                <a:lnTo>
                  <a:pt x="3214" y="7989"/>
                </a:lnTo>
                <a:lnTo>
                  <a:pt x="3165" y="7983"/>
                </a:lnTo>
                <a:lnTo>
                  <a:pt x="3115" y="7975"/>
                </a:lnTo>
                <a:lnTo>
                  <a:pt x="3065" y="7964"/>
                </a:lnTo>
                <a:lnTo>
                  <a:pt x="3017" y="7951"/>
                </a:lnTo>
                <a:lnTo>
                  <a:pt x="2968" y="7936"/>
                </a:lnTo>
                <a:lnTo>
                  <a:pt x="2921" y="7918"/>
                </a:lnTo>
                <a:lnTo>
                  <a:pt x="2875" y="7898"/>
                </a:lnTo>
                <a:lnTo>
                  <a:pt x="2828" y="7875"/>
                </a:lnTo>
                <a:lnTo>
                  <a:pt x="2783" y="7851"/>
                </a:lnTo>
                <a:lnTo>
                  <a:pt x="2740" y="7822"/>
                </a:lnTo>
                <a:lnTo>
                  <a:pt x="2696" y="7793"/>
                </a:lnTo>
                <a:lnTo>
                  <a:pt x="2654" y="7761"/>
                </a:lnTo>
                <a:lnTo>
                  <a:pt x="2614" y="7726"/>
                </a:lnTo>
                <a:lnTo>
                  <a:pt x="2576" y="7690"/>
                </a:lnTo>
                <a:lnTo>
                  <a:pt x="2539" y="7651"/>
                </a:lnTo>
                <a:lnTo>
                  <a:pt x="2504" y="7610"/>
                </a:lnTo>
                <a:lnTo>
                  <a:pt x="2472" y="7569"/>
                </a:lnTo>
                <a:lnTo>
                  <a:pt x="2443" y="7526"/>
                </a:lnTo>
                <a:lnTo>
                  <a:pt x="2415" y="7482"/>
                </a:lnTo>
                <a:lnTo>
                  <a:pt x="2391" y="7438"/>
                </a:lnTo>
                <a:lnTo>
                  <a:pt x="2367" y="7391"/>
                </a:lnTo>
                <a:lnTo>
                  <a:pt x="2347" y="7344"/>
                </a:lnTo>
                <a:lnTo>
                  <a:pt x="2329" y="7297"/>
                </a:lnTo>
                <a:lnTo>
                  <a:pt x="2314" y="7248"/>
                </a:lnTo>
                <a:lnTo>
                  <a:pt x="2301" y="7200"/>
                </a:lnTo>
                <a:lnTo>
                  <a:pt x="2290" y="7151"/>
                </a:lnTo>
                <a:lnTo>
                  <a:pt x="2282" y="7101"/>
                </a:lnTo>
                <a:lnTo>
                  <a:pt x="2276" y="7051"/>
                </a:lnTo>
                <a:lnTo>
                  <a:pt x="2272" y="7001"/>
                </a:lnTo>
                <a:lnTo>
                  <a:pt x="2271" y="6951"/>
                </a:lnTo>
                <a:lnTo>
                  <a:pt x="2272" y="6900"/>
                </a:lnTo>
                <a:lnTo>
                  <a:pt x="2276" y="6851"/>
                </a:lnTo>
                <a:lnTo>
                  <a:pt x="2282" y="6801"/>
                </a:lnTo>
                <a:lnTo>
                  <a:pt x="2290" y="6751"/>
                </a:lnTo>
                <a:lnTo>
                  <a:pt x="2301" y="6701"/>
                </a:lnTo>
                <a:lnTo>
                  <a:pt x="2314" y="6653"/>
                </a:lnTo>
                <a:lnTo>
                  <a:pt x="2329" y="6604"/>
                </a:lnTo>
                <a:lnTo>
                  <a:pt x="2347" y="6557"/>
                </a:lnTo>
                <a:lnTo>
                  <a:pt x="2367" y="6511"/>
                </a:lnTo>
                <a:lnTo>
                  <a:pt x="2391" y="6465"/>
                </a:lnTo>
                <a:lnTo>
                  <a:pt x="2415" y="6420"/>
                </a:lnTo>
                <a:lnTo>
                  <a:pt x="2443" y="6376"/>
                </a:lnTo>
                <a:lnTo>
                  <a:pt x="2472" y="6332"/>
                </a:lnTo>
                <a:lnTo>
                  <a:pt x="2504" y="6291"/>
                </a:lnTo>
                <a:lnTo>
                  <a:pt x="2539" y="6251"/>
                </a:lnTo>
                <a:lnTo>
                  <a:pt x="2576" y="6213"/>
                </a:lnTo>
                <a:lnTo>
                  <a:pt x="3746" y="5041"/>
                </a:lnTo>
                <a:lnTo>
                  <a:pt x="1045" y="5041"/>
                </a:lnTo>
                <a:lnTo>
                  <a:pt x="990" y="5040"/>
                </a:lnTo>
                <a:lnTo>
                  <a:pt x="938" y="5036"/>
                </a:lnTo>
                <a:lnTo>
                  <a:pt x="886" y="5029"/>
                </a:lnTo>
                <a:lnTo>
                  <a:pt x="834" y="5020"/>
                </a:lnTo>
                <a:lnTo>
                  <a:pt x="785" y="5009"/>
                </a:lnTo>
                <a:lnTo>
                  <a:pt x="735" y="4995"/>
                </a:lnTo>
                <a:lnTo>
                  <a:pt x="686" y="4978"/>
                </a:lnTo>
                <a:lnTo>
                  <a:pt x="639" y="4959"/>
                </a:lnTo>
                <a:lnTo>
                  <a:pt x="593" y="4938"/>
                </a:lnTo>
                <a:lnTo>
                  <a:pt x="548" y="4916"/>
                </a:lnTo>
                <a:lnTo>
                  <a:pt x="504" y="4890"/>
                </a:lnTo>
                <a:lnTo>
                  <a:pt x="461" y="4862"/>
                </a:lnTo>
                <a:lnTo>
                  <a:pt x="420" y="4834"/>
                </a:lnTo>
                <a:lnTo>
                  <a:pt x="381" y="4802"/>
                </a:lnTo>
                <a:lnTo>
                  <a:pt x="343" y="4770"/>
                </a:lnTo>
                <a:lnTo>
                  <a:pt x="306" y="4735"/>
                </a:lnTo>
                <a:lnTo>
                  <a:pt x="272" y="4699"/>
                </a:lnTo>
                <a:lnTo>
                  <a:pt x="239" y="4661"/>
                </a:lnTo>
                <a:lnTo>
                  <a:pt x="208" y="4621"/>
                </a:lnTo>
                <a:lnTo>
                  <a:pt x="179" y="4581"/>
                </a:lnTo>
                <a:lnTo>
                  <a:pt x="151" y="4538"/>
                </a:lnTo>
                <a:lnTo>
                  <a:pt x="126" y="4494"/>
                </a:lnTo>
                <a:lnTo>
                  <a:pt x="103" y="4449"/>
                </a:lnTo>
                <a:lnTo>
                  <a:pt x="81" y="4403"/>
                </a:lnTo>
                <a:lnTo>
                  <a:pt x="64" y="4356"/>
                </a:lnTo>
                <a:lnTo>
                  <a:pt x="47" y="4307"/>
                </a:lnTo>
                <a:lnTo>
                  <a:pt x="33" y="4258"/>
                </a:lnTo>
                <a:lnTo>
                  <a:pt x="21" y="4207"/>
                </a:lnTo>
                <a:lnTo>
                  <a:pt x="12" y="4156"/>
                </a:lnTo>
                <a:lnTo>
                  <a:pt x="5" y="4104"/>
                </a:lnTo>
                <a:lnTo>
                  <a:pt x="1" y="4051"/>
                </a:lnTo>
                <a:lnTo>
                  <a:pt x="0" y="3997"/>
                </a:lnTo>
                <a:close/>
              </a:path>
            </a:pathLst>
          </a:custGeom>
          <a:solidFill>
            <a:srgbClr val="FF0000"/>
          </a:solidFill>
          <a:ln w="19050">
            <a:solidFill>
              <a:schemeClr val="tx1"/>
            </a:solidFill>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a:endParaRPr>
          </a:p>
        </p:txBody>
      </p:sp>
      <p:sp>
        <p:nvSpPr>
          <p:cNvPr id="3" name="投影片編號版面配置區 8">
            <a:extLst>
              <a:ext uri="{FF2B5EF4-FFF2-40B4-BE49-F238E27FC236}">
                <a16:creationId xmlns:a16="http://schemas.microsoft.com/office/drawing/2014/main" id="{3ACF6A42-6EB8-4AFD-F444-3C5CA31C57AB}"/>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32</a:t>
            </a:fld>
            <a:endParaRPr lang="zh-TW" altLang="en-US" sz="2600" b="1" u="sng"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343472" y="3259138"/>
            <a:ext cx="7391400" cy="3095625"/>
          </a:xfrm>
          <a:prstGeom prst="rect">
            <a:avLst/>
          </a:prstGeom>
          <a:ln>
            <a:solidFill>
              <a:schemeClr val="tx1"/>
            </a:solidFill>
          </a:ln>
        </p:spPr>
      </p:pic>
      <p:sp>
        <p:nvSpPr>
          <p:cNvPr id="33795" name="標題 1"/>
          <p:cNvSpPr>
            <a:spLocks noGrp="1"/>
          </p:cNvSpPr>
          <p:nvPr>
            <p:ph type="title"/>
          </p:nvPr>
        </p:nvSpPr>
        <p:spPr>
          <a:xfrm>
            <a:off x="479425" y="236538"/>
            <a:ext cx="7886700" cy="762000"/>
          </a:xfrm>
        </p:spPr>
        <p:txBody>
          <a:bodyPr/>
          <a:lstStyle/>
          <a:p>
            <a:pPr eaLnBrk="1" hangingPunct="1"/>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伍</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、報名資料確認</a:t>
            </a:r>
            <a:r>
              <a:rPr lang="en-US" altLang="zh-TW" sz="3600" b="1" dirty="0">
                <a:solidFill>
                  <a:srgbClr val="002060"/>
                </a:solidFill>
                <a:latin typeface="微軟正黑體" panose="020B0604030504040204" pitchFamily="34" charset="-120"/>
                <a:ea typeface="微軟正黑體" panose="020B0604030504040204" pitchFamily="34" charset="-120"/>
              </a:rPr>
              <a:t>  2/9</a:t>
            </a:r>
            <a:endParaRPr lang="zh-TW" altLang="en-US" sz="3600" b="1" dirty="0">
              <a:solidFill>
                <a:srgbClr val="002060"/>
              </a:solidFill>
              <a:latin typeface="微軟正黑體" panose="020B0604030504040204" pitchFamily="34" charset="-120"/>
              <a:ea typeface="微軟正黑體" panose="020B0604030504040204" pitchFamily="34" charset="-120"/>
            </a:endParaRPr>
          </a:p>
        </p:txBody>
      </p:sp>
      <p:sp>
        <p:nvSpPr>
          <p:cNvPr id="4" name="內容版面配置區 3"/>
          <p:cNvSpPr>
            <a:spLocks noGrp="1"/>
          </p:cNvSpPr>
          <p:nvPr>
            <p:ph idx="1"/>
          </p:nvPr>
        </p:nvSpPr>
        <p:spPr>
          <a:xfrm>
            <a:off x="1127125" y="1042988"/>
            <a:ext cx="10245725" cy="2135187"/>
          </a:xfrm>
        </p:spPr>
        <p:txBody>
          <a:bodyPr rtlCol="0">
            <a:noAutofit/>
          </a:bodyPr>
          <a:lstStyle/>
          <a:p>
            <a:pPr marL="0" indent="0" eaLnBrk="1" fontAlgn="auto" hangingPunct="1">
              <a:spcBef>
                <a:spcPts val="580"/>
              </a:spcBef>
              <a:spcAft>
                <a:spcPts val="0"/>
              </a:spcAft>
              <a:buClr>
                <a:schemeClr val="accent1"/>
              </a:buClr>
              <a:buSzPct val="85000"/>
              <a:buFont typeface="Arial" panose="020B0604020202020204" pitchFamily="34" charset="0"/>
              <a:buNone/>
              <a:defRPr/>
            </a:pPr>
            <a:r>
              <a:rPr lang="zh-TW" altLang="en-US" b="1" dirty="0">
                <a:solidFill>
                  <a:srgbClr val="0070C0"/>
                </a:solidFill>
                <a:latin typeface="微軟正黑體" panose="020B0604030504040204" pitchFamily="34" charset="-120"/>
                <a:ea typeface="微軟正黑體" panose="020B0604030504040204" pitchFamily="34" charset="-120"/>
              </a:rPr>
              <a:t>一、</a:t>
            </a:r>
            <a:r>
              <a:rPr lang="zh-TW" altLang="zh-TW" b="1" dirty="0">
                <a:solidFill>
                  <a:srgbClr val="0070C0"/>
                </a:solidFill>
                <a:latin typeface="微軟正黑體" panose="020B0604030504040204" pitchFamily="34" charset="-120"/>
                <a:ea typeface="微軟正黑體" panose="020B0604030504040204" pitchFamily="34" charset="-120"/>
              </a:rPr>
              <a:t>報名資料檢核表</a:t>
            </a:r>
            <a:r>
              <a:rPr lang="en-US" altLang="zh-TW" b="1" dirty="0">
                <a:solidFill>
                  <a:srgbClr val="0070C0"/>
                </a:solidFill>
                <a:latin typeface="微軟正黑體" panose="020B0604030504040204" pitchFamily="34" charset="-120"/>
                <a:ea typeface="微軟正黑體" panose="020B0604030504040204" pitchFamily="34" charset="-120"/>
              </a:rPr>
              <a:t>(</a:t>
            </a:r>
            <a:r>
              <a:rPr lang="zh-TW" altLang="en-US" b="1" dirty="0">
                <a:solidFill>
                  <a:srgbClr val="0070C0"/>
                </a:solidFill>
                <a:latin typeface="微軟正黑體" panose="020B0604030504040204" pitchFamily="34" charset="-120"/>
                <a:ea typeface="微軟正黑體" panose="020B0604030504040204" pitchFamily="34" charset="-120"/>
              </a:rPr>
              <a:t>批次匯出</a:t>
            </a:r>
            <a:r>
              <a:rPr lang="en-US" altLang="zh-TW" b="1" dirty="0">
                <a:solidFill>
                  <a:srgbClr val="0070C0"/>
                </a:solidFill>
                <a:latin typeface="微軟正黑體" panose="020B0604030504040204" pitchFamily="34" charset="-120"/>
                <a:ea typeface="微軟正黑體" panose="020B0604030504040204" pitchFamily="34" charset="-120"/>
              </a:rPr>
              <a:t>)</a:t>
            </a:r>
          </a:p>
          <a:p>
            <a:pPr marL="0" indent="0" eaLnBrk="1" fontAlgn="auto" hangingPunct="1">
              <a:lnSpc>
                <a:spcPct val="120000"/>
              </a:lnSpc>
              <a:spcAft>
                <a:spcPts val="0"/>
              </a:spcAft>
              <a:buFont typeface="Arial" panose="020B0604020202020204" pitchFamily="34" charset="0"/>
              <a:buNone/>
              <a:defRPr/>
            </a:pPr>
            <a:r>
              <a:rPr lang="zh-TW" altLang="en-US" b="1" dirty="0">
                <a:latin typeface="微軟正黑體" panose="020B0604030504040204" pitchFamily="34" charset="-120"/>
                <a:ea typeface="微軟正黑體" panose="020B0604030504040204" pitchFamily="34" charset="-120"/>
              </a:rPr>
              <a:t>檔案內容為</a:t>
            </a:r>
            <a:r>
              <a:rPr lang="zh-TW" altLang="en-US" b="1" dirty="0">
                <a:solidFill>
                  <a:srgbClr val="C00000"/>
                </a:solidFill>
                <a:latin typeface="微軟正黑體" panose="020B0604030504040204" pitchFamily="34" charset="-120"/>
                <a:ea typeface="微軟正黑體" panose="020B0604030504040204" pitchFamily="34" charset="-120"/>
              </a:rPr>
              <a:t>報名繳費金額檢核表、學生報名資料檢核表、各班別學生報名五專學校之檢核表，</a:t>
            </a:r>
            <a:r>
              <a:rPr lang="zh-TW" altLang="en-US" b="1" dirty="0">
                <a:latin typeface="微軟正黑體" panose="020B0604030504040204" pitchFamily="34" charset="-120"/>
                <a:ea typeface="微軟正黑體" panose="020B0604030504040204" pitchFamily="34" charset="-120"/>
              </a:rPr>
              <a:t>供國中端承辦人員及報名學生檢核「上傳報名資料」是否正確。</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非五聯免比序績分證明單</a:t>
            </a:r>
            <a:r>
              <a:rPr lang="en-US" altLang="zh-TW" b="1" dirty="0">
                <a:solidFill>
                  <a:srgbClr val="0000FF"/>
                </a:solidFill>
                <a:latin typeface="微軟正黑體" panose="020B0604030504040204" pitchFamily="34" charset="-120"/>
                <a:ea typeface="微軟正黑體" panose="020B0604030504040204" pitchFamily="34" charset="-120"/>
              </a:rPr>
              <a:t>)</a:t>
            </a:r>
            <a:endParaRPr lang="zh-TW" altLang="en-US" b="1" dirty="0">
              <a:solidFill>
                <a:srgbClr val="0000FF"/>
              </a:solidFill>
              <a:latin typeface="微軟正黑體" panose="020B0604030504040204" pitchFamily="34" charset="-120"/>
              <a:ea typeface="微軟正黑體" panose="020B0604030504040204" pitchFamily="34" charset="-120"/>
            </a:endParaRPr>
          </a:p>
          <a:p>
            <a:pPr eaLnBrk="1" fontAlgn="auto" hangingPunct="1">
              <a:spcAft>
                <a:spcPts val="0"/>
              </a:spcAft>
              <a:defRPr/>
            </a:pPr>
            <a:endParaRPr lang="zh-TW" altLang="en-US" b="1" dirty="0"/>
          </a:p>
        </p:txBody>
      </p:sp>
      <p:sp>
        <p:nvSpPr>
          <p:cNvPr id="9" name="矩形 8"/>
          <p:cNvSpPr/>
          <p:nvPr/>
        </p:nvSpPr>
        <p:spPr>
          <a:xfrm>
            <a:off x="1703611" y="5165725"/>
            <a:ext cx="2376487" cy="5461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nvGrpSpPr>
          <p:cNvPr id="33800" name="组合 153"/>
          <p:cNvGrpSpPr>
            <a:grpSpLocks/>
          </p:cNvGrpSpPr>
          <p:nvPr/>
        </p:nvGrpSpPr>
        <p:grpSpPr bwMode="auto">
          <a:xfrm>
            <a:off x="10790238" y="290513"/>
            <a:ext cx="1044575" cy="1077912"/>
            <a:chOff x="781051" y="5291138"/>
            <a:chExt cx="1039813" cy="1041401"/>
          </a:xfrm>
        </p:grpSpPr>
        <p:sp>
          <p:nvSpPr>
            <p:cNvPr id="33" name="Oval 151"/>
            <p:cNvSpPr>
              <a:spLocks noChangeArrowheads="1"/>
            </p:cNvSpPr>
            <p:nvPr/>
          </p:nvSpPr>
          <p:spPr bwMode="auto">
            <a:xfrm>
              <a:off x="781051" y="5291138"/>
              <a:ext cx="1039813" cy="1041401"/>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4" name="Freeform 152"/>
            <p:cNvSpPr/>
            <p:nvPr/>
          </p:nvSpPr>
          <p:spPr bwMode="auto">
            <a:xfrm>
              <a:off x="781051" y="5433774"/>
              <a:ext cx="1039813" cy="898765"/>
            </a:xfrm>
            <a:custGeom>
              <a:avLst/>
              <a:gdLst>
                <a:gd name="T0" fmla="*/ 470 w 558"/>
                <a:gd name="T1" fmla="*/ 0 h 481"/>
                <a:gd name="T2" fmla="*/ 452 w 558"/>
                <a:gd name="T3" fmla="*/ 30 h 481"/>
                <a:gd name="T4" fmla="*/ 406 w 558"/>
                <a:gd name="T5" fmla="*/ 13 h 481"/>
                <a:gd name="T6" fmla="*/ 381 w 558"/>
                <a:gd name="T7" fmla="*/ 43 h 481"/>
                <a:gd name="T8" fmla="*/ 328 w 558"/>
                <a:gd name="T9" fmla="*/ 20 h 481"/>
                <a:gd name="T10" fmla="*/ 288 w 558"/>
                <a:gd name="T11" fmla="*/ 53 h 481"/>
                <a:gd name="T12" fmla="*/ 243 w 558"/>
                <a:gd name="T13" fmla="*/ 27 h 481"/>
                <a:gd name="T14" fmla="*/ 184 w 558"/>
                <a:gd name="T15" fmla="*/ 51 h 481"/>
                <a:gd name="T16" fmla="*/ 150 w 558"/>
                <a:gd name="T17" fmla="*/ 13 h 481"/>
                <a:gd name="T18" fmla="*/ 71 w 558"/>
                <a:gd name="T19" fmla="*/ 43 h 481"/>
                <a:gd name="T20" fmla="*/ 71 w 558"/>
                <a:gd name="T21" fmla="*/ 16 h 481"/>
                <a:gd name="T22" fmla="*/ 0 w 558"/>
                <a:gd name="T23" fmla="*/ 202 h 481"/>
                <a:gd name="T24" fmla="*/ 279 w 558"/>
                <a:gd name="T25" fmla="*/ 481 h 481"/>
                <a:gd name="T26" fmla="*/ 558 w 558"/>
                <a:gd name="T27" fmla="*/ 202 h 481"/>
                <a:gd name="T28" fmla="*/ 470 w 558"/>
                <a:gd name="T29"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8" h="481">
                  <a:moveTo>
                    <a:pt x="470" y="0"/>
                  </a:moveTo>
                  <a:cubicBezTo>
                    <a:pt x="452" y="30"/>
                    <a:pt x="452" y="30"/>
                    <a:pt x="452" y="30"/>
                  </a:cubicBezTo>
                  <a:cubicBezTo>
                    <a:pt x="406" y="13"/>
                    <a:pt x="406" y="13"/>
                    <a:pt x="406" y="13"/>
                  </a:cubicBezTo>
                  <a:cubicBezTo>
                    <a:pt x="381" y="43"/>
                    <a:pt x="381" y="43"/>
                    <a:pt x="381" y="43"/>
                  </a:cubicBezTo>
                  <a:cubicBezTo>
                    <a:pt x="328" y="20"/>
                    <a:pt x="328" y="20"/>
                    <a:pt x="328" y="20"/>
                  </a:cubicBezTo>
                  <a:cubicBezTo>
                    <a:pt x="288" y="53"/>
                    <a:pt x="288" y="53"/>
                    <a:pt x="288" y="53"/>
                  </a:cubicBezTo>
                  <a:cubicBezTo>
                    <a:pt x="243" y="27"/>
                    <a:pt x="243" y="27"/>
                    <a:pt x="243" y="27"/>
                  </a:cubicBezTo>
                  <a:cubicBezTo>
                    <a:pt x="184" y="51"/>
                    <a:pt x="184" y="51"/>
                    <a:pt x="184" y="51"/>
                  </a:cubicBezTo>
                  <a:cubicBezTo>
                    <a:pt x="150" y="13"/>
                    <a:pt x="150" y="13"/>
                    <a:pt x="150" y="13"/>
                  </a:cubicBezTo>
                  <a:cubicBezTo>
                    <a:pt x="71" y="43"/>
                    <a:pt x="71" y="43"/>
                    <a:pt x="71" y="43"/>
                  </a:cubicBezTo>
                  <a:cubicBezTo>
                    <a:pt x="71" y="16"/>
                    <a:pt x="71" y="16"/>
                    <a:pt x="71" y="16"/>
                  </a:cubicBezTo>
                  <a:cubicBezTo>
                    <a:pt x="27" y="66"/>
                    <a:pt x="0" y="131"/>
                    <a:pt x="0" y="202"/>
                  </a:cubicBezTo>
                  <a:cubicBezTo>
                    <a:pt x="0" y="356"/>
                    <a:pt x="125" y="481"/>
                    <a:pt x="279" y="481"/>
                  </a:cubicBezTo>
                  <a:cubicBezTo>
                    <a:pt x="433" y="481"/>
                    <a:pt x="558" y="356"/>
                    <a:pt x="558" y="202"/>
                  </a:cubicBezTo>
                  <a:cubicBezTo>
                    <a:pt x="558" y="122"/>
                    <a:pt x="524" y="51"/>
                    <a:pt x="470" y="0"/>
                  </a:cubicBezTo>
                  <a:close/>
                </a:path>
              </a:pathLst>
            </a:custGeom>
            <a:solidFill>
              <a:srgbClr val="EDC6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5" name="Freeform 153"/>
            <p:cNvSpPr/>
            <p:nvPr/>
          </p:nvSpPr>
          <p:spPr bwMode="auto">
            <a:xfrm>
              <a:off x="913793" y="5831010"/>
              <a:ext cx="377682" cy="38343"/>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6" name="Freeform 154"/>
            <p:cNvSpPr/>
            <p:nvPr/>
          </p:nvSpPr>
          <p:spPr bwMode="auto">
            <a:xfrm>
              <a:off x="913793" y="5924567"/>
              <a:ext cx="377682" cy="38344"/>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7" name="Freeform 155"/>
            <p:cNvSpPr/>
            <p:nvPr/>
          </p:nvSpPr>
          <p:spPr bwMode="auto">
            <a:xfrm>
              <a:off x="913793" y="6018125"/>
              <a:ext cx="377682" cy="38343"/>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8" name="Rectangle 156"/>
            <p:cNvSpPr>
              <a:spLocks noChangeArrowheads="1"/>
            </p:cNvSpPr>
            <p:nvPr/>
          </p:nvSpPr>
          <p:spPr bwMode="auto">
            <a:xfrm>
              <a:off x="1327822" y="5831010"/>
              <a:ext cx="363460" cy="225458"/>
            </a:xfrm>
            <a:prstGeom prst="rect">
              <a:avLst/>
            </a:prstGeom>
            <a:solidFill>
              <a:srgbClr val="57595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9" name="Rectangle 157"/>
            <p:cNvSpPr>
              <a:spLocks noChangeArrowheads="1"/>
            </p:cNvSpPr>
            <p:nvPr/>
          </p:nvSpPr>
          <p:spPr bwMode="auto">
            <a:xfrm>
              <a:off x="913793" y="5653098"/>
              <a:ext cx="777489" cy="98159"/>
            </a:xfrm>
            <a:prstGeom prst="rect">
              <a:avLst/>
            </a:prstGeom>
            <a:solidFill>
              <a:srgbClr val="48B19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40" name="Freeform 158"/>
            <p:cNvSpPr/>
            <p:nvPr/>
          </p:nvSpPr>
          <p:spPr bwMode="auto">
            <a:xfrm>
              <a:off x="913793" y="6107081"/>
              <a:ext cx="377682" cy="36809"/>
            </a:xfrm>
            <a:custGeom>
              <a:avLst/>
              <a:gdLst>
                <a:gd name="T0" fmla="*/ 196 w 203"/>
                <a:gd name="T1" fmla="*/ 0 h 19"/>
                <a:gd name="T2" fmla="*/ 8 w 203"/>
                <a:gd name="T3" fmla="*/ 0 h 19"/>
                <a:gd name="T4" fmla="*/ 0 w 203"/>
                <a:gd name="T5" fmla="*/ 10 h 19"/>
                <a:gd name="T6" fmla="*/ 8 w 203"/>
                <a:gd name="T7" fmla="*/ 19 h 19"/>
                <a:gd name="T8" fmla="*/ 196 w 203"/>
                <a:gd name="T9" fmla="*/ 19 h 19"/>
                <a:gd name="T10" fmla="*/ 203 w 203"/>
                <a:gd name="T11" fmla="*/ 10 h 19"/>
                <a:gd name="T12" fmla="*/ 196 w 20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03" h="19">
                  <a:moveTo>
                    <a:pt x="196" y="0"/>
                  </a:moveTo>
                  <a:cubicBezTo>
                    <a:pt x="8" y="0"/>
                    <a:pt x="8" y="0"/>
                    <a:pt x="8" y="0"/>
                  </a:cubicBezTo>
                  <a:cubicBezTo>
                    <a:pt x="4" y="0"/>
                    <a:pt x="0" y="4"/>
                    <a:pt x="0" y="10"/>
                  </a:cubicBezTo>
                  <a:cubicBezTo>
                    <a:pt x="0" y="15"/>
                    <a:pt x="4" y="19"/>
                    <a:pt x="8" y="19"/>
                  </a:cubicBezTo>
                  <a:cubicBezTo>
                    <a:pt x="196" y="19"/>
                    <a:pt x="196" y="19"/>
                    <a:pt x="196" y="19"/>
                  </a:cubicBezTo>
                  <a:cubicBezTo>
                    <a:pt x="200" y="19"/>
                    <a:pt x="203" y="15"/>
                    <a:pt x="203" y="10"/>
                  </a:cubicBezTo>
                  <a:cubicBezTo>
                    <a:pt x="203" y="4"/>
                    <a:pt x="200" y="0"/>
                    <a:pt x="196"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41" name="Freeform 159"/>
            <p:cNvSpPr/>
            <p:nvPr/>
          </p:nvSpPr>
          <p:spPr bwMode="auto">
            <a:xfrm>
              <a:off x="956460" y="6202173"/>
              <a:ext cx="335016" cy="38343"/>
            </a:xfrm>
            <a:custGeom>
              <a:avLst/>
              <a:gdLst>
                <a:gd name="T0" fmla="*/ 173 w 180"/>
                <a:gd name="T1" fmla="*/ 0 h 20"/>
                <a:gd name="T2" fmla="*/ 0 w 180"/>
                <a:gd name="T3" fmla="*/ 0 h 20"/>
                <a:gd name="T4" fmla="*/ 25 w 180"/>
                <a:gd name="T5" fmla="*/ 20 h 20"/>
                <a:gd name="T6" fmla="*/ 173 w 180"/>
                <a:gd name="T7" fmla="*/ 20 h 20"/>
                <a:gd name="T8" fmla="*/ 180 w 180"/>
                <a:gd name="T9" fmla="*/ 10 h 20"/>
                <a:gd name="T10" fmla="*/ 173 w 180"/>
                <a:gd name="T11" fmla="*/ 0 h 20"/>
              </a:gdLst>
              <a:ahLst/>
              <a:cxnLst>
                <a:cxn ang="0">
                  <a:pos x="T0" y="T1"/>
                </a:cxn>
                <a:cxn ang="0">
                  <a:pos x="T2" y="T3"/>
                </a:cxn>
                <a:cxn ang="0">
                  <a:pos x="T4" y="T5"/>
                </a:cxn>
                <a:cxn ang="0">
                  <a:pos x="T6" y="T7"/>
                </a:cxn>
                <a:cxn ang="0">
                  <a:pos x="T8" y="T9"/>
                </a:cxn>
                <a:cxn ang="0">
                  <a:pos x="T10" y="T11"/>
                </a:cxn>
              </a:cxnLst>
              <a:rect l="0" t="0" r="r" b="b"/>
              <a:pathLst>
                <a:path w="180" h="20">
                  <a:moveTo>
                    <a:pt x="173" y="0"/>
                  </a:moveTo>
                  <a:cubicBezTo>
                    <a:pt x="0" y="0"/>
                    <a:pt x="0" y="0"/>
                    <a:pt x="0" y="0"/>
                  </a:cubicBezTo>
                  <a:cubicBezTo>
                    <a:pt x="8" y="7"/>
                    <a:pt x="16" y="13"/>
                    <a:pt x="25" y="20"/>
                  </a:cubicBezTo>
                  <a:cubicBezTo>
                    <a:pt x="173" y="20"/>
                    <a:pt x="173" y="20"/>
                    <a:pt x="173" y="20"/>
                  </a:cubicBezTo>
                  <a:cubicBezTo>
                    <a:pt x="177" y="20"/>
                    <a:pt x="180" y="15"/>
                    <a:pt x="180" y="10"/>
                  </a:cubicBezTo>
                  <a:cubicBezTo>
                    <a:pt x="180" y="4"/>
                    <a:pt x="177" y="0"/>
                    <a:pt x="17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42" name="Freeform 160"/>
            <p:cNvSpPr/>
            <p:nvPr/>
          </p:nvSpPr>
          <p:spPr bwMode="auto">
            <a:xfrm>
              <a:off x="1105004" y="6294196"/>
              <a:ext cx="186471" cy="35275"/>
            </a:xfrm>
            <a:custGeom>
              <a:avLst/>
              <a:gdLst>
                <a:gd name="T0" fmla="*/ 93 w 100"/>
                <a:gd name="T1" fmla="*/ 0 h 19"/>
                <a:gd name="T2" fmla="*/ 0 w 100"/>
                <a:gd name="T3" fmla="*/ 0 h 19"/>
                <a:gd name="T4" fmla="*/ 88 w 100"/>
                <a:gd name="T5" fmla="*/ 19 h 19"/>
                <a:gd name="T6" fmla="*/ 93 w 100"/>
                <a:gd name="T7" fmla="*/ 19 h 19"/>
                <a:gd name="T8" fmla="*/ 100 w 100"/>
                <a:gd name="T9" fmla="*/ 10 h 19"/>
                <a:gd name="T10" fmla="*/ 93 w 100"/>
                <a:gd name="T11" fmla="*/ 0 h 19"/>
              </a:gdLst>
              <a:ahLst/>
              <a:cxnLst>
                <a:cxn ang="0">
                  <a:pos x="T0" y="T1"/>
                </a:cxn>
                <a:cxn ang="0">
                  <a:pos x="T2" y="T3"/>
                </a:cxn>
                <a:cxn ang="0">
                  <a:pos x="T4" y="T5"/>
                </a:cxn>
                <a:cxn ang="0">
                  <a:pos x="T6" y="T7"/>
                </a:cxn>
                <a:cxn ang="0">
                  <a:pos x="T8" y="T9"/>
                </a:cxn>
                <a:cxn ang="0">
                  <a:pos x="T10" y="T11"/>
                </a:cxn>
              </a:cxnLst>
              <a:rect l="0" t="0" r="r" b="b"/>
              <a:pathLst>
                <a:path w="100" h="19">
                  <a:moveTo>
                    <a:pt x="93" y="0"/>
                  </a:moveTo>
                  <a:cubicBezTo>
                    <a:pt x="0" y="0"/>
                    <a:pt x="0" y="0"/>
                    <a:pt x="0" y="0"/>
                  </a:cubicBezTo>
                  <a:cubicBezTo>
                    <a:pt x="27" y="11"/>
                    <a:pt x="57" y="18"/>
                    <a:pt x="88" y="19"/>
                  </a:cubicBezTo>
                  <a:cubicBezTo>
                    <a:pt x="93" y="19"/>
                    <a:pt x="93" y="19"/>
                    <a:pt x="93" y="19"/>
                  </a:cubicBezTo>
                  <a:cubicBezTo>
                    <a:pt x="97" y="19"/>
                    <a:pt x="100" y="15"/>
                    <a:pt x="100" y="10"/>
                  </a:cubicBezTo>
                  <a:cubicBezTo>
                    <a:pt x="100" y="4"/>
                    <a:pt x="97" y="0"/>
                    <a:pt x="9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43" name="Freeform 161"/>
            <p:cNvSpPr/>
            <p:nvPr/>
          </p:nvSpPr>
          <p:spPr bwMode="auto">
            <a:xfrm>
              <a:off x="1361007" y="6125486"/>
              <a:ext cx="353979" cy="38343"/>
            </a:xfrm>
            <a:custGeom>
              <a:avLst/>
              <a:gdLst>
                <a:gd name="T0" fmla="*/ 190 w 190"/>
                <a:gd name="T1" fmla="*/ 0 h 20"/>
                <a:gd name="T2" fmla="*/ 7 w 190"/>
                <a:gd name="T3" fmla="*/ 0 h 20"/>
                <a:gd name="T4" fmla="*/ 0 w 190"/>
                <a:gd name="T5" fmla="*/ 10 h 20"/>
                <a:gd name="T6" fmla="*/ 7 w 190"/>
                <a:gd name="T7" fmla="*/ 20 h 20"/>
                <a:gd name="T8" fmla="*/ 174 w 190"/>
                <a:gd name="T9" fmla="*/ 20 h 20"/>
                <a:gd name="T10" fmla="*/ 190 w 190"/>
                <a:gd name="T11" fmla="*/ 0 h 20"/>
              </a:gdLst>
              <a:ahLst/>
              <a:cxnLst>
                <a:cxn ang="0">
                  <a:pos x="T0" y="T1"/>
                </a:cxn>
                <a:cxn ang="0">
                  <a:pos x="T2" y="T3"/>
                </a:cxn>
                <a:cxn ang="0">
                  <a:pos x="T4" y="T5"/>
                </a:cxn>
                <a:cxn ang="0">
                  <a:pos x="T6" y="T7"/>
                </a:cxn>
                <a:cxn ang="0">
                  <a:pos x="T8" y="T9"/>
                </a:cxn>
                <a:cxn ang="0">
                  <a:pos x="T10" y="T11"/>
                </a:cxn>
              </a:cxnLst>
              <a:rect l="0" t="0" r="r" b="b"/>
              <a:pathLst>
                <a:path w="190" h="20">
                  <a:moveTo>
                    <a:pt x="190" y="0"/>
                  </a:moveTo>
                  <a:cubicBezTo>
                    <a:pt x="7" y="0"/>
                    <a:pt x="7" y="0"/>
                    <a:pt x="7" y="0"/>
                  </a:cubicBezTo>
                  <a:cubicBezTo>
                    <a:pt x="3" y="0"/>
                    <a:pt x="0" y="4"/>
                    <a:pt x="0" y="10"/>
                  </a:cubicBezTo>
                  <a:cubicBezTo>
                    <a:pt x="0" y="15"/>
                    <a:pt x="3" y="20"/>
                    <a:pt x="7" y="20"/>
                  </a:cubicBezTo>
                  <a:cubicBezTo>
                    <a:pt x="174" y="20"/>
                    <a:pt x="174" y="20"/>
                    <a:pt x="174" y="20"/>
                  </a:cubicBezTo>
                  <a:cubicBezTo>
                    <a:pt x="179" y="13"/>
                    <a:pt x="185" y="7"/>
                    <a:pt x="190"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44" name="Freeform 162"/>
            <p:cNvSpPr/>
            <p:nvPr/>
          </p:nvSpPr>
          <p:spPr bwMode="auto">
            <a:xfrm>
              <a:off x="1361007" y="6220577"/>
              <a:ext cx="262324" cy="38343"/>
            </a:xfrm>
            <a:custGeom>
              <a:avLst/>
              <a:gdLst>
                <a:gd name="T0" fmla="*/ 7 w 141"/>
                <a:gd name="T1" fmla="*/ 0 h 20"/>
                <a:gd name="T2" fmla="*/ 0 w 141"/>
                <a:gd name="T3" fmla="*/ 10 h 20"/>
                <a:gd name="T4" fmla="*/ 7 w 141"/>
                <a:gd name="T5" fmla="*/ 20 h 20"/>
                <a:gd name="T6" fmla="*/ 113 w 141"/>
                <a:gd name="T7" fmla="*/ 20 h 20"/>
                <a:gd name="T8" fmla="*/ 141 w 141"/>
                <a:gd name="T9" fmla="*/ 0 h 20"/>
                <a:gd name="T10" fmla="*/ 7 w 141"/>
                <a:gd name="T11" fmla="*/ 0 h 20"/>
              </a:gdLst>
              <a:ahLst/>
              <a:cxnLst>
                <a:cxn ang="0">
                  <a:pos x="T0" y="T1"/>
                </a:cxn>
                <a:cxn ang="0">
                  <a:pos x="T2" y="T3"/>
                </a:cxn>
                <a:cxn ang="0">
                  <a:pos x="T4" y="T5"/>
                </a:cxn>
                <a:cxn ang="0">
                  <a:pos x="T6" y="T7"/>
                </a:cxn>
                <a:cxn ang="0">
                  <a:pos x="T8" y="T9"/>
                </a:cxn>
                <a:cxn ang="0">
                  <a:pos x="T10" y="T11"/>
                </a:cxn>
              </a:cxnLst>
              <a:rect l="0" t="0" r="r" b="b"/>
              <a:pathLst>
                <a:path w="141" h="20">
                  <a:moveTo>
                    <a:pt x="7" y="0"/>
                  </a:moveTo>
                  <a:cubicBezTo>
                    <a:pt x="3" y="0"/>
                    <a:pt x="0" y="4"/>
                    <a:pt x="0" y="10"/>
                  </a:cubicBezTo>
                  <a:cubicBezTo>
                    <a:pt x="0" y="15"/>
                    <a:pt x="3" y="20"/>
                    <a:pt x="7" y="20"/>
                  </a:cubicBezTo>
                  <a:cubicBezTo>
                    <a:pt x="113" y="20"/>
                    <a:pt x="113" y="20"/>
                    <a:pt x="113" y="20"/>
                  </a:cubicBezTo>
                  <a:cubicBezTo>
                    <a:pt x="123" y="14"/>
                    <a:pt x="132" y="7"/>
                    <a:pt x="141" y="0"/>
                  </a:cubicBezTo>
                  <a:lnTo>
                    <a:pt x="7" y="0"/>
                  </a:ln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45" name="Freeform 163"/>
            <p:cNvSpPr/>
            <p:nvPr/>
          </p:nvSpPr>
          <p:spPr bwMode="auto">
            <a:xfrm>
              <a:off x="1361007" y="6314134"/>
              <a:ext cx="80594" cy="15337"/>
            </a:xfrm>
            <a:custGeom>
              <a:avLst/>
              <a:gdLst>
                <a:gd name="T0" fmla="*/ 43 w 43"/>
                <a:gd name="T1" fmla="*/ 0 h 8"/>
                <a:gd name="T2" fmla="*/ 7 w 43"/>
                <a:gd name="T3" fmla="*/ 0 h 8"/>
                <a:gd name="T4" fmla="*/ 0 w 43"/>
                <a:gd name="T5" fmla="*/ 8 h 8"/>
                <a:gd name="T6" fmla="*/ 43 w 43"/>
                <a:gd name="T7" fmla="*/ 0 h 8"/>
              </a:gdLst>
              <a:ahLst/>
              <a:cxnLst>
                <a:cxn ang="0">
                  <a:pos x="T0" y="T1"/>
                </a:cxn>
                <a:cxn ang="0">
                  <a:pos x="T2" y="T3"/>
                </a:cxn>
                <a:cxn ang="0">
                  <a:pos x="T4" y="T5"/>
                </a:cxn>
                <a:cxn ang="0">
                  <a:pos x="T6" y="T7"/>
                </a:cxn>
              </a:cxnLst>
              <a:rect l="0" t="0" r="r" b="b"/>
              <a:pathLst>
                <a:path w="43" h="8">
                  <a:moveTo>
                    <a:pt x="43" y="0"/>
                  </a:moveTo>
                  <a:cubicBezTo>
                    <a:pt x="7" y="0"/>
                    <a:pt x="7" y="0"/>
                    <a:pt x="7" y="0"/>
                  </a:cubicBezTo>
                  <a:cubicBezTo>
                    <a:pt x="4" y="0"/>
                    <a:pt x="0" y="3"/>
                    <a:pt x="0" y="8"/>
                  </a:cubicBezTo>
                  <a:cubicBezTo>
                    <a:pt x="15" y="6"/>
                    <a:pt x="29" y="4"/>
                    <a:pt x="4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23" name="KSO_Shape"/>
          <p:cNvSpPr>
            <a:spLocks/>
          </p:cNvSpPr>
          <p:nvPr/>
        </p:nvSpPr>
        <p:spPr bwMode="auto">
          <a:xfrm>
            <a:off x="4080098" y="5165725"/>
            <a:ext cx="2746606" cy="546100"/>
          </a:xfrm>
          <a:custGeom>
            <a:avLst/>
            <a:gdLst>
              <a:gd name="T0" fmla="*/ 277920824 w 5355"/>
              <a:gd name="T1" fmla="*/ 277517957 h 2449"/>
              <a:gd name="T2" fmla="*/ 277920824 w 5355"/>
              <a:gd name="T3" fmla="*/ 277517957 h 2449"/>
              <a:gd name="T4" fmla="*/ 277920824 w 5355"/>
              <a:gd name="T5" fmla="*/ 277517957 h 2449"/>
              <a:gd name="T6" fmla="*/ 277920824 w 5355"/>
              <a:gd name="T7" fmla="*/ 277517957 h 2449"/>
              <a:gd name="T8" fmla="*/ 277920824 w 5355"/>
              <a:gd name="T9" fmla="*/ 277517957 h 2449"/>
              <a:gd name="T10" fmla="*/ 277920824 w 5355"/>
              <a:gd name="T11" fmla="*/ 277517957 h 2449"/>
              <a:gd name="T12" fmla="*/ 277920824 w 5355"/>
              <a:gd name="T13" fmla="*/ 277517957 h 2449"/>
              <a:gd name="T14" fmla="*/ 277920824 w 5355"/>
              <a:gd name="T15" fmla="*/ 277517957 h 2449"/>
              <a:gd name="T16" fmla="*/ 277920824 w 5355"/>
              <a:gd name="T17" fmla="*/ 277517957 h 2449"/>
              <a:gd name="T18" fmla="*/ 277920824 w 5355"/>
              <a:gd name="T19" fmla="*/ 277517957 h 2449"/>
              <a:gd name="T20" fmla="*/ 277920824 w 5355"/>
              <a:gd name="T21" fmla="*/ 277517957 h 2449"/>
              <a:gd name="T22" fmla="*/ 277920824 w 5355"/>
              <a:gd name="T23" fmla="*/ 277517957 h 2449"/>
              <a:gd name="T24" fmla="*/ 277920824 w 5355"/>
              <a:gd name="T25" fmla="*/ 277517957 h 2449"/>
              <a:gd name="T26" fmla="*/ 277920824 w 5355"/>
              <a:gd name="T27" fmla="*/ 277517957 h 2449"/>
              <a:gd name="T28" fmla="*/ 277920824 w 5355"/>
              <a:gd name="T29" fmla="*/ 277517957 h 2449"/>
              <a:gd name="T30" fmla="*/ 277920824 w 5355"/>
              <a:gd name="T31" fmla="*/ 277517957 h 2449"/>
              <a:gd name="T32" fmla="*/ 277920824 w 5355"/>
              <a:gd name="T33" fmla="*/ 277517957 h 2449"/>
              <a:gd name="T34" fmla="*/ 277920824 w 5355"/>
              <a:gd name="T35" fmla="*/ 277517957 h 2449"/>
              <a:gd name="T36" fmla="*/ 277920824 w 5355"/>
              <a:gd name="T37" fmla="*/ 277517957 h 2449"/>
              <a:gd name="T38" fmla="*/ 277920824 w 5355"/>
              <a:gd name="T39" fmla="*/ 277517957 h 2449"/>
              <a:gd name="T40" fmla="*/ 277920824 w 5355"/>
              <a:gd name="T41" fmla="*/ 277517957 h 2449"/>
              <a:gd name="T42" fmla="*/ 277920824 w 5355"/>
              <a:gd name="T43" fmla="*/ 277517957 h 2449"/>
              <a:gd name="T44" fmla="*/ 277920824 w 5355"/>
              <a:gd name="T45" fmla="*/ 277517957 h 2449"/>
              <a:gd name="T46" fmla="*/ 277920824 w 5355"/>
              <a:gd name="T47" fmla="*/ 277517957 h 2449"/>
              <a:gd name="T48" fmla="*/ 277920824 w 5355"/>
              <a:gd name="T49" fmla="*/ 277517957 h 2449"/>
              <a:gd name="T50" fmla="*/ 277920824 w 5355"/>
              <a:gd name="T51" fmla="*/ 277517957 h 2449"/>
              <a:gd name="T52" fmla="*/ 277920824 w 5355"/>
              <a:gd name="T53" fmla="*/ 277517957 h 2449"/>
              <a:gd name="T54" fmla="*/ 277920824 w 5355"/>
              <a:gd name="T55" fmla="*/ 277517957 h 2449"/>
              <a:gd name="T56" fmla="*/ 277920824 w 5355"/>
              <a:gd name="T57" fmla="*/ 277517957 h 2449"/>
              <a:gd name="T58" fmla="*/ 277920824 w 5355"/>
              <a:gd name="T59" fmla="*/ 277517957 h 2449"/>
              <a:gd name="T60" fmla="*/ 277920824 w 5355"/>
              <a:gd name="T61" fmla="*/ 277517957 h 2449"/>
              <a:gd name="T62" fmla="*/ 277920824 w 5355"/>
              <a:gd name="T63" fmla="*/ 277517957 h 2449"/>
              <a:gd name="T64" fmla="*/ 277920824 w 5355"/>
              <a:gd name="T65" fmla="*/ 277517957 h 2449"/>
              <a:gd name="T66" fmla="*/ 277920824 w 5355"/>
              <a:gd name="T67" fmla="*/ 277517957 h 2449"/>
              <a:gd name="T68" fmla="*/ 277920824 w 5355"/>
              <a:gd name="T69" fmla="*/ 277517957 h 2449"/>
              <a:gd name="T70" fmla="*/ 277920824 w 5355"/>
              <a:gd name="T71" fmla="*/ 277517957 h 2449"/>
              <a:gd name="T72" fmla="*/ 277920824 w 5355"/>
              <a:gd name="T73" fmla="*/ 277517957 h 2449"/>
              <a:gd name="T74" fmla="*/ 277920824 w 5355"/>
              <a:gd name="T75" fmla="*/ 277517957 h 2449"/>
              <a:gd name="T76" fmla="*/ 277920824 w 5355"/>
              <a:gd name="T77" fmla="*/ 277517957 h 2449"/>
              <a:gd name="T78" fmla="*/ 277920824 w 5355"/>
              <a:gd name="T79" fmla="*/ 277517957 h 2449"/>
              <a:gd name="T80" fmla="*/ 277920824 w 5355"/>
              <a:gd name="T81" fmla="*/ 277517957 h 2449"/>
              <a:gd name="T82" fmla="*/ 277920824 w 5355"/>
              <a:gd name="T83" fmla="*/ 277517957 h 2449"/>
              <a:gd name="T84" fmla="*/ 277920824 w 5355"/>
              <a:gd name="T85" fmla="*/ 277517957 h 2449"/>
              <a:gd name="T86" fmla="*/ 277920824 w 5355"/>
              <a:gd name="T87" fmla="*/ 277517957 h 2449"/>
              <a:gd name="T88" fmla="*/ 277920824 w 5355"/>
              <a:gd name="T89" fmla="*/ 277517957 h 2449"/>
              <a:gd name="T90" fmla="*/ 277920824 w 5355"/>
              <a:gd name="T91" fmla="*/ 277517957 h 2449"/>
              <a:gd name="T92" fmla="*/ 277920824 w 5355"/>
              <a:gd name="T93" fmla="*/ 277517957 h 2449"/>
              <a:gd name="T94" fmla="*/ 277920824 w 5355"/>
              <a:gd name="T95" fmla="*/ 277517957 h 2449"/>
              <a:gd name="T96" fmla="*/ 277920824 w 5355"/>
              <a:gd name="T97" fmla="*/ 277517957 h 2449"/>
              <a:gd name="T98" fmla="*/ 277920824 w 5355"/>
              <a:gd name="T99" fmla="*/ 277517957 h 2449"/>
              <a:gd name="T100" fmla="*/ 277920824 w 5355"/>
              <a:gd name="T101" fmla="*/ 277517957 h 2449"/>
              <a:gd name="T102" fmla="*/ 277920824 w 5355"/>
              <a:gd name="T103" fmla="*/ 277517957 h 2449"/>
              <a:gd name="T104" fmla="*/ 277920824 w 5355"/>
              <a:gd name="T105" fmla="*/ 277517957 h 2449"/>
              <a:gd name="T106" fmla="*/ 277920824 w 5355"/>
              <a:gd name="T107" fmla="*/ 277517957 h 2449"/>
              <a:gd name="T108" fmla="*/ 277920824 w 5355"/>
              <a:gd name="T109" fmla="*/ 277517957 h 2449"/>
              <a:gd name="T110" fmla="*/ 277920824 w 5355"/>
              <a:gd name="T111" fmla="*/ 277517957 h 24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355" h="2449">
                <a:moveTo>
                  <a:pt x="0" y="1368"/>
                </a:moveTo>
                <a:lnTo>
                  <a:pt x="0" y="1111"/>
                </a:lnTo>
                <a:lnTo>
                  <a:pt x="4362" y="1111"/>
                </a:lnTo>
                <a:lnTo>
                  <a:pt x="4327" y="1083"/>
                </a:lnTo>
                <a:lnTo>
                  <a:pt x="4294" y="1056"/>
                </a:lnTo>
                <a:lnTo>
                  <a:pt x="4262" y="1028"/>
                </a:lnTo>
                <a:lnTo>
                  <a:pt x="4231" y="999"/>
                </a:lnTo>
                <a:lnTo>
                  <a:pt x="4200" y="971"/>
                </a:lnTo>
                <a:lnTo>
                  <a:pt x="4171" y="941"/>
                </a:lnTo>
                <a:lnTo>
                  <a:pt x="4142" y="911"/>
                </a:lnTo>
                <a:lnTo>
                  <a:pt x="4116" y="880"/>
                </a:lnTo>
                <a:lnTo>
                  <a:pt x="4089" y="849"/>
                </a:lnTo>
                <a:lnTo>
                  <a:pt x="4064" y="818"/>
                </a:lnTo>
                <a:lnTo>
                  <a:pt x="4040" y="787"/>
                </a:lnTo>
                <a:lnTo>
                  <a:pt x="4018" y="754"/>
                </a:lnTo>
                <a:lnTo>
                  <a:pt x="3996" y="722"/>
                </a:lnTo>
                <a:lnTo>
                  <a:pt x="3975" y="689"/>
                </a:lnTo>
                <a:lnTo>
                  <a:pt x="3957" y="657"/>
                </a:lnTo>
                <a:lnTo>
                  <a:pt x="3938" y="623"/>
                </a:lnTo>
                <a:lnTo>
                  <a:pt x="3921" y="590"/>
                </a:lnTo>
                <a:lnTo>
                  <a:pt x="3905" y="555"/>
                </a:lnTo>
                <a:lnTo>
                  <a:pt x="3890" y="520"/>
                </a:lnTo>
                <a:lnTo>
                  <a:pt x="3876" y="484"/>
                </a:lnTo>
                <a:lnTo>
                  <a:pt x="3862" y="447"/>
                </a:lnTo>
                <a:lnTo>
                  <a:pt x="3851" y="409"/>
                </a:lnTo>
                <a:lnTo>
                  <a:pt x="3839" y="371"/>
                </a:lnTo>
                <a:lnTo>
                  <a:pt x="3829" y="332"/>
                </a:lnTo>
                <a:lnTo>
                  <a:pt x="3821" y="293"/>
                </a:lnTo>
                <a:lnTo>
                  <a:pt x="3813" y="253"/>
                </a:lnTo>
                <a:lnTo>
                  <a:pt x="3806" y="212"/>
                </a:lnTo>
                <a:lnTo>
                  <a:pt x="3800" y="171"/>
                </a:lnTo>
                <a:lnTo>
                  <a:pt x="3796" y="130"/>
                </a:lnTo>
                <a:lnTo>
                  <a:pt x="3792" y="87"/>
                </a:lnTo>
                <a:lnTo>
                  <a:pt x="3790" y="43"/>
                </a:lnTo>
                <a:lnTo>
                  <a:pt x="3789" y="0"/>
                </a:lnTo>
                <a:lnTo>
                  <a:pt x="3813" y="0"/>
                </a:lnTo>
                <a:lnTo>
                  <a:pt x="3889" y="82"/>
                </a:lnTo>
                <a:lnTo>
                  <a:pt x="3968" y="164"/>
                </a:lnTo>
                <a:lnTo>
                  <a:pt x="4051" y="245"/>
                </a:lnTo>
                <a:lnTo>
                  <a:pt x="4135" y="325"/>
                </a:lnTo>
                <a:lnTo>
                  <a:pt x="4221" y="403"/>
                </a:lnTo>
                <a:lnTo>
                  <a:pt x="4310" y="482"/>
                </a:lnTo>
                <a:lnTo>
                  <a:pt x="4401" y="559"/>
                </a:lnTo>
                <a:lnTo>
                  <a:pt x="4493" y="635"/>
                </a:lnTo>
                <a:lnTo>
                  <a:pt x="4590" y="708"/>
                </a:lnTo>
                <a:lnTo>
                  <a:pt x="4690" y="783"/>
                </a:lnTo>
                <a:lnTo>
                  <a:pt x="4793" y="858"/>
                </a:lnTo>
                <a:lnTo>
                  <a:pt x="4899" y="932"/>
                </a:lnTo>
                <a:lnTo>
                  <a:pt x="5008" y="1006"/>
                </a:lnTo>
                <a:lnTo>
                  <a:pt x="5121" y="1080"/>
                </a:lnTo>
                <a:lnTo>
                  <a:pt x="5236" y="1154"/>
                </a:lnTo>
                <a:lnTo>
                  <a:pt x="5355" y="1226"/>
                </a:lnTo>
                <a:lnTo>
                  <a:pt x="5355" y="1258"/>
                </a:lnTo>
                <a:lnTo>
                  <a:pt x="5227" y="1337"/>
                </a:lnTo>
                <a:lnTo>
                  <a:pt x="5103" y="1415"/>
                </a:lnTo>
                <a:lnTo>
                  <a:pt x="4983" y="1492"/>
                </a:lnTo>
                <a:lnTo>
                  <a:pt x="4869" y="1569"/>
                </a:lnTo>
                <a:lnTo>
                  <a:pt x="4759" y="1644"/>
                </a:lnTo>
                <a:lnTo>
                  <a:pt x="4654" y="1719"/>
                </a:lnTo>
                <a:lnTo>
                  <a:pt x="4555" y="1791"/>
                </a:lnTo>
                <a:lnTo>
                  <a:pt x="4461" y="1864"/>
                </a:lnTo>
                <a:lnTo>
                  <a:pt x="4371" y="1935"/>
                </a:lnTo>
                <a:lnTo>
                  <a:pt x="4284" y="2007"/>
                </a:lnTo>
                <a:lnTo>
                  <a:pt x="4198" y="2080"/>
                </a:lnTo>
                <a:lnTo>
                  <a:pt x="4116" y="2154"/>
                </a:lnTo>
                <a:lnTo>
                  <a:pt x="4035" y="2227"/>
                </a:lnTo>
                <a:lnTo>
                  <a:pt x="3958" y="2301"/>
                </a:lnTo>
                <a:lnTo>
                  <a:pt x="3884" y="2376"/>
                </a:lnTo>
                <a:lnTo>
                  <a:pt x="3813" y="2449"/>
                </a:lnTo>
                <a:lnTo>
                  <a:pt x="3787" y="2449"/>
                </a:lnTo>
                <a:lnTo>
                  <a:pt x="3787" y="2431"/>
                </a:lnTo>
                <a:lnTo>
                  <a:pt x="3787" y="2392"/>
                </a:lnTo>
                <a:lnTo>
                  <a:pt x="3788" y="2353"/>
                </a:lnTo>
                <a:lnTo>
                  <a:pt x="3791" y="2313"/>
                </a:lnTo>
                <a:lnTo>
                  <a:pt x="3795" y="2275"/>
                </a:lnTo>
                <a:lnTo>
                  <a:pt x="3799" y="2237"/>
                </a:lnTo>
                <a:lnTo>
                  <a:pt x="3805" y="2200"/>
                </a:lnTo>
                <a:lnTo>
                  <a:pt x="3812" y="2163"/>
                </a:lnTo>
                <a:lnTo>
                  <a:pt x="3820" y="2126"/>
                </a:lnTo>
                <a:lnTo>
                  <a:pt x="3829" y="2089"/>
                </a:lnTo>
                <a:lnTo>
                  <a:pt x="3839" y="2053"/>
                </a:lnTo>
                <a:lnTo>
                  <a:pt x="3851" y="2019"/>
                </a:lnTo>
                <a:lnTo>
                  <a:pt x="3862" y="1984"/>
                </a:lnTo>
                <a:lnTo>
                  <a:pt x="3876" y="1951"/>
                </a:lnTo>
                <a:lnTo>
                  <a:pt x="3890" y="1918"/>
                </a:lnTo>
                <a:lnTo>
                  <a:pt x="3906" y="1884"/>
                </a:lnTo>
                <a:lnTo>
                  <a:pt x="3922" y="1852"/>
                </a:lnTo>
                <a:lnTo>
                  <a:pt x="3941" y="1821"/>
                </a:lnTo>
                <a:lnTo>
                  <a:pt x="3960" y="1789"/>
                </a:lnTo>
                <a:lnTo>
                  <a:pt x="3981" y="1757"/>
                </a:lnTo>
                <a:lnTo>
                  <a:pt x="4003" y="1725"/>
                </a:lnTo>
                <a:lnTo>
                  <a:pt x="4027" y="1694"/>
                </a:lnTo>
                <a:lnTo>
                  <a:pt x="4051" y="1663"/>
                </a:lnTo>
                <a:lnTo>
                  <a:pt x="4076" y="1632"/>
                </a:lnTo>
                <a:lnTo>
                  <a:pt x="4104" y="1602"/>
                </a:lnTo>
                <a:lnTo>
                  <a:pt x="4132" y="1572"/>
                </a:lnTo>
                <a:lnTo>
                  <a:pt x="4162" y="1543"/>
                </a:lnTo>
                <a:lnTo>
                  <a:pt x="4193" y="1513"/>
                </a:lnTo>
                <a:lnTo>
                  <a:pt x="4224" y="1483"/>
                </a:lnTo>
                <a:lnTo>
                  <a:pt x="4257" y="1454"/>
                </a:lnTo>
                <a:lnTo>
                  <a:pt x="4290" y="1425"/>
                </a:lnTo>
                <a:lnTo>
                  <a:pt x="4326" y="1396"/>
                </a:lnTo>
                <a:lnTo>
                  <a:pt x="4362" y="1368"/>
                </a:lnTo>
                <a:lnTo>
                  <a:pt x="0" y="1368"/>
                </a:lnTo>
                <a:close/>
              </a:path>
            </a:pathLst>
          </a:custGeom>
          <a:solidFill>
            <a:srgbClr val="FF0000"/>
          </a:solidFill>
          <a:ln w="19050">
            <a:solidFill>
              <a:schemeClr val="tx1"/>
            </a:solid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 name="投影片編號版面配置區 8">
            <a:extLst>
              <a:ext uri="{FF2B5EF4-FFF2-40B4-BE49-F238E27FC236}">
                <a16:creationId xmlns:a16="http://schemas.microsoft.com/office/drawing/2014/main" id="{BFE1428D-465D-0ED8-C9FE-5826DDDF8B19}"/>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33</a:t>
            </a:fld>
            <a:endParaRPr lang="zh-TW" altLang="en-US" sz="2600" b="1" u="sng" dirty="0"/>
          </a:p>
        </p:txBody>
      </p:sp>
      <p:pic>
        <p:nvPicPr>
          <p:cNvPr id="7" name="圖片 6" descr="一張含有 文字, 電子產品, 螢幕擷取畫面, 作業系統 的圖片&#10;&#10;AI 產生的內容可能不正確。">
            <a:extLst>
              <a:ext uri="{FF2B5EF4-FFF2-40B4-BE49-F238E27FC236}">
                <a16:creationId xmlns:a16="http://schemas.microsoft.com/office/drawing/2014/main" id="{153B2B92-46DA-73D4-E8EF-504EE2FB0BB8}"/>
              </a:ext>
            </a:extLst>
          </p:cNvPr>
          <p:cNvPicPr>
            <a:picLocks noChangeAspect="1"/>
          </p:cNvPicPr>
          <p:nvPr/>
        </p:nvPicPr>
        <p:blipFill>
          <a:blip r:embed="rId3">
            <a:extLst>
              <a:ext uri="{28A0092B-C50C-407E-A947-70E740481C1C}">
                <a14:useLocalDpi xmlns:a14="http://schemas.microsoft.com/office/drawing/2010/main" val="0"/>
              </a:ext>
            </a:extLst>
          </a:blip>
          <a:srcRect l="1950" t="1486" r="1545" b="4953"/>
          <a:stretch/>
        </p:blipFill>
        <p:spPr>
          <a:xfrm>
            <a:off x="7076201" y="3307742"/>
            <a:ext cx="3877171" cy="2503270"/>
          </a:xfrm>
          <a:prstGeom prst="rect">
            <a:avLst/>
          </a:prstGeom>
          <a:ln w="19050">
            <a:solidFill>
              <a:schemeClr val="tx1"/>
            </a:solid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標題 1"/>
          <p:cNvSpPr>
            <a:spLocks noGrp="1"/>
          </p:cNvSpPr>
          <p:nvPr>
            <p:ph type="title"/>
          </p:nvPr>
        </p:nvSpPr>
        <p:spPr>
          <a:xfrm>
            <a:off x="482600" y="238125"/>
            <a:ext cx="7886700" cy="760413"/>
          </a:xfrm>
        </p:spPr>
        <p:txBody>
          <a:bodyPr/>
          <a:lstStyle/>
          <a:p>
            <a:pPr eaLnBrk="1" hangingPunct="1"/>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伍</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、報名資料確認</a:t>
            </a:r>
            <a:r>
              <a:rPr lang="en-US" altLang="zh-TW" sz="3600" b="1" dirty="0">
                <a:solidFill>
                  <a:srgbClr val="002060"/>
                </a:solidFill>
                <a:latin typeface="微軟正黑體" panose="020B0604030504040204" pitchFamily="34" charset="-120"/>
                <a:ea typeface="微軟正黑體" panose="020B0604030504040204" pitchFamily="34" charset="-120"/>
              </a:rPr>
              <a:t>  3/9</a:t>
            </a:r>
            <a:endParaRPr lang="zh-TW" altLang="en-US" sz="3600" b="1" dirty="0">
              <a:solidFill>
                <a:srgbClr val="002060"/>
              </a:solidFill>
              <a:latin typeface="微軟正黑體" panose="020B0604030504040204" pitchFamily="34" charset="-120"/>
              <a:ea typeface="微軟正黑體" panose="020B0604030504040204" pitchFamily="34" charset="-120"/>
            </a:endParaRPr>
          </a:p>
        </p:txBody>
      </p:sp>
      <p:sp>
        <p:nvSpPr>
          <p:cNvPr id="34819" name="內容版面配置區 3"/>
          <p:cNvSpPr>
            <a:spLocks noGrp="1"/>
          </p:cNvSpPr>
          <p:nvPr>
            <p:ph idx="1"/>
          </p:nvPr>
        </p:nvSpPr>
        <p:spPr>
          <a:xfrm>
            <a:off x="1053335" y="1365250"/>
            <a:ext cx="3746748" cy="4978400"/>
          </a:xfrm>
        </p:spPr>
        <p:txBody>
          <a:bodyPr/>
          <a:lstStyle/>
          <a:p>
            <a:pPr marL="0" indent="0" eaLnBrk="1" hangingPunct="1">
              <a:spcBef>
                <a:spcPts val="575"/>
              </a:spcBef>
              <a:buClr>
                <a:schemeClr val="accent1"/>
              </a:buClr>
              <a:buSzPct val="85000"/>
              <a:buFont typeface="Arial" panose="020B0604020202020204" pitchFamily="34" charset="0"/>
              <a:buNone/>
            </a:pPr>
            <a:r>
              <a:rPr lang="zh-TW" altLang="en-US" b="1" dirty="0">
                <a:solidFill>
                  <a:srgbClr val="0070C0"/>
                </a:solidFill>
                <a:latin typeface="微軟正黑體" panose="020B0604030504040204" pitchFamily="34" charset="-120"/>
                <a:ea typeface="微軟正黑體" panose="020B0604030504040204" pitchFamily="34" charset="-120"/>
              </a:rPr>
              <a:t>一、</a:t>
            </a:r>
            <a:r>
              <a:rPr lang="zh-TW" altLang="zh-TW" b="1" dirty="0">
                <a:solidFill>
                  <a:srgbClr val="0070C0"/>
                </a:solidFill>
                <a:latin typeface="微軟正黑體" panose="020B0604030504040204" pitchFamily="34" charset="-120"/>
                <a:ea typeface="微軟正黑體" panose="020B0604030504040204" pitchFamily="34" charset="-120"/>
              </a:rPr>
              <a:t>報名資料檢核表</a:t>
            </a:r>
            <a:endParaRPr lang="en-US" altLang="zh-TW" b="1" dirty="0">
              <a:solidFill>
                <a:srgbClr val="0070C0"/>
              </a:solidFill>
              <a:latin typeface="微軟正黑體" panose="020B0604030504040204" pitchFamily="34" charset="-120"/>
              <a:ea typeface="微軟正黑體" panose="020B0604030504040204" pitchFamily="34" charset="-120"/>
            </a:endParaRPr>
          </a:p>
          <a:p>
            <a:pPr marL="0" indent="0" algn="just" eaLnBrk="1" hangingPunct="1">
              <a:lnSpc>
                <a:spcPct val="120000"/>
              </a:lnSpc>
              <a:spcBef>
                <a:spcPts val="600"/>
              </a:spcBef>
              <a:buNone/>
            </a:pPr>
            <a:r>
              <a:rPr lang="zh-TW" altLang="en-US" b="1" dirty="0">
                <a:solidFill>
                  <a:srgbClr val="C00000"/>
                </a:solidFill>
                <a:latin typeface="微軟正黑體" panose="020B0604030504040204" pitchFamily="34" charset="-120"/>
                <a:ea typeface="微軟正黑體" panose="020B0604030504040204" pitchFamily="34" charset="-120"/>
              </a:rPr>
              <a:t>「報名繳費金額檢核表」</a:t>
            </a:r>
            <a:r>
              <a:rPr lang="zh-TW" altLang="en-US" b="1" dirty="0">
                <a:latin typeface="微軟正黑體" panose="020B0604030504040204" pitchFamily="34" charset="-120"/>
                <a:ea typeface="微軟正黑體" panose="020B0604030504040204" pitchFamily="34" charset="-120"/>
              </a:rPr>
              <a:t>，國中承辦人員可下載檢核表以便確認</a:t>
            </a:r>
            <a:r>
              <a:rPr lang="zh-TW" altLang="en-US" b="1" u="sng" dirty="0">
                <a:latin typeface="微軟正黑體" panose="020B0604030504040204" pitchFamily="34" charset="-120"/>
                <a:ea typeface="微軟正黑體" panose="020B0604030504040204" pitchFamily="34" charset="-120"/>
              </a:rPr>
              <a:t>報名人數</a:t>
            </a:r>
            <a:r>
              <a:rPr lang="zh-TW" altLang="en-US" b="1" dirty="0">
                <a:latin typeface="微軟正黑體" panose="020B0604030504040204" pitchFamily="34" charset="-120"/>
                <a:ea typeface="微軟正黑體" panose="020B0604030504040204" pitchFamily="34" charset="-120"/>
              </a:rPr>
              <a:t>、學生</a:t>
            </a:r>
            <a:r>
              <a:rPr lang="zh-TW" altLang="en-US" b="1" u="sng" dirty="0">
                <a:latin typeface="微軟正黑體" panose="020B0604030504040204" pitchFamily="34" charset="-120"/>
                <a:ea typeface="微軟正黑體" panose="020B0604030504040204" pitchFamily="34" charset="-120"/>
              </a:rPr>
              <a:t>報名費減免身分別</a:t>
            </a:r>
            <a:r>
              <a:rPr lang="zh-TW" altLang="en-US" b="1" dirty="0">
                <a:latin typeface="微軟正黑體" panose="020B0604030504040204" pitchFamily="34" charset="-120"/>
                <a:ea typeface="微軟正黑體" panose="020B0604030504040204" pitchFamily="34" charset="-120"/>
              </a:rPr>
              <a:t>及</a:t>
            </a:r>
            <a:r>
              <a:rPr lang="zh-TW" altLang="en-US" b="1" u="sng" dirty="0">
                <a:latin typeface="微軟正黑體" panose="020B0604030504040204" pitchFamily="34" charset="-120"/>
                <a:ea typeface="微軟正黑體" panose="020B0604030504040204" pitchFamily="34" charset="-120"/>
              </a:rPr>
              <a:t>實繳報名費金額</a:t>
            </a:r>
            <a:r>
              <a:rPr lang="zh-TW" altLang="en-US" b="1" dirty="0">
                <a:latin typeface="微軟正黑體" panose="020B0604030504040204" pitchFamily="34" charset="-120"/>
                <a:ea typeface="微軟正黑體" panose="020B0604030504040204" pitchFamily="34" charset="-120"/>
              </a:rPr>
              <a:t>是否正確後</a:t>
            </a:r>
            <a:r>
              <a:rPr lang="zh-TW" altLang="en-US" b="1" dirty="0">
                <a:solidFill>
                  <a:srgbClr val="0000FF"/>
                </a:solidFill>
                <a:latin typeface="微軟正黑體" panose="020B0604030504040204" pitchFamily="34" charset="-120"/>
                <a:ea typeface="微軟正黑體" panose="020B0604030504040204" pitchFamily="34" charset="-120"/>
              </a:rPr>
              <a:t>再做「報名確認」作業</a:t>
            </a:r>
            <a:r>
              <a:rPr lang="zh-TW" altLang="en-US" b="1" dirty="0">
                <a:latin typeface="微軟正黑體" panose="020B0604030504040204" pitchFamily="34" charset="-120"/>
                <a:ea typeface="微軟正黑體" panose="020B0604030504040204" pitchFamily="34" charset="-120"/>
              </a:rPr>
              <a:t>。</a:t>
            </a:r>
          </a:p>
        </p:txBody>
      </p:sp>
      <p:grpSp>
        <p:nvGrpSpPr>
          <p:cNvPr id="34821" name="组合 153"/>
          <p:cNvGrpSpPr>
            <a:grpSpLocks/>
          </p:cNvGrpSpPr>
          <p:nvPr/>
        </p:nvGrpSpPr>
        <p:grpSpPr bwMode="auto">
          <a:xfrm>
            <a:off x="10790238" y="290513"/>
            <a:ext cx="1044575" cy="1077912"/>
            <a:chOff x="781051" y="5291138"/>
            <a:chExt cx="1039813" cy="1041401"/>
          </a:xfrm>
        </p:grpSpPr>
        <p:sp>
          <p:nvSpPr>
            <p:cNvPr id="13" name="Oval 151"/>
            <p:cNvSpPr>
              <a:spLocks noChangeArrowheads="1"/>
            </p:cNvSpPr>
            <p:nvPr/>
          </p:nvSpPr>
          <p:spPr bwMode="auto">
            <a:xfrm>
              <a:off x="781051" y="5291138"/>
              <a:ext cx="1039813" cy="1041401"/>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152"/>
            <p:cNvSpPr/>
            <p:nvPr/>
          </p:nvSpPr>
          <p:spPr bwMode="auto">
            <a:xfrm>
              <a:off x="781051" y="5433774"/>
              <a:ext cx="1039813" cy="898765"/>
            </a:xfrm>
            <a:custGeom>
              <a:avLst/>
              <a:gdLst>
                <a:gd name="T0" fmla="*/ 470 w 558"/>
                <a:gd name="T1" fmla="*/ 0 h 481"/>
                <a:gd name="T2" fmla="*/ 452 w 558"/>
                <a:gd name="T3" fmla="*/ 30 h 481"/>
                <a:gd name="T4" fmla="*/ 406 w 558"/>
                <a:gd name="T5" fmla="*/ 13 h 481"/>
                <a:gd name="T6" fmla="*/ 381 w 558"/>
                <a:gd name="T7" fmla="*/ 43 h 481"/>
                <a:gd name="T8" fmla="*/ 328 w 558"/>
                <a:gd name="T9" fmla="*/ 20 h 481"/>
                <a:gd name="T10" fmla="*/ 288 w 558"/>
                <a:gd name="T11" fmla="*/ 53 h 481"/>
                <a:gd name="T12" fmla="*/ 243 w 558"/>
                <a:gd name="T13" fmla="*/ 27 h 481"/>
                <a:gd name="T14" fmla="*/ 184 w 558"/>
                <a:gd name="T15" fmla="*/ 51 h 481"/>
                <a:gd name="T16" fmla="*/ 150 w 558"/>
                <a:gd name="T17" fmla="*/ 13 h 481"/>
                <a:gd name="T18" fmla="*/ 71 w 558"/>
                <a:gd name="T19" fmla="*/ 43 h 481"/>
                <a:gd name="T20" fmla="*/ 71 w 558"/>
                <a:gd name="T21" fmla="*/ 16 h 481"/>
                <a:gd name="T22" fmla="*/ 0 w 558"/>
                <a:gd name="T23" fmla="*/ 202 h 481"/>
                <a:gd name="T24" fmla="*/ 279 w 558"/>
                <a:gd name="T25" fmla="*/ 481 h 481"/>
                <a:gd name="T26" fmla="*/ 558 w 558"/>
                <a:gd name="T27" fmla="*/ 202 h 481"/>
                <a:gd name="T28" fmla="*/ 470 w 558"/>
                <a:gd name="T29"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8" h="481">
                  <a:moveTo>
                    <a:pt x="470" y="0"/>
                  </a:moveTo>
                  <a:cubicBezTo>
                    <a:pt x="452" y="30"/>
                    <a:pt x="452" y="30"/>
                    <a:pt x="452" y="30"/>
                  </a:cubicBezTo>
                  <a:cubicBezTo>
                    <a:pt x="406" y="13"/>
                    <a:pt x="406" y="13"/>
                    <a:pt x="406" y="13"/>
                  </a:cubicBezTo>
                  <a:cubicBezTo>
                    <a:pt x="381" y="43"/>
                    <a:pt x="381" y="43"/>
                    <a:pt x="381" y="43"/>
                  </a:cubicBezTo>
                  <a:cubicBezTo>
                    <a:pt x="328" y="20"/>
                    <a:pt x="328" y="20"/>
                    <a:pt x="328" y="20"/>
                  </a:cubicBezTo>
                  <a:cubicBezTo>
                    <a:pt x="288" y="53"/>
                    <a:pt x="288" y="53"/>
                    <a:pt x="288" y="53"/>
                  </a:cubicBezTo>
                  <a:cubicBezTo>
                    <a:pt x="243" y="27"/>
                    <a:pt x="243" y="27"/>
                    <a:pt x="243" y="27"/>
                  </a:cubicBezTo>
                  <a:cubicBezTo>
                    <a:pt x="184" y="51"/>
                    <a:pt x="184" y="51"/>
                    <a:pt x="184" y="51"/>
                  </a:cubicBezTo>
                  <a:cubicBezTo>
                    <a:pt x="150" y="13"/>
                    <a:pt x="150" y="13"/>
                    <a:pt x="150" y="13"/>
                  </a:cubicBezTo>
                  <a:cubicBezTo>
                    <a:pt x="71" y="43"/>
                    <a:pt x="71" y="43"/>
                    <a:pt x="71" y="43"/>
                  </a:cubicBezTo>
                  <a:cubicBezTo>
                    <a:pt x="71" y="16"/>
                    <a:pt x="71" y="16"/>
                    <a:pt x="71" y="16"/>
                  </a:cubicBezTo>
                  <a:cubicBezTo>
                    <a:pt x="27" y="66"/>
                    <a:pt x="0" y="131"/>
                    <a:pt x="0" y="202"/>
                  </a:cubicBezTo>
                  <a:cubicBezTo>
                    <a:pt x="0" y="356"/>
                    <a:pt x="125" y="481"/>
                    <a:pt x="279" y="481"/>
                  </a:cubicBezTo>
                  <a:cubicBezTo>
                    <a:pt x="433" y="481"/>
                    <a:pt x="558" y="356"/>
                    <a:pt x="558" y="202"/>
                  </a:cubicBezTo>
                  <a:cubicBezTo>
                    <a:pt x="558" y="122"/>
                    <a:pt x="524" y="51"/>
                    <a:pt x="470" y="0"/>
                  </a:cubicBezTo>
                  <a:close/>
                </a:path>
              </a:pathLst>
            </a:custGeom>
            <a:solidFill>
              <a:srgbClr val="EDC6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153"/>
            <p:cNvSpPr/>
            <p:nvPr/>
          </p:nvSpPr>
          <p:spPr bwMode="auto">
            <a:xfrm>
              <a:off x="913793" y="5831010"/>
              <a:ext cx="377682" cy="38343"/>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154"/>
            <p:cNvSpPr/>
            <p:nvPr/>
          </p:nvSpPr>
          <p:spPr bwMode="auto">
            <a:xfrm>
              <a:off x="913793" y="5924567"/>
              <a:ext cx="377682" cy="38344"/>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155"/>
            <p:cNvSpPr/>
            <p:nvPr/>
          </p:nvSpPr>
          <p:spPr bwMode="auto">
            <a:xfrm>
              <a:off x="913793" y="6018125"/>
              <a:ext cx="377682" cy="38343"/>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Rectangle 156"/>
            <p:cNvSpPr>
              <a:spLocks noChangeArrowheads="1"/>
            </p:cNvSpPr>
            <p:nvPr/>
          </p:nvSpPr>
          <p:spPr bwMode="auto">
            <a:xfrm>
              <a:off x="1327822" y="5831010"/>
              <a:ext cx="363460" cy="225458"/>
            </a:xfrm>
            <a:prstGeom prst="rect">
              <a:avLst/>
            </a:prstGeom>
            <a:solidFill>
              <a:srgbClr val="57595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Rectangle 157"/>
            <p:cNvSpPr>
              <a:spLocks noChangeArrowheads="1"/>
            </p:cNvSpPr>
            <p:nvPr/>
          </p:nvSpPr>
          <p:spPr bwMode="auto">
            <a:xfrm>
              <a:off x="913793" y="5653098"/>
              <a:ext cx="777489" cy="98159"/>
            </a:xfrm>
            <a:prstGeom prst="rect">
              <a:avLst/>
            </a:prstGeom>
            <a:solidFill>
              <a:srgbClr val="48B19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158"/>
            <p:cNvSpPr/>
            <p:nvPr/>
          </p:nvSpPr>
          <p:spPr bwMode="auto">
            <a:xfrm>
              <a:off x="913793" y="6107081"/>
              <a:ext cx="377682" cy="36809"/>
            </a:xfrm>
            <a:custGeom>
              <a:avLst/>
              <a:gdLst>
                <a:gd name="T0" fmla="*/ 196 w 203"/>
                <a:gd name="T1" fmla="*/ 0 h 19"/>
                <a:gd name="T2" fmla="*/ 8 w 203"/>
                <a:gd name="T3" fmla="*/ 0 h 19"/>
                <a:gd name="T4" fmla="*/ 0 w 203"/>
                <a:gd name="T5" fmla="*/ 10 h 19"/>
                <a:gd name="T6" fmla="*/ 8 w 203"/>
                <a:gd name="T7" fmla="*/ 19 h 19"/>
                <a:gd name="T8" fmla="*/ 196 w 203"/>
                <a:gd name="T9" fmla="*/ 19 h 19"/>
                <a:gd name="T10" fmla="*/ 203 w 203"/>
                <a:gd name="T11" fmla="*/ 10 h 19"/>
                <a:gd name="T12" fmla="*/ 196 w 20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03" h="19">
                  <a:moveTo>
                    <a:pt x="196" y="0"/>
                  </a:moveTo>
                  <a:cubicBezTo>
                    <a:pt x="8" y="0"/>
                    <a:pt x="8" y="0"/>
                    <a:pt x="8" y="0"/>
                  </a:cubicBezTo>
                  <a:cubicBezTo>
                    <a:pt x="4" y="0"/>
                    <a:pt x="0" y="4"/>
                    <a:pt x="0" y="10"/>
                  </a:cubicBezTo>
                  <a:cubicBezTo>
                    <a:pt x="0" y="15"/>
                    <a:pt x="4" y="19"/>
                    <a:pt x="8" y="19"/>
                  </a:cubicBezTo>
                  <a:cubicBezTo>
                    <a:pt x="196" y="19"/>
                    <a:pt x="196" y="19"/>
                    <a:pt x="196" y="19"/>
                  </a:cubicBezTo>
                  <a:cubicBezTo>
                    <a:pt x="200" y="19"/>
                    <a:pt x="203" y="15"/>
                    <a:pt x="203" y="10"/>
                  </a:cubicBezTo>
                  <a:cubicBezTo>
                    <a:pt x="203" y="4"/>
                    <a:pt x="200" y="0"/>
                    <a:pt x="196"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1" name="Freeform 159"/>
            <p:cNvSpPr/>
            <p:nvPr/>
          </p:nvSpPr>
          <p:spPr bwMode="auto">
            <a:xfrm>
              <a:off x="956460" y="6202173"/>
              <a:ext cx="335016" cy="38343"/>
            </a:xfrm>
            <a:custGeom>
              <a:avLst/>
              <a:gdLst>
                <a:gd name="T0" fmla="*/ 173 w 180"/>
                <a:gd name="T1" fmla="*/ 0 h 20"/>
                <a:gd name="T2" fmla="*/ 0 w 180"/>
                <a:gd name="T3" fmla="*/ 0 h 20"/>
                <a:gd name="T4" fmla="*/ 25 w 180"/>
                <a:gd name="T5" fmla="*/ 20 h 20"/>
                <a:gd name="T6" fmla="*/ 173 w 180"/>
                <a:gd name="T7" fmla="*/ 20 h 20"/>
                <a:gd name="T8" fmla="*/ 180 w 180"/>
                <a:gd name="T9" fmla="*/ 10 h 20"/>
                <a:gd name="T10" fmla="*/ 173 w 180"/>
                <a:gd name="T11" fmla="*/ 0 h 20"/>
              </a:gdLst>
              <a:ahLst/>
              <a:cxnLst>
                <a:cxn ang="0">
                  <a:pos x="T0" y="T1"/>
                </a:cxn>
                <a:cxn ang="0">
                  <a:pos x="T2" y="T3"/>
                </a:cxn>
                <a:cxn ang="0">
                  <a:pos x="T4" y="T5"/>
                </a:cxn>
                <a:cxn ang="0">
                  <a:pos x="T6" y="T7"/>
                </a:cxn>
                <a:cxn ang="0">
                  <a:pos x="T8" y="T9"/>
                </a:cxn>
                <a:cxn ang="0">
                  <a:pos x="T10" y="T11"/>
                </a:cxn>
              </a:cxnLst>
              <a:rect l="0" t="0" r="r" b="b"/>
              <a:pathLst>
                <a:path w="180" h="20">
                  <a:moveTo>
                    <a:pt x="173" y="0"/>
                  </a:moveTo>
                  <a:cubicBezTo>
                    <a:pt x="0" y="0"/>
                    <a:pt x="0" y="0"/>
                    <a:pt x="0" y="0"/>
                  </a:cubicBezTo>
                  <a:cubicBezTo>
                    <a:pt x="8" y="7"/>
                    <a:pt x="16" y="13"/>
                    <a:pt x="25" y="20"/>
                  </a:cubicBezTo>
                  <a:cubicBezTo>
                    <a:pt x="173" y="20"/>
                    <a:pt x="173" y="20"/>
                    <a:pt x="173" y="20"/>
                  </a:cubicBezTo>
                  <a:cubicBezTo>
                    <a:pt x="177" y="20"/>
                    <a:pt x="180" y="15"/>
                    <a:pt x="180" y="10"/>
                  </a:cubicBezTo>
                  <a:cubicBezTo>
                    <a:pt x="180" y="4"/>
                    <a:pt x="177" y="0"/>
                    <a:pt x="17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2" name="Freeform 160"/>
            <p:cNvSpPr/>
            <p:nvPr/>
          </p:nvSpPr>
          <p:spPr bwMode="auto">
            <a:xfrm>
              <a:off x="1105004" y="6294196"/>
              <a:ext cx="186471" cy="35275"/>
            </a:xfrm>
            <a:custGeom>
              <a:avLst/>
              <a:gdLst>
                <a:gd name="T0" fmla="*/ 93 w 100"/>
                <a:gd name="T1" fmla="*/ 0 h 19"/>
                <a:gd name="T2" fmla="*/ 0 w 100"/>
                <a:gd name="T3" fmla="*/ 0 h 19"/>
                <a:gd name="T4" fmla="*/ 88 w 100"/>
                <a:gd name="T5" fmla="*/ 19 h 19"/>
                <a:gd name="T6" fmla="*/ 93 w 100"/>
                <a:gd name="T7" fmla="*/ 19 h 19"/>
                <a:gd name="T8" fmla="*/ 100 w 100"/>
                <a:gd name="T9" fmla="*/ 10 h 19"/>
                <a:gd name="T10" fmla="*/ 93 w 100"/>
                <a:gd name="T11" fmla="*/ 0 h 19"/>
              </a:gdLst>
              <a:ahLst/>
              <a:cxnLst>
                <a:cxn ang="0">
                  <a:pos x="T0" y="T1"/>
                </a:cxn>
                <a:cxn ang="0">
                  <a:pos x="T2" y="T3"/>
                </a:cxn>
                <a:cxn ang="0">
                  <a:pos x="T4" y="T5"/>
                </a:cxn>
                <a:cxn ang="0">
                  <a:pos x="T6" y="T7"/>
                </a:cxn>
                <a:cxn ang="0">
                  <a:pos x="T8" y="T9"/>
                </a:cxn>
                <a:cxn ang="0">
                  <a:pos x="T10" y="T11"/>
                </a:cxn>
              </a:cxnLst>
              <a:rect l="0" t="0" r="r" b="b"/>
              <a:pathLst>
                <a:path w="100" h="19">
                  <a:moveTo>
                    <a:pt x="93" y="0"/>
                  </a:moveTo>
                  <a:cubicBezTo>
                    <a:pt x="0" y="0"/>
                    <a:pt x="0" y="0"/>
                    <a:pt x="0" y="0"/>
                  </a:cubicBezTo>
                  <a:cubicBezTo>
                    <a:pt x="27" y="11"/>
                    <a:pt x="57" y="18"/>
                    <a:pt x="88" y="19"/>
                  </a:cubicBezTo>
                  <a:cubicBezTo>
                    <a:pt x="93" y="19"/>
                    <a:pt x="93" y="19"/>
                    <a:pt x="93" y="19"/>
                  </a:cubicBezTo>
                  <a:cubicBezTo>
                    <a:pt x="97" y="19"/>
                    <a:pt x="100" y="15"/>
                    <a:pt x="100" y="10"/>
                  </a:cubicBezTo>
                  <a:cubicBezTo>
                    <a:pt x="100" y="4"/>
                    <a:pt x="97" y="0"/>
                    <a:pt x="9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3" name="Freeform 161"/>
            <p:cNvSpPr/>
            <p:nvPr/>
          </p:nvSpPr>
          <p:spPr bwMode="auto">
            <a:xfrm>
              <a:off x="1361007" y="6125486"/>
              <a:ext cx="353979" cy="38343"/>
            </a:xfrm>
            <a:custGeom>
              <a:avLst/>
              <a:gdLst>
                <a:gd name="T0" fmla="*/ 190 w 190"/>
                <a:gd name="T1" fmla="*/ 0 h 20"/>
                <a:gd name="T2" fmla="*/ 7 w 190"/>
                <a:gd name="T3" fmla="*/ 0 h 20"/>
                <a:gd name="T4" fmla="*/ 0 w 190"/>
                <a:gd name="T5" fmla="*/ 10 h 20"/>
                <a:gd name="T6" fmla="*/ 7 w 190"/>
                <a:gd name="T7" fmla="*/ 20 h 20"/>
                <a:gd name="T8" fmla="*/ 174 w 190"/>
                <a:gd name="T9" fmla="*/ 20 h 20"/>
                <a:gd name="T10" fmla="*/ 190 w 190"/>
                <a:gd name="T11" fmla="*/ 0 h 20"/>
              </a:gdLst>
              <a:ahLst/>
              <a:cxnLst>
                <a:cxn ang="0">
                  <a:pos x="T0" y="T1"/>
                </a:cxn>
                <a:cxn ang="0">
                  <a:pos x="T2" y="T3"/>
                </a:cxn>
                <a:cxn ang="0">
                  <a:pos x="T4" y="T5"/>
                </a:cxn>
                <a:cxn ang="0">
                  <a:pos x="T6" y="T7"/>
                </a:cxn>
                <a:cxn ang="0">
                  <a:pos x="T8" y="T9"/>
                </a:cxn>
                <a:cxn ang="0">
                  <a:pos x="T10" y="T11"/>
                </a:cxn>
              </a:cxnLst>
              <a:rect l="0" t="0" r="r" b="b"/>
              <a:pathLst>
                <a:path w="190" h="20">
                  <a:moveTo>
                    <a:pt x="190" y="0"/>
                  </a:moveTo>
                  <a:cubicBezTo>
                    <a:pt x="7" y="0"/>
                    <a:pt x="7" y="0"/>
                    <a:pt x="7" y="0"/>
                  </a:cubicBezTo>
                  <a:cubicBezTo>
                    <a:pt x="3" y="0"/>
                    <a:pt x="0" y="4"/>
                    <a:pt x="0" y="10"/>
                  </a:cubicBezTo>
                  <a:cubicBezTo>
                    <a:pt x="0" y="15"/>
                    <a:pt x="3" y="20"/>
                    <a:pt x="7" y="20"/>
                  </a:cubicBezTo>
                  <a:cubicBezTo>
                    <a:pt x="174" y="20"/>
                    <a:pt x="174" y="20"/>
                    <a:pt x="174" y="20"/>
                  </a:cubicBezTo>
                  <a:cubicBezTo>
                    <a:pt x="179" y="13"/>
                    <a:pt x="185" y="7"/>
                    <a:pt x="190"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4" name="Freeform 162"/>
            <p:cNvSpPr/>
            <p:nvPr/>
          </p:nvSpPr>
          <p:spPr bwMode="auto">
            <a:xfrm>
              <a:off x="1361007" y="6220577"/>
              <a:ext cx="262324" cy="38343"/>
            </a:xfrm>
            <a:custGeom>
              <a:avLst/>
              <a:gdLst>
                <a:gd name="T0" fmla="*/ 7 w 141"/>
                <a:gd name="T1" fmla="*/ 0 h 20"/>
                <a:gd name="T2" fmla="*/ 0 w 141"/>
                <a:gd name="T3" fmla="*/ 10 h 20"/>
                <a:gd name="T4" fmla="*/ 7 w 141"/>
                <a:gd name="T5" fmla="*/ 20 h 20"/>
                <a:gd name="T6" fmla="*/ 113 w 141"/>
                <a:gd name="T7" fmla="*/ 20 h 20"/>
                <a:gd name="T8" fmla="*/ 141 w 141"/>
                <a:gd name="T9" fmla="*/ 0 h 20"/>
                <a:gd name="T10" fmla="*/ 7 w 141"/>
                <a:gd name="T11" fmla="*/ 0 h 20"/>
              </a:gdLst>
              <a:ahLst/>
              <a:cxnLst>
                <a:cxn ang="0">
                  <a:pos x="T0" y="T1"/>
                </a:cxn>
                <a:cxn ang="0">
                  <a:pos x="T2" y="T3"/>
                </a:cxn>
                <a:cxn ang="0">
                  <a:pos x="T4" y="T5"/>
                </a:cxn>
                <a:cxn ang="0">
                  <a:pos x="T6" y="T7"/>
                </a:cxn>
                <a:cxn ang="0">
                  <a:pos x="T8" y="T9"/>
                </a:cxn>
                <a:cxn ang="0">
                  <a:pos x="T10" y="T11"/>
                </a:cxn>
              </a:cxnLst>
              <a:rect l="0" t="0" r="r" b="b"/>
              <a:pathLst>
                <a:path w="141" h="20">
                  <a:moveTo>
                    <a:pt x="7" y="0"/>
                  </a:moveTo>
                  <a:cubicBezTo>
                    <a:pt x="3" y="0"/>
                    <a:pt x="0" y="4"/>
                    <a:pt x="0" y="10"/>
                  </a:cubicBezTo>
                  <a:cubicBezTo>
                    <a:pt x="0" y="15"/>
                    <a:pt x="3" y="20"/>
                    <a:pt x="7" y="20"/>
                  </a:cubicBezTo>
                  <a:cubicBezTo>
                    <a:pt x="113" y="20"/>
                    <a:pt x="113" y="20"/>
                    <a:pt x="113" y="20"/>
                  </a:cubicBezTo>
                  <a:cubicBezTo>
                    <a:pt x="123" y="14"/>
                    <a:pt x="132" y="7"/>
                    <a:pt x="141" y="0"/>
                  </a:cubicBezTo>
                  <a:lnTo>
                    <a:pt x="7" y="0"/>
                  </a:ln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5" name="Freeform 163"/>
            <p:cNvSpPr/>
            <p:nvPr/>
          </p:nvSpPr>
          <p:spPr bwMode="auto">
            <a:xfrm>
              <a:off x="1361007" y="6314134"/>
              <a:ext cx="80594" cy="15337"/>
            </a:xfrm>
            <a:custGeom>
              <a:avLst/>
              <a:gdLst>
                <a:gd name="T0" fmla="*/ 43 w 43"/>
                <a:gd name="T1" fmla="*/ 0 h 8"/>
                <a:gd name="T2" fmla="*/ 7 w 43"/>
                <a:gd name="T3" fmla="*/ 0 h 8"/>
                <a:gd name="T4" fmla="*/ 0 w 43"/>
                <a:gd name="T5" fmla="*/ 8 h 8"/>
                <a:gd name="T6" fmla="*/ 43 w 43"/>
                <a:gd name="T7" fmla="*/ 0 h 8"/>
              </a:gdLst>
              <a:ahLst/>
              <a:cxnLst>
                <a:cxn ang="0">
                  <a:pos x="T0" y="T1"/>
                </a:cxn>
                <a:cxn ang="0">
                  <a:pos x="T2" y="T3"/>
                </a:cxn>
                <a:cxn ang="0">
                  <a:pos x="T4" y="T5"/>
                </a:cxn>
                <a:cxn ang="0">
                  <a:pos x="T6" y="T7"/>
                </a:cxn>
              </a:cxnLst>
              <a:rect l="0" t="0" r="r" b="b"/>
              <a:pathLst>
                <a:path w="43" h="8">
                  <a:moveTo>
                    <a:pt x="43" y="0"/>
                  </a:moveTo>
                  <a:cubicBezTo>
                    <a:pt x="7" y="0"/>
                    <a:pt x="7" y="0"/>
                    <a:pt x="7" y="0"/>
                  </a:cubicBezTo>
                  <a:cubicBezTo>
                    <a:pt x="4" y="0"/>
                    <a:pt x="0" y="3"/>
                    <a:pt x="0" y="8"/>
                  </a:cubicBezTo>
                  <a:cubicBezTo>
                    <a:pt x="15" y="6"/>
                    <a:pt x="29" y="4"/>
                    <a:pt x="4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grpSp>
        <p:nvGrpSpPr>
          <p:cNvPr id="29" name="群組 28">
            <a:extLst>
              <a:ext uri="{FF2B5EF4-FFF2-40B4-BE49-F238E27FC236}">
                <a16:creationId xmlns:a16="http://schemas.microsoft.com/office/drawing/2014/main" id="{5A9AA517-0E38-2853-3566-71BC04599D36}"/>
              </a:ext>
            </a:extLst>
          </p:cNvPr>
          <p:cNvGrpSpPr/>
          <p:nvPr/>
        </p:nvGrpSpPr>
        <p:grpSpPr>
          <a:xfrm>
            <a:off x="5698652" y="611659"/>
            <a:ext cx="4775628" cy="6012331"/>
            <a:chOff x="5698652" y="611659"/>
            <a:chExt cx="4775628" cy="6012331"/>
          </a:xfrm>
        </p:grpSpPr>
        <p:grpSp>
          <p:nvGrpSpPr>
            <p:cNvPr id="31" name="群組 30">
              <a:extLst>
                <a:ext uri="{FF2B5EF4-FFF2-40B4-BE49-F238E27FC236}">
                  <a16:creationId xmlns:a16="http://schemas.microsoft.com/office/drawing/2014/main" id="{79FDED55-F19A-E76F-00F3-552CAEB60408}"/>
                </a:ext>
              </a:extLst>
            </p:cNvPr>
            <p:cNvGrpSpPr/>
            <p:nvPr/>
          </p:nvGrpSpPr>
          <p:grpSpPr>
            <a:xfrm>
              <a:off x="5698652" y="611659"/>
              <a:ext cx="4775628" cy="6012331"/>
              <a:chOff x="5698652" y="611659"/>
              <a:chExt cx="4775628" cy="6012331"/>
            </a:xfrm>
          </p:grpSpPr>
          <p:pic>
            <p:nvPicPr>
              <p:cNvPr id="8" name="圖片 7" descr="一張含有 文字, 數字, 字型, 平行 的圖片&#10;&#10;AI 產生的內容可能不正確。">
                <a:extLst>
                  <a:ext uri="{FF2B5EF4-FFF2-40B4-BE49-F238E27FC236}">
                    <a16:creationId xmlns:a16="http://schemas.microsoft.com/office/drawing/2014/main" id="{880CA8DF-7223-C741-D425-1300CF459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8652" y="611659"/>
                <a:ext cx="4775628" cy="5793903"/>
              </a:xfrm>
              <a:prstGeom prst="rect">
                <a:avLst/>
              </a:prstGeom>
            </p:spPr>
          </p:pic>
          <p:sp>
            <p:nvSpPr>
              <p:cNvPr id="2" name="矩形 1">
                <a:extLst>
                  <a:ext uri="{FF2B5EF4-FFF2-40B4-BE49-F238E27FC236}">
                    <a16:creationId xmlns:a16="http://schemas.microsoft.com/office/drawing/2014/main" id="{67219DE7-2D86-5D93-22CD-DF724DCFA48C}"/>
                  </a:ext>
                </a:extLst>
              </p:cNvPr>
              <p:cNvSpPr/>
              <p:nvPr/>
            </p:nvSpPr>
            <p:spPr>
              <a:xfrm>
                <a:off x="6816080" y="1372072"/>
                <a:ext cx="1440160" cy="211767"/>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B17F3DFE-4A52-AD6F-91E9-33B52E670E35}"/>
                  </a:ext>
                </a:extLst>
              </p:cNvPr>
              <p:cNvSpPr/>
              <p:nvPr/>
            </p:nvSpPr>
            <p:spPr>
              <a:xfrm>
                <a:off x="6816080" y="1048229"/>
                <a:ext cx="1440160" cy="211767"/>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 name="圖片 29" descr="一張含有 文字, 字型, 白色, 印刷術 的圖片&#10;&#10;AI 產生的內容可能不正確。">
                <a:extLst>
                  <a:ext uri="{FF2B5EF4-FFF2-40B4-BE49-F238E27FC236}">
                    <a16:creationId xmlns:a16="http://schemas.microsoft.com/office/drawing/2014/main" id="{FC6B6CA1-B7DA-7E32-7A1E-F841D5172D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968" y="5707709"/>
                <a:ext cx="4505048" cy="916281"/>
              </a:xfrm>
              <a:prstGeom prst="rect">
                <a:avLst/>
              </a:prstGeom>
            </p:spPr>
          </p:pic>
          <p:pic>
            <p:nvPicPr>
              <p:cNvPr id="10" name="圖片 9">
                <a:extLst>
                  <a:ext uri="{FF2B5EF4-FFF2-40B4-BE49-F238E27FC236}">
                    <a16:creationId xmlns:a16="http://schemas.microsoft.com/office/drawing/2014/main" id="{52AB9513-D0FD-D67F-1969-694982B35956}"/>
                  </a:ext>
                </a:extLst>
              </p:cNvPr>
              <p:cNvPicPr>
                <a:picLocks noChangeAspect="1"/>
              </p:cNvPicPr>
              <p:nvPr/>
            </p:nvPicPr>
            <p:blipFill>
              <a:blip r:embed="rId5"/>
              <a:stretch>
                <a:fillRect/>
              </a:stretch>
            </p:blipFill>
            <p:spPr>
              <a:xfrm>
                <a:off x="5757797" y="1618655"/>
                <a:ext cx="1268508" cy="226169"/>
              </a:xfrm>
              <a:prstGeom prst="rect">
                <a:avLst/>
              </a:prstGeom>
            </p:spPr>
          </p:pic>
        </p:grpSp>
        <p:sp>
          <p:nvSpPr>
            <p:cNvPr id="3" name="矩形 2"/>
            <p:cNvSpPr/>
            <p:nvPr/>
          </p:nvSpPr>
          <p:spPr>
            <a:xfrm>
              <a:off x="5951983" y="1957372"/>
              <a:ext cx="4428493" cy="25759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矩形 3"/>
            <p:cNvSpPr/>
            <p:nvPr/>
          </p:nvSpPr>
          <p:spPr>
            <a:xfrm>
              <a:off x="9191922" y="5351072"/>
              <a:ext cx="1224979" cy="2764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2" name="圖片 11">
              <a:extLst>
                <a:ext uri="{FF2B5EF4-FFF2-40B4-BE49-F238E27FC236}">
                  <a16:creationId xmlns:a16="http://schemas.microsoft.com/office/drawing/2014/main" id="{66CDEBDD-C545-6F7C-C50A-9D3219A21D2F}"/>
                </a:ext>
              </a:extLst>
            </p:cNvPr>
            <p:cNvPicPr>
              <a:picLocks noChangeAspect="1"/>
            </p:cNvPicPr>
            <p:nvPr/>
          </p:nvPicPr>
          <p:blipFill>
            <a:blip r:embed="rId6">
              <a:extLst>
                <a:ext uri="{28A0092B-C50C-407E-A947-70E740481C1C}">
                  <a14:useLocalDpi xmlns:a14="http://schemas.microsoft.com/office/drawing/2010/main" val="0"/>
                </a:ext>
              </a:extLst>
            </a:blip>
            <a:srcRect t="22536" b="8133"/>
            <a:stretch/>
          </p:blipFill>
          <p:spPr>
            <a:xfrm>
              <a:off x="6096000" y="3546128"/>
              <a:ext cx="583401" cy="170904"/>
            </a:xfrm>
            <a:prstGeom prst="rect">
              <a:avLst/>
            </a:prstGeom>
          </p:spPr>
        </p:pic>
        <p:sp>
          <p:nvSpPr>
            <p:cNvPr id="27" name="矩形 26">
              <a:extLst>
                <a:ext uri="{FF2B5EF4-FFF2-40B4-BE49-F238E27FC236}">
                  <a16:creationId xmlns:a16="http://schemas.microsoft.com/office/drawing/2014/main" id="{807FE622-BA3A-1956-D50B-E6F0CF88B318}"/>
                </a:ext>
              </a:extLst>
            </p:cNvPr>
            <p:cNvSpPr/>
            <p:nvPr/>
          </p:nvSpPr>
          <p:spPr>
            <a:xfrm>
              <a:off x="9840416" y="2060848"/>
              <a:ext cx="504056"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 name="圖片 25">
              <a:extLst>
                <a:ext uri="{FF2B5EF4-FFF2-40B4-BE49-F238E27FC236}">
                  <a16:creationId xmlns:a16="http://schemas.microsoft.com/office/drawing/2014/main" id="{A0F7DEFE-7DFF-14BE-CF8C-1ED9AE343653}"/>
                </a:ext>
              </a:extLst>
            </p:cNvPr>
            <p:cNvPicPr>
              <a:picLocks noChangeAspect="1"/>
            </p:cNvPicPr>
            <p:nvPr/>
          </p:nvPicPr>
          <p:blipFill>
            <a:blip r:embed="rId6">
              <a:extLst>
                <a:ext uri="{28A0092B-C50C-407E-A947-70E740481C1C}">
                  <a14:useLocalDpi xmlns:a14="http://schemas.microsoft.com/office/drawing/2010/main" val="0"/>
                </a:ext>
              </a:extLst>
            </a:blip>
            <a:srcRect l="-10286" r="-4403" b="-1790"/>
            <a:stretch/>
          </p:blipFill>
          <p:spPr>
            <a:xfrm>
              <a:off x="9768408" y="2060848"/>
              <a:ext cx="576064" cy="216024"/>
            </a:xfrm>
            <a:prstGeom prst="rect">
              <a:avLst/>
            </a:prstGeom>
          </p:spPr>
        </p:pic>
      </p:grpSp>
      <p:sp>
        <p:nvSpPr>
          <p:cNvPr id="9" name="投影片編號版面配置區 8">
            <a:extLst>
              <a:ext uri="{FF2B5EF4-FFF2-40B4-BE49-F238E27FC236}">
                <a16:creationId xmlns:a16="http://schemas.microsoft.com/office/drawing/2014/main" id="{9B2D62E9-4659-B039-838A-D2D227B30FCC}"/>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34</a:t>
            </a:fld>
            <a:endParaRPr lang="zh-TW" altLang="en-US" sz="2600" b="1" u="sng"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p:cNvSpPr>
            <a:spLocks noGrp="1"/>
          </p:cNvSpPr>
          <p:nvPr>
            <p:ph type="title"/>
          </p:nvPr>
        </p:nvSpPr>
        <p:spPr>
          <a:xfrm>
            <a:off x="465138" y="-44450"/>
            <a:ext cx="7886700" cy="1325563"/>
          </a:xfrm>
        </p:spPr>
        <p:txBody>
          <a:bodyPr/>
          <a:lstStyle/>
          <a:p>
            <a:pPr eaLnBrk="1" hangingPunct="1"/>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伍</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、報名資料確認</a:t>
            </a:r>
            <a:r>
              <a:rPr lang="en-US" altLang="zh-TW" sz="3600" b="1" dirty="0">
                <a:solidFill>
                  <a:srgbClr val="002060"/>
                </a:solidFill>
                <a:latin typeface="微軟正黑體" panose="020B0604030504040204" pitchFamily="34" charset="-120"/>
                <a:ea typeface="微軟正黑體" panose="020B0604030504040204" pitchFamily="34" charset="-120"/>
              </a:rPr>
              <a:t>  4/9</a:t>
            </a:r>
            <a:endParaRPr lang="zh-TW" altLang="en-US" dirty="0"/>
          </a:p>
        </p:txBody>
      </p:sp>
      <p:sp>
        <p:nvSpPr>
          <p:cNvPr id="4" name="內容版面配置區 3"/>
          <p:cNvSpPr>
            <a:spLocks noGrp="1"/>
          </p:cNvSpPr>
          <p:nvPr>
            <p:ph idx="1"/>
          </p:nvPr>
        </p:nvSpPr>
        <p:spPr>
          <a:xfrm>
            <a:off x="766763" y="1014413"/>
            <a:ext cx="7273453" cy="542379"/>
          </a:xfrm>
        </p:spPr>
        <p:txBody>
          <a:bodyPr rtlCol="0">
            <a:noAutofit/>
          </a:bodyPr>
          <a:lstStyle/>
          <a:p>
            <a:pPr marL="0" indent="0" eaLnBrk="1" fontAlgn="auto" hangingPunct="1">
              <a:spcBef>
                <a:spcPts val="580"/>
              </a:spcBef>
              <a:spcAft>
                <a:spcPts val="0"/>
              </a:spcAft>
              <a:buClr>
                <a:schemeClr val="accent1"/>
              </a:buClr>
              <a:buSzPct val="85000"/>
              <a:buFont typeface="Arial" panose="020B0604020202020204" pitchFamily="34" charset="0"/>
              <a:buNone/>
              <a:defRPr/>
            </a:pPr>
            <a:r>
              <a:rPr lang="zh-TW" altLang="en-US" b="1" dirty="0">
                <a:solidFill>
                  <a:srgbClr val="0070C0"/>
                </a:solidFill>
                <a:latin typeface="微軟正黑體" panose="020B0604030504040204" pitchFamily="34" charset="-120"/>
                <a:ea typeface="微軟正黑體" panose="020B0604030504040204" pitchFamily="34" charset="-120"/>
              </a:rPr>
              <a:t>二、</a:t>
            </a:r>
            <a:r>
              <a:rPr lang="zh-TW" altLang="zh-TW" b="1" dirty="0">
                <a:solidFill>
                  <a:srgbClr val="0070C0"/>
                </a:solidFill>
                <a:latin typeface="微軟正黑體" panose="020B0604030504040204" pitchFamily="34" charset="-120"/>
                <a:ea typeface="微軟正黑體" panose="020B0604030504040204" pitchFamily="34" charset="-120"/>
              </a:rPr>
              <a:t>報名方式與繳費方式</a:t>
            </a:r>
            <a:r>
              <a:rPr lang="zh-TW" altLang="en-US" b="1" dirty="0">
                <a:solidFill>
                  <a:srgbClr val="0070C0"/>
                </a:solidFill>
                <a:latin typeface="微軟正黑體" panose="020B0604030504040204" pitchFamily="34" charset="-120"/>
                <a:ea typeface="微軟正黑體" panose="020B0604030504040204" pitchFamily="34" charset="-120"/>
              </a:rPr>
              <a:t>設定</a:t>
            </a:r>
            <a:endParaRPr lang="en-US" altLang="zh-TW" b="1" dirty="0">
              <a:solidFill>
                <a:srgbClr val="0070C0"/>
              </a:solidFill>
              <a:latin typeface="微軟正黑體" panose="020B0604030504040204" pitchFamily="34" charset="-120"/>
              <a:ea typeface="微軟正黑體" panose="020B0604030504040204" pitchFamily="34" charset="-120"/>
            </a:endParaRPr>
          </a:p>
          <a:p>
            <a:pPr marL="0" indent="0" eaLnBrk="1" fontAlgn="auto" hangingPunct="1">
              <a:lnSpc>
                <a:spcPct val="120000"/>
              </a:lnSpc>
              <a:spcAft>
                <a:spcPts val="0"/>
              </a:spcAft>
              <a:buFont typeface="Arial" panose="020B0604020202020204" pitchFamily="34" charset="0"/>
              <a:buNone/>
              <a:defRPr/>
            </a:pPr>
            <a:endParaRPr lang="en-US" altLang="zh-TW" b="1" dirty="0">
              <a:solidFill>
                <a:srgbClr val="7030A0"/>
              </a:solidFill>
              <a:latin typeface="微軟正黑體" panose="020B0604030504040204" pitchFamily="34" charset="-120"/>
              <a:ea typeface="微軟正黑體" panose="020B0604030504040204" pitchFamily="34" charset="-120"/>
            </a:endParaRPr>
          </a:p>
        </p:txBody>
      </p:sp>
      <p:pic>
        <p:nvPicPr>
          <p:cNvPr id="6" name="圖片 5"/>
          <p:cNvPicPr/>
          <p:nvPr/>
        </p:nvPicPr>
        <p:blipFill>
          <a:blip r:embed="rId2"/>
          <a:stretch>
            <a:fillRect/>
          </a:stretch>
        </p:blipFill>
        <p:spPr bwMode="auto">
          <a:xfrm>
            <a:off x="4009202" y="3759850"/>
            <a:ext cx="7354887" cy="769937"/>
          </a:xfrm>
          <a:prstGeom prst="rect">
            <a:avLst/>
          </a:prstGeom>
          <a:ln w="28575">
            <a:solidFill>
              <a:srgbClr val="0070C0"/>
            </a:solidFill>
          </a:ln>
          <a:effectLst>
            <a:outerShdw blurRad="50800" dist="38100" dir="2700000" algn="tl" rotWithShape="0">
              <a:prstClr val="black">
                <a:alpha val="40000"/>
              </a:prstClr>
            </a:outerShdw>
          </a:effectLst>
        </p:spPr>
      </p:pic>
      <p:grpSp>
        <p:nvGrpSpPr>
          <p:cNvPr id="35846" name="群組 1"/>
          <p:cNvGrpSpPr>
            <a:grpSpLocks/>
          </p:cNvGrpSpPr>
          <p:nvPr/>
        </p:nvGrpSpPr>
        <p:grpSpPr bwMode="auto">
          <a:xfrm>
            <a:off x="4668913" y="4992809"/>
            <a:ext cx="6121325" cy="769936"/>
            <a:chOff x="708917" y="3888659"/>
            <a:chExt cx="6192511" cy="770049"/>
          </a:xfrm>
        </p:grpSpPr>
        <p:sp>
          <p:nvSpPr>
            <p:cNvPr id="15" name="矩形 14"/>
            <p:cNvSpPr/>
            <p:nvPr/>
          </p:nvSpPr>
          <p:spPr>
            <a:xfrm>
              <a:off x="766059" y="3888659"/>
              <a:ext cx="5991371" cy="770049"/>
            </a:xfrm>
            <a:prstGeom prst="rect">
              <a:avLst/>
            </a:prstGeom>
            <a:solidFill>
              <a:schemeClr val="accent4">
                <a:lumMod val="20000"/>
                <a:lumOff val="8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2" name="矩形 13"/>
            <p:cNvSpPr>
              <a:spLocks noChangeArrowheads="1"/>
            </p:cNvSpPr>
            <p:nvPr/>
          </p:nvSpPr>
          <p:spPr bwMode="auto">
            <a:xfrm>
              <a:off x="708917" y="3896597"/>
              <a:ext cx="6192511" cy="70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zh-TW" altLang="en-US" sz="2000" b="1" dirty="0">
                  <a:solidFill>
                    <a:srgbClr val="002060"/>
                  </a:solidFill>
                  <a:latin typeface="微軟正黑體" panose="020B0604030504040204" pitchFamily="34" charset="-120"/>
                  <a:ea typeface="微軟正黑體" panose="020B0604030504040204" pitchFamily="34" charset="-120"/>
                </a:rPr>
                <a:t>若超過一個以上分區選擇「臨櫃或</a:t>
              </a:r>
              <a:r>
                <a:rPr lang="en-US" altLang="zh-TW" sz="2000" b="1" dirty="0">
                  <a:solidFill>
                    <a:srgbClr val="002060"/>
                  </a:solidFill>
                  <a:latin typeface="微軟正黑體" panose="020B0604030504040204" pitchFamily="34" charset="-120"/>
                  <a:ea typeface="微軟正黑體" panose="020B0604030504040204" pitchFamily="34" charset="-120"/>
                </a:rPr>
                <a:t>ATM</a:t>
              </a:r>
              <a:r>
                <a:rPr lang="zh-TW" altLang="en-US" sz="2000" b="1" dirty="0">
                  <a:solidFill>
                    <a:srgbClr val="002060"/>
                  </a:solidFill>
                  <a:latin typeface="微軟正黑體" panose="020B0604030504040204" pitchFamily="34" charset="-120"/>
                  <a:ea typeface="微軟正黑體" panose="020B0604030504040204" pitchFamily="34" charset="-120"/>
                </a:rPr>
                <a:t>轉帳繳費」，</a:t>
              </a:r>
              <a:endParaRPr lang="en-US" altLang="zh-TW" sz="2000" b="1" dirty="0">
                <a:solidFill>
                  <a:srgbClr val="002060"/>
                </a:solidFill>
                <a:latin typeface="微軟正黑體" panose="020B0604030504040204" pitchFamily="34" charset="-120"/>
                <a:ea typeface="微軟正黑體" panose="020B0604030504040204" pitchFamily="34" charset="-120"/>
              </a:endParaRPr>
            </a:p>
            <a:p>
              <a:pPr algn="ctr" eaLnBrk="1" hangingPunct="1">
                <a:lnSpc>
                  <a:spcPct val="100000"/>
                </a:lnSpc>
                <a:spcBef>
                  <a:spcPct val="0"/>
                </a:spcBef>
                <a:buFontTx/>
                <a:buNone/>
                <a:defRPr/>
              </a:pPr>
              <a:r>
                <a:rPr lang="zh-TW" altLang="en-US" sz="2000" b="1" dirty="0">
                  <a:solidFill>
                    <a:srgbClr val="002060"/>
                  </a:solidFill>
                  <a:latin typeface="微軟正黑體" panose="020B0604030504040204" pitchFamily="34" charset="-120"/>
                  <a:ea typeface="微軟正黑體" panose="020B0604030504040204" pitchFamily="34" charset="-120"/>
                </a:rPr>
                <a:t>其報名費資料系統將合併為</a:t>
              </a:r>
              <a:r>
                <a:rPr lang="zh-TW" altLang="en-US" sz="2000" b="1" dirty="0">
                  <a:solidFill>
                    <a:schemeClr val="bg1"/>
                  </a:solidFill>
                  <a:effectLst>
                    <a:glow rad="127000">
                      <a:srgbClr val="002060"/>
                    </a:glow>
                  </a:effectLst>
                  <a:latin typeface="微軟正黑體" panose="020B0604030504040204" pitchFamily="34" charset="-120"/>
                  <a:ea typeface="微軟正黑體" panose="020B0604030504040204" pitchFamily="34" charset="-120"/>
                </a:rPr>
                <a:t>單一張</a:t>
              </a:r>
              <a:r>
                <a:rPr lang="zh-TW" altLang="en-US" sz="2000" b="1" dirty="0">
                  <a:solidFill>
                    <a:srgbClr val="002060"/>
                  </a:solidFill>
                  <a:latin typeface="微軟正黑體" panose="020B0604030504040204" pitchFamily="34" charset="-120"/>
                  <a:ea typeface="微軟正黑體" panose="020B0604030504040204" pitchFamily="34" charset="-120"/>
                </a:rPr>
                <a:t>繳費通知單。</a:t>
              </a:r>
            </a:p>
          </p:txBody>
        </p:sp>
      </p:grpSp>
      <p:sp>
        <p:nvSpPr>
          <p:cNvPr id="5" name="文字方塊 4"/>
          <p:cNvSpPr txBox="1"/>
          <p:nvPr/>
        </p:nvSpPr>
        <p:spPr>
          <a:xfrm>
            <a:off x="4742436" y="2858004"/>
            <a:ext cx="5515915" cy="430887"/>
          </a:xfrm>
          <a:prstGeom prst="rect">
            <a:avLst/>
          </a:prstGeom>
          <a:noFill/>
        </p:spPr>
        <p:txBody>
          <a:bodyPr wrap="square" rtlCol="0">
            <a:spAutoFit/>
          </a:bodyPr>
          <a:lstStyle/>
          <a:p>
            <a:r>
              <a:rPr lang="zh-TW" altLang="en-US" sz="2200" b="1" dirty="0">
                <a:solidFill>
                  <a:schemeClr val="bg1"/>
                </a:solidFill>
                <a:effectLst>
                  <a:glow rad="127000">
                    <a:srgbClr val="C0000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僅開放自</a:t>
            </a:r>
            <a:r>
              <a:rPr lang="en-US" altLang="zh-TW" sz="2200" b="1" dirty="0">
                <a:solidFill>
                  <a:schemeClr val="bg1"/>
                </a:solidFill>
                <a:effectLst>
                  <a:glow rad="127000">
                    <a:srgbClr val="C0000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115</a:t>
            </a:r>
            <a:r>
              <a:rPr lang="zh-TW" altLang="en-US" sz="2200" b="1" dirty="0">
                <a:solidFill>
                  <a:schemeClr val="bg1"/>
                </a:solidFill>
                <a:effectLst>
                  <a:glow rad="127000">
                    <a:srgbClr val="C0000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200" b="1" dirty="0">
                <a:solidFill>
                  <a:schemeClr val="bg1"/>
                </a:solidFill>
                <a:effectLst>
                  <a:glow rad="127000">
                    <a:srgbClr val="C0000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a:t>
            </a:r>
            <a:r>
              <a:rPr lang="zh-TW" altLang="en-US" sz="2200" b="1" dirty="0">
                <a:solidFill>
                  <a:schemeClr val="bg1"/>
                </a:solidFill>
                <a:effectLst>
                  <a:glow rad="127000">
                    <a:srgbClr val="C0000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200" b="1" dirty="0">
                <a:solidFill>
                  <a:schemeClr val="bg1"/>
                </a:solidFill>
                <a:effectLst>
                  <a:glow rad="127000">
                    <a:srgbClr val="C0000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18</a:t>
            </a:r>
            <a:r>
              <a:rPr lang="zh-TW" altLang="en-US" sz="2200" b="1" dirty="0">
                <a:solidFill>
                  <a:schemeClr val="bg1"/>
                </a:solidFill>
                <a:effectLst>
                  <a:glow rad="127000">
                    <a:srgbClr val="C0000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日至</a:t>
            </a:r>
            <a:r>
              <a:rPr lang="en-US" altLang="zh-TW" sz="2200" b="1" dirty="0">
                <a:solidFill>
                  <a:schemeClr val="bg1"/>
                </a:solidFill>
                <a:effectLst>
                  <a:glow rad="127000">
                    <a:srgbClr val="C0000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a:t>
            </a:r>
            <a:r>
              <a:rPr lang="zh-TW" altLang="en-US" sz="2200" b="1" dirty="0">
                <a:solidFill>
                  <a:schemeClr val="bg1"/>
                </a:solidFill>
                <a:effectLst>
                  <a:glow rad="127000">
                    <a:srgbClr val="C0000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200" b="1" dirty="0">
                <a:solidFill>
                  <a:schemeClr val="bg1"/>
                </a:solidFill>
                <a:effectLst>
                  <a:glow rad="127000">
                    <a:srgbClr val="C0000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25</a:t>
            </a:r>
            <a:r>
              <a:rPr lang="zh-TW" altLang="en-US" sz="2200" b="1" dirty="0">
                <a:solidFill>
                  <a:schemeClr val="bg1"/>
                </a:solidFill>
                <a:effectLst>
                  <a:glow rad="127000">
                    <a:srgbClr val="C0000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r>
              <a:rPr lang="en-US" altLang="zh-TW" sz="2200" b="1" dirty="0">
                <a:solidFill>
                  <a:schemeClr val="bg1"/>
                </a:solidFill>
                <a:effectLst>
                  <a:glow rad="127000">
                    <a:srgbClr val="C0000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15:00</a:t>
            </a:r>
            <a:r>
              <a:rPr lang="zh-TW" altLang="en-US" sz="2200" b="1" dirty="0">
                <a:solidFill>
                  <a:schemeClr val="bg1"/>
                </a:solidFill>
                <a:effectLst>
                  <a:glow rad="127000">
                    <a:srgbClr val="C0000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止</a:t>
            </a:r>
            <a:endParaRPr lang="en-US" altLang="zh-TW" sz="2200" b="1" dirty="0">
              <a:solidFill>
                <a:schemeClr val="bg1"/>
              </a:solidFill>
              <a:effectLst>
                <a:glow rad="127000">
                  <a:srgbClr val="C0000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6" name="文字方塊 15">
            <a:extLst>
              <a:ext uri="{FF2B5EF4-FFF2-40B4-BE49-F238E27FC236}">
                <a16:creationId xmlns:a16="http://schemas.microsoft.com/office/drawing/2014/main" id="{D52134F6-44C3-6499-E299-DDC0DA0C8C20}"/>
              </a:ext>
            </a:extLst>
          </p:cNvPr>
          <p:cNvSpPr txBox="1"/>
          <p:nvPr/>
        </p:nvSpPr>
        <p:spPr>
          <a:xfrm>
            <a:off x="4879398" y="2022614"/>
            <a:ext cx="5241993" cy="562590"/>
          </a:xfrm>
          <a:prstGeom prst="rect">
            <a:avLst/>
          </a:prstGeom>
          <a:noFill/>
        </p:spPr>
        <p:txBody>
          <a:bodyPr wrap="square">
            <a:spAutoFit/>
          </a:bodyPr>
          <a:lstStyle/>
          <a:p>
            <a:pPr marL="0" indent="0" eaLnBrk="1" fontAlgn="auto" hangingPunct="1">
              <a:lnSpc>
                <a:spcPct val="120000"/>
              </a:lnSpc>
              <a:spcAft>
                <a:spcPts val="0"/>
              </a:spcAft>
              <a:buFont typeface="Arial" panose="020B0604020202020204" pitchFamily="34" charset="0"/>
              <a:buNone/>
              <a:defRPr/>
            </a:pPr>
            <a:r>
              <a:rPr lang="zh-TW" altLang="en-US" sz="2800" b="1" dirty="0">
                <a:solidFill>
                  <a:srgbClr val="7030A0"/>
                </a:solidFill>
                <a:latin typeface="微軟正黑體" panose="020B0604030504040204" pitchFamily="34" charset="-120"/>
                <a:ea typeface="微軟正黑體" panose="020B0604030504040204" pitchFamily="34" charset="-120"/>
              </a:rPr>
              <a:t>通訊報名－臨櫃或</a:t>
            </a:r>
            <a:r>
              <a:rPr lang="en-US" altLang="zh-TW" sz="2800" b="1" dirty="0">
                <a:solidFill>
                  <a:srgbClr val="7030A0"/>
                </a:solidFill>
                <a:latin typeface="微軟正黑體" panose="020B0604030504040204" pitchFamily="34" charset="-120"/>
                <a:ea typeface="微軟正黑體" panose="020B0604030504040204" pitchFamily="34" charset="-120"/>
              </a:rPr>
              <a:t>ATM</a:t>
            </a:r>
            <a:r>
              <a:rPr lang="zh-TW" altLang="en-US" sz="2800" b="1" dirty="0">
                <a:solidFill>
                  <a:srgbClr val="7030A0"/>
                </a:solidFill>
                <a:latin typeface="微軟正黑體" panose="020B0604030504040204" pitchFamily="34" charset="-120"/>
                <a:ea typeface="微軟正黑體" panose="020B0604030504040204" pitchFamily="34" charset="-120"/>
              </a:rPr>
              <a:t>轉帳繳費</a:t>
            </a:r>
            <a:endParaRPr lang="en-US" altLang="zh-TW" sz="2800" b="1" dirty="0">
              <a:solidFill>
                <a:srgbClr val="7030A0"/>
              </a:solidFill>
              <a:latin typeface="微軟正黑體" panose="020B0604030504040204" pitchFamily="34" charset="-120"/>
              <a:ea typeface="微軟正黑體" panose="020B0604030504040204" pitchFamily="34" charset="-120"/>
            </a:endParaRPr>
          </a:p>
        </p:txBody>
      </p:sp>
      <p:grpSp>
        <p:nvGrpSpPr>
          <p:cNvPr id="30" name="组合 153">
            <a:extLst>
              <a:ext uri="{FF2B5EF4-FFF2-40B4-BE49-F238E27FC236}">
                <a16:creationId xmlns:a16="http://schemas.microsoft.com/office/drawing/2014/main" id="{992F50A2-BBC1-5F5C-4FB8-78E3E0F65F9C}"/>
              </a:ext>
            </a:extLst>
          </p:cNvPr>
          <p:cNvGrpSpPr>
            <a:grpSpLocks/>
          </p:cNvGrpSpPr>
          <p:nvPr/>
        </p:nvGrpSpPr>
        <p:grpSpPr bwMode="auto">
          <a:xfrm>
            <a:off x="10790238" y="290513"/>
            <a:ext cx="1044575" cy="1077912"/>
            <a:chOff x="781051" y="5291138"/>
            <a:chExt cx="1039813" cy="1041401"/>
          </a:xfrm>
        </p:grpSpPr>
        <p:sp>
          <p:nvSpPr>
            <p:cNvPr id="31" name="Oval 151">
              <a:extLst>
                <a:ext uri="{FF2B5EF4-FFF2-40B4-BE49-F238E27FC236}">
                  <a16:creationId xmlns:a16="http://schemas.microsoft.com/office/drawing/2014/main" id="{4B37A956-10DB-C629-D32D-2B1466B7829A}"/>
                </a:ext>
              </a:extLst>
            </p:cNvPr>
            <p:cNvSpPr>
              <a:spLocks noChangeArrowheads="1"/>
            </p:cNvSpPr>
            <p:nvPr/>
          </p:nvSpPr>
          <p:spPr bwMode="auto">
            <a:xfrm>
              <a:off x="781051" y="5291138"/>
              <a:ext cx="1039813" cy="1041401"/>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2" name="Freeform 152">
              <a:extLst>
                <a:ext uri="{FF2B5EF4-FFF2-40B4-BE49-F238E27FC236}">
                  <a16:creationId xmlns:a16="http://schemas.microsoft.com/office/drawing/2014/main" id="{1B3FC80F-02AF-B0BB-C7D0-9C3145A9FEB9}"/>
                </a:ext>
              </a:extLst>
            </p:cNvPr>
            <p:cNvSpPr/>
            <p:nvPr/>
          </p:nvSpPr>
          <p:spPr bwMode="auto">
            <a:xfrm>
              <a:off x="781051" y="5433774"/>
              <a:ext cx="1039813" cy="898765"/>
            </a:xfrm>
            <a:custGeom>
              <a:avLst/>
              <a:gdLst>
                <a:gd name="T0" fmla="*/ 470 w 558"/>
                <a:gd name="T1" fmla="*/ 0 h 481"/>
                <a:gd name="T2" fmla="*/ 452 w 558"/>
                <a:gd name="T3" fmla="*/ 30 h 481"/>
                <a:gd name="T4" fmla="*/ 406 w 558"/>
                <a:gd name="T5" fmla="*/ 13 h 481"/>
                <a:gd name="T6" fmla="*/ 381 w 558"/>
                <a:gd name="T7" fmla="*/ 43 h 481"/>
                <a:gd name="T8" fmla="*/ 328 w 558"/>
                <a:gd name="T9" fmla="*/ 20 h 481"/>
                <a:gd name="T10" fmla="*/ 288 w 558"/>
                <a:gd name="T11" fmla="*/ 53 h 481"/>
                <a:gd name="T12" fmla="*/ 243 w 558"/>
                <a:gd name="T13" fmla="*/ 27 h 481"/>
                <a:gd name="T14" fmla="*/ 184 w 558"/>
                <a:gd name="T15" fmla="*/ 51 h 481"/>
                <a:gd name="T16" fmla="*/ 150 w 558"/>
                <a:gd name="T17" fmla="*/ 13 h 481"/>
                <a:gd name="T18" fmla="*/ 71 w 558"/>
                <a:gd name="T19" fmla="*/ 43 h 481"/>
                <a:gd name="T20" fmla="*/ 71 w 558"/>
                <a:gd name="T21" fmla="*/ 16 h 481"/>
                <a:gd name="T22" fmla="*/ 0 w 558"/>
                <a:gd name="T23" fmla="*/ 202 h 481"/>
                <a:gd name="T24" fmla="*/ 279 w 558"/>
                <a:gd name="T25" fmla="*/ 481 h 481"/>
                <a:gd name="T26" fmla="*/ 558 w 558"/>
                <a:gd name="T27" fmla="*/ 202 h 481"/>
                <a:gd name="T28" fmla="*/ 470 w 558"/>
                <a:gd name="T29"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8" h="481">
                  <a:moveTo>
                    <a:pt x="470" y="0"/>
                  </a:moveTo>
                  <a:cubicBezTo>
                    <a:pt x="452" y="30"/>
                    <a:pt x="452" y="30"/>
                    <a:pt x="452" y="30"/>
                  </a:cubicBezTo>
                  <a:cubicBezTo>
                    <a:pt x="406" y="13"/>
                    <a:pt x="406" y="13"/>
                    <a:pt x="406" y="13"/>
                  </a:cubicBezTo>
                  <a:cubicBezTo>
                    <a:pt x="381" y="43"/>
                    <a:pt x="381" y="43"/>
                    <a:pt x="381" y="43"/>
                  </a:cubicBezTo>
                  <a:cubicBezTo>
                    <a:pt x="328" y="20"/>
                    <a:pt x="328" y="20"/>
                    <a:pt x="328" y="20"/>
                  </a:cubicBezTo>
                  <a:cubicBezTo>
                    <a:pt x="288" y="53"/>
                    <a:pt x="288" y="53"/>
                    <a:pt x="288" y="53"/>
                  </a:cubicBezTo>
                  <a:cubicBezTo>
                    <a:pt x="243" y="27"/>
                    <a:pt x="243" y="27"/>
                    <a:pt x="243" y="27"/>
                  </a:cubicBezTo>
                  <a:cubicBezTo>
                    <a:pt x="184" y="51"/>
                    <a:pt x="184" y="51"/>
                    <a:pt x="184" y="51"/>
                  </a:cubicBezTo>
                  <a:cubicBezTo>
                    <a:pt x="150" y="13"/>
                    <a:pt x="150" y="13"/>
                    <a:pt x="150" y="13"/>
                  </a:cubicBezTo>
                  <a:cubicBezTo>
                    <a:pt x="71" y="43"/>
                    <a:pt x="71" y="43"/>
                    <a:pt x="71" y="43"/>
                  </a:cubicBezTo>
                  <a:cubicBezTo>
                    <a:pt x="71" y="16"/>
                    <a:pt x="71" y="16"/>
                    <a:pt x="71" y="16"/>
                  </a:cubicBezTo>
                  <a:cubicBezTo>
                    <a:pt x="27" y="66"/>
                    <a:pt x="0" y="131"/>
                    <a:pt x="0" y="202"/>
                  </a:cubicBezTo>
                  <a:cubicBezTo>
                    <a:pt x="0" y="356"/>
                    <a:pt x="125" y="481"/>
                    <a:pt x="279" y="481"/>
                  </a:cubicBezTo>
                  <a:cubicBezTo>
                    <a:pt x="433" y="481"/>
                    <a:pt x="558" y="356"/>
                    <a:pt x="558" y="202"/>
                  </a:cubicBezTo>
                  <a:cubicBezTo>
                    <a:pt x="558" y="122"/>
                    <a:pt x="524" y="51"/>
                    <a:pt x="470" y="0"/>
                  </a:cubicBezTo>
                  <a:close/>
                </a:path>
              </a:pathLst>
            </a:custGeom>
            <a:solidFill>
              <a:srgbClr val="EDC6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5" name="Freeform 153">
              <a:extLst>
                <a:ext uri="{FF2B5EF4-FFF2-40B4-BE49-F238E27FC236}">
                  <a16:creationId xmlns:a16="http://schemas.microsoft.com/office/drawing/2014/main" id="{D19E07CF-0738-9F43-165E-F2928790C0C5}"/>
                </a:ext>
              </a:extLst>
            </p:cNvPr>
            <p:cNvSpPr/>
            <p:nvPr/>
          </p:nvSpPr>
          <p:spPr bwMode="auto">
            <a:xfrm>
              <a:off x="913793" y="5831010"/>
              <a:ext cx="377682" cy="38343"/>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6" name="Freeform 154">
              <a:extLst>
                <a:ext uri="{FF2B5EF4-FFF2-40B4-BE49-F238E27FC236}">
                  <a16:creationId xmlns:a16="http://schemas.microsoft.com/office/drawing/2014/main" id="{2F07460A-7161-B201-102C-21BEB7B2795D}"/>
                </a:ext>
              </a:extLst>
            </p:cNvPr>
            <p:cNvSpPr/>
            <p:nvPr/>
          </p:nvSpPr>
          <p:spPr bwMode="auto">
            <a:xfrm>
              <a:off x="913793" y="5924567"/>
              <a:ext cx="377682" cy="38344"/>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7" name="Freeform 155">
              <a:extLst>
                <a:ext uri="{FF2B5EF4-FFF2-40B4-BE49-F238E27FC236}">
                  <a16:creationId xmlns:a16="http://schemas.microsoft.com/office/drawing/2014/main" id="{99F57FBC-21CC-BA28-5802-676B13EC8398}"/>
                </a:ext>
              </a:extLst>
            </p:cNvPr>
            <p:cNvSpPr/>
            <p:nvPr/>
          </p:nvSpPr>
          <p:spPr bwMode="auto">
            <a:xfrm>
              <a:off x="913793" y="6018125"/>
              <a:ext cx="377682" cy="38343"/>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8" name="Rectangle 156">
              <a:extLst>
                <a:ext uri="{FF2B5EF4-FFF2-40B4-BE49-F238E27FC236}">
                  <a16:creationId xmlns:a16="http://schemas.microsoft.com/office/drawing/2014/main" id="{DD82FA57-B039-BBAC-40FA-72ABCF0A5BDE}"/>
                </a:ext>
              </a:extLst>
            </p:cNvPr>
            <p:cNvSpPr>
              <a:spLocks noChangeArrowheads="1"/>
            </p:cNvSpPr>
            <p:nvPr/>
          </p:nvSpPr>
          <p:spPr bwMode="auto">
            <a:xfrm>
              <a:off x="1327822" y="5831010"/>
              <a:ext cx="363460" cy="225458"/>
            </a:xfrm>
            <a:prstGeom prst="rect">
              <a:avLst/>
            </a:prstGeom>
            <a:solidFill>
              <a:srgbClr val="57595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9" name="Rectangle 157">
              <a:extLst>
                <a:ext uri="{FF2B5EF4-FFF2-40B4-BE49-F238E27FC236}">
                  <a16:creationId xmlns:a16="http://schemas.microsoft.com/office/drawing/2014/main" id="{9258794B-8CD1-25E0-728E-F0ADC350C6DB}"/>
                </a:ext>
              </a:extLst>
            </p:cNvPr>
            <p:cNvSpPr>
              <a:spLocks noChangeArrowheads="1"/>
            </p:cNvSpPr>
            <p:nvPr/>
          </p:nvSpPr>
          <p:spPr bwMode="auto">
            <a:xfrm>
              <a:off x="913793" y="5653098"/>
              <a:ext cx="777489" cy="98159"/>
            </a:xfrm>
            <a:prstGeom prst="rect">
              <a:avLst/>
            </a:prstGeom>
            <a:solidFill>
              <a:srgbClr val="48B19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40" name="Freeform 158">
              <a:extLst>
                <a:ext uri="{FF2B5EF4-FFF2-40B4-BE49-F238E27FC236}">
                  <a16:creationId xmlns:a16="http://schemas.microsoft.com/office/drawing/2014/main" id="{95A95ABD-FB06-3FFC-1DE4-258679825C90}"/>
                </a:ext>
              </a:extLst>
            </p:cNvPr>
            <p:cNvSpPr/>
            <p:nvPr/>
          </p:nvSpPr>
          <p:spPr bwMode="auto">
            <a:xfrm>
              <a:off x="913793" y="6107081"/>
              <a:ext cx="377682" cy="36809"/>
            </a:xfrm>
            <a:custGeom>
              <a:avLst/>
              <a:gdLst>
                <a:gd name="T0" fmla="*/ 196 w 203"/>
                <a:gd name="T1" fmla="*/ 0 h 19"/>
                <a:gd name="T2" fmla="*/ 8 w 203"/>
                <a:gd name="T3" fmla="*/ 0 h 19"/>
                <a:gd name="T4" fmla="*/ 0 w 203"/>
                <a:gd name="T5" fmla="*/ 10 h 19"/>
                <a:gd name="T6" fmla="*/ 8 w 203"/>
                <a:gd name="T7" fmla="*/ 19 h 19"/>
                <a:gd name="T8" fmla="*/ 196 w 203"/>
                <a:gd name="T9" fmla="*/ 19 h 19"/>
                <a:gd name="T10" fmla="*/ 203 w 203"/>
                <a:gd name="T11" fmla="*/ 10 h 19"/>
                <a:gd name="T12" fmla="*/ 196 w 20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03" h="19">
                  <a:moveTo>
                    <a:pt x="196" y="0"/>
                  </a:moveTo>
                  <a:cubicBezTo>
                    <a:pt x="8" y="0"/>
                    <a:pt x="8" y="0"/>
                    <a:pt x="8" y="0"/>
                  </a:cubicBezTo>
                  <a:cubicBezTo>
                    <a:pt x="4" y="0"/>
                    <a:pt x="0" y="4"/>
                    <a:pt x="0" y="10"/>
                  </a:cubicBezTo>
                  <a:cubicBezTo>
                    <a:pt x="0" y="15"/>
                    <a:pt x="4" y="19"/>
                    <a:pt x="8" y="19"/>
                  </a:cubicBezTo>
                  <a:cubicBezTo>
                    <a:pt x="196" y="19"/>
                    <a:pt x="196" y="19"/>
                    <a:pt x="196" y="19"/>
                  </a:cubicBezTo>
                  <a:cubicBezTo>
                    <a:pt x="200" y="19"/>
                    <a:pt x="203" y="15"/>
                    <a:pt x="203" y="10"/>
                  </a:cubicBezTo>
                  <a:cubicBezTo>
                    <a:pt x="203" y="4"/>
                    <a:pt x="200" y="0"/>
                    <a:pt x="196"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41" name="Freeform 159">
              <a:extLst>
                <a:ext uri="{FF2B5EF4-FFF2-40B4-BE49-F238E27FC236}">
                  <a16:creationId xmlns:a16="http://schemas.microsoft.com/office/drawing/2014/main" id="{194E25FE-4641-5968-3F5F-100A14676DE3}"/>
                </a:ext>
              </a:extLst>
            </p:cNvPr>
            <p:cNvSpPr/>
            <p:nvPr/>
          </p:nvSpPr>
          <p:spPr bwMode="auto">
            <a:xfrm>
              <a:off x="956460" y="6202173"/>
              <a:ext cx="335016" cy="38343"/>
            </a:xfrm>
            <a:custGeom>
              <a:avLst/>
              <a:gdLst>
                <a:gd name="T0" fmla="*/ 173 w 180"/>
                <a:gd name="T1" fmla="*/ 0 h 20"/>
                <a:gd name="T2" fmla="*/ 0 w 180"/>
                <a:gd name="T3" fmla="*/ 0 h 20"/>
                <a:gd name="T4" fmla="*/ 25 w 180"/>
                <a:gd name="T5" fmla="*/ 20 h 20"/>
                <a:gd name="T6" fmla="*/ 173 w 180"/>
                <a:gd name="T7" fmla="*/ 20 h 20"/>
                <a:gd name="T8" fmla="*/ 180 w 180"/>
                <a:gd name="T9" fmla="*/ 10 h 20"/>
                <a:gd name="T10" fmla="*/ 173 w 180"/>
                <a:gd name="T11" fmla="*/ 0 h 20"/>
              </a:gdLst>
              <a:ahLst/>
              <a:cxnLst>
                <a:cxn ang="0">
                  <a:pos x="T0" y="T1"/>
                </a:cxn>
                <a:cxn ang="0">
                  <a:pos x="T2" y="T3"/>
                </a:cxn>
                <a:cxn ang="0">
                  <a:pos x="T4" y="T5"/>
                </a:cxn>
                <a:cxn ang="0">
                  <a:pos x="T6" y="T7"/>
                </a:cxn>
                <a:cxn ang="0">
                  <a:pos x="T8" y="T9"/>
                </a:cxn>
                <a:cxn ang="0">
                  <a:pos x="T10" y="T11"/>
                </a:cxn>
              </a:cxnLst>
              <a:rect l="0" t="0" r="r" b="b"/>
              <a:pathLst>
                <a:path w="180" h="20">
                  <a:moveTo>
                    <a:pt x="173" y="0"/>
                  </a:moveTo>
                  <a:cubicBezTo>
                    <a:pt x="0" y="0"/>
                    <a:pt x="0" y="0"/>
                    <a:pt x="0" y="0"/>
                  </a:cubicBezTo>
                  <a:cubicBezTo>
                    <a:pt x="8" y="7"/>
                    <a:pt x="16" y="13"/>
                    <a:pt x="25" y="20"/>
                  </a:cubicBezTo>
                  <a:cubicBezTo>
                    <a:pt x="173" y="20"/>
                    <a:pt x="173" y="20"/>
                    <a:pt x="173" y="20"/>
                  </a:cubicBezTo>
                  <a:cubicBezTo>
                    <a:pt x="177" y="20"/>
                    <a:pt x="180" y="15"/>
                    <a:pt x="180" y="10"/>
                  </a:cubicBezTo>
                  <a:cubicBezTo>
                    <a:pt x="180" y="4"/>
                    <a:pt x="177" y="0"/>
                    <a:pt x="17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42" name="Freeform 160">
              <a:extLst>
                <a:ext uri="{FF2B5EF4-FFF2-40B4-BE49-F238E27FC236}">
                  <a16:creationId xmlns:a16="http://schemas.microsoft.com/office/drawing/2014/main" id="{EADF6A08-A7B0-EDAD-404D-23EAFE64E6A9}"/>
                </a:ext>
              </a:extLst>
            </p:cNvPr>
            <p:cNvSpPr/>
            <p:nvPr/>
          </p:nvSpPr>
          <p:spPr bwMode="auto">
            <a:xfrm>
              <a:off x="1105004" y="6294196"/>
              <a:ext cx="186471" cy="35275"/>
            </a:xfrm>
            <a:custGeom>
              <a:avLst/>
              <a:gdLst>
                <a:gd name="T0" fmla="*/ 93 w 100"/>
                <a:gd name="T1" fmla="*/ 0 h 19"/>
                <a:gd name="T2" fmla="*/ 0 w 100"/>
                <a:gd name="T3" fmla="*/ 0 h 19"/>
                <a:gd name="T4" fmla="*/ 88 w 100"/>
                <a:gd name="T5" fmla="*/ 19 h 19"/>
                <a:gd name="T6" fmla="*/ 93 w 100"/>
                <a:gd name="T7" fmla="*/ 19 h 19"/>
                <a:gd name="T8" fmla="*/ 100 w 100"/>
                <a:gd name="T9" fmla="*/ 10 h 19"/>
                <a:gd name="T10" fmla="*/ 93 w 100"/>
                <a:gd name="T11" fmla="*/ 0 h 19"/>
              </a:gdLst>
              <a:ahLst/>
              <a:cxnLst>
                <a:cxn ang="0">
                  <a:pos x="T0" y="T1"/>
                </a:cxn>
                <a:cxn ang="0">
                  <a:pos x="T2" y="T3"/>
                </a:cxn>
                <a:cxn ang="0">
                  <a:pos x="T4" y="T5"/>
                </a:cxn>
                <a:cxn ang="0">
                  <a:pos x="T6" y="T7"/>
                </a:cxn>
                <a:cxn ang="0">
                  <a:pos x="T8" y="T9"/>
                </a:cxn>
                <a:cxn ang="0">
                  <a:pos x="T10" y="T11"/>
                </a:cxn>
              </a:cxnLst>
              <a:rect l="0" t="0" r="r" b="b"/>
              <a:pathLst>
                <a:path w="100" h="19">
                  <a:moveTo>
                    <a:pt x="93" y="0"/>
                  </a:moveTo>
                  <a:cubicBezTo>
                    <a:pt x="0" y="0"/>
                    <a:pt x="0" y="0"/>
                    <a:pt x="0" y="0"/>
                  </a:cubicBezTo>
                  <a:cubicBezTo>
                    <a:pt x="27" y="11"/>
                    <a:pt x="57" y="18"/>
                    <a:pt x="88" y="19"/>
                  </a:cubicBezTo>
                  <a:cubicBezTo>
                    <a:pt x="93" y="19"/>
                    <a:pt x="93" y="19"/>
                    <a:pt x="93" y="19"/>
                  </a:cubicBezTo>
                  <a:cubicBezTo>
                    <a:pt x="97" y="19"/>
                    <a:pt x="100" y="15"/>
                    <a:pt x="100" y="10"/>
                  </a:cubicBezTo>
                  <a:cubicBezTo>
                    <a:pt x="100" y="4"/>
                    <a:pt x="97" y="0"/>
                    <a:pt x="9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43" name="Freeform 161">
              <a:extLst>
                <a:ext uri="{FF2B5EF4-FFF2-40B4-BE49-F238E27FC236}">
                  <a16:creationId xmlns:a16="http://schemas.microsoft.com/office/drawing/2014/main" id="{1A410300-F26B-EA8C-6259-32DEB80A74E5}"/>
                </a:ext>
              </a:extLst>
            </p:cNvPr>
            <p:cNvSpPr/>
            <p:nvPr/>
          </p:nvSpPr>
          <p:spPr bwMode="auto">
            <a:xfrm>
              <a:off x="1361007" y="6125486"/>
              <a:ext cx="353979" cy="38343"/>
            </a:xfrm>
            <a:custGeom>
              <a:avLst/>
              <a:gdLst>
                <a:gd name="T0" fmla="*/ 190 w 190"/>
                <a:gd name="T1" fmla="*/ 0 h 20"/>
                <a:gd name="T2" fmla="*/ 7 w 190"/>
                <a:gd name="T3" fmla="*/ 0 h 20"/>
                <a:gd name="T4" fmla="*/ 0 w 190"/>
                <a:gd name="T5" fmla="*/ 10 h 20"/>
                <a:gd name="T6" fmla="*/ 7 w 190"/>
                <a:gd name="T7" fmla="*/ 20 h 20"/>
                <a:gd name="T8" fmla="*/ 174 w 190"/>
                <a:gd name="T9" fmla="*/ 20 h 20"/>
                <a:gd name="T10" fmla="*/ 190 w 190"/>
                <a:gd name="T11" fmla="*/ 0 h 20"/>
              </a:gdLst>
              <a:ahLst/>
              <a:cxnLst>
                <a:cxn ang="0">
                  <a:pos x="T0" y="T1"/>
                </a:cxn>
                <a:cxn ang="0">
                  <a:pos x="T2" y="T3"/>
                </a:cxn>
                <a:cxn ang="0">
                  <a:pos x="T4" y="T5"/>
                </a:cxn>
                <a:cxn ang="0">
                  <a:pos x="T6" y="T7"/>
                </a:cxn>
                <a:cxn ang="0">
                  <a:pos x="T8" y="T9"/>
                </a:cxn>
                <a:cxn ang="0">
                  <a:pos x="T10" y="T11"/>
                </a:cxn>
              </a:cxnLst>
              <a:rect l="0" t="0" r="r" b="b"/>
              <a:pathLst>
                <a:path w="190" h="20">
                  <a:moveTo>
                    <a:pt x="190" y="0"/>
                  </a:moveTo>
                  <a:cubicBezTo>
                    <a:pt x="7" y="0"/>
                    <a:pt x="7" y="0"/>
                    <a:pt x="7" y="0"/>
                  </a:cubicBezTo>
                  <a:cubicBezTo>
                    <a:pt x="3" y="0"/>
                    <a:pt x="0" y="4"/>
                    <a:pt x="0" y="10"/>
                  </a:cubicBezTo>
                  <a:cubicBezTo>
                    <a:pt x="0" y="15"/>
                    <a:pt x="3" y="20"/>
                    <a:pt x="7" y="20"/>
                  </a:cubicBezTo>
                  <a:cubicBezTo>
                    <a:pt x="174" y="20"/>
                    <a:pt x="174" y="20"/>
                    <a:pt x="174" y="20"/>
                  </a:cubicBezTo>
                  <a:cubicBezTo>
                    <a:pt x="179" y="13"/>
                    <a:pt x="185" y="7"/>
                    <a:pt x="190"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44" name="Freeform 162">
              <a:extLst>
                <a:ext uri="{FF2B5EF4-FFF2-40B4-BE49-F238E27FC236}">
                  <a16:creationId xmlns:a16="http://schemas.microsoft.com/office/drawing/2014/main" id="{27040101-07D3-BDC9-7116-F81D2F74455F}"/>
                </a:ext>
              </a:extLst>
            </p:cNvPr>
            <p:cNvSpPr/>
            <p:nvPr/>
          </p:nvSpPr>
          <p:spPr bwMode="auto">
            <a:xfrm>
              <a:off x="1361007" y="6220577"/>
              <a:ext cx="262324" cy="38343"/>
            </a:xfrm>
            <a:custGeom>
              <a:avLst/>
              <a:gdLst>
                <a:gd name="T0" fmla="*/ 7 w 141"/>
                <a:gd name="T1" fmla="*/ 0 h 20"/>
                <a:gd name="T2" fmla="*/ 0 w 141"/>
                <a:gd name="T3" fmla="*/ 10 h 20"/>
                <a:gd name="T4" fmla="*/ 7 w 141"/>
                <a:gd name="T5" fmla="*/ 20 h 20"/>
                <a:gd name="T6" fmla="*/ 113 w 141"/>
                <a:gd name="T7" fmla="*/ 20 h 20"/>
                <a:gd name="T8" fmla="*/ 141 w 141"/>
                <a:gd name="T9" fmla="*/ 0 h 20"/>
                <a:gd name="T10" fmla="*/ 7 w 141"/>
                <a:gd name="T11" fmla="*/ 0 h 20"/>
              </a:gdLst>
              <a:ahLst/>
              <a:cxnLst>
                <a:cxn ang="0">
                  <a:pos x="T0" y="T1"/>
                </a:cxn>
                <a:cxn ang="0">
                  <a:pos x="T2" y="T3"/>
                </a:cxn>
                <a:cxn ang="0">
                  <a:pos x="T4" y="T5"/>
                </a:cxn>
                <a:cxn ang="0">
                  <a:pos x="T6" y="T7"/>
                </a:cxn>
                <a:cxn ang="0">
                  <a:pos x="T8" y="T9"/>
                </a:cxn>
                <a:cxn ang="0">
                  <a:pos x="T10" y="T11"/>
                </a:cxn>
              </a:cxnLst>
              <a:rect l="0" t="0" r="r" b="b"/>
              <a:pathLst>
                <a:path w="141" h="20">
                  <a:moveTo>
                    <a:pt x="7" y="0"/>
                  </a:moveTo>
                  <a:cubicBezTo>
                    <a:pt x="3" y="0"/>
                    <a:pt x="0" y="4"/>
                    <a:pt x="0" y="10"/>
                  </a:cubicBezTo>
                  <a:cubicBezTo>
                    <a:pt x="0" y="15"/>
                    <a:pt x="3" y="20"/>
                    <a:pt x="7" y="20"/>
                  </a:cubicBezTo>
                  <a:cubicBezTo>
                    <a:pt x="113" y="20"/>
                    <a:pt x="113" y="20"/>
                    <a:pt x="113" y="20"/>
                  </a:cubicBezTo>
                  <a:cubicBezTo>
                    <a:pt x="123" y="14"/>
                    <a:pt x="132" y="7"/>
                    <a:pt x="141" y="0"/>
                  </a:cubicBezTo>
                  <a:lnTo>
                    <a:pt x="7" y="0"/>
                  </a:ln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45" name="Freeform 163">
              <a:extLst>
                <a:ext uri="{FF2B5EF4-FFF2-40B4-BE49-F238E27FC236}">
                  <a16:creationId xmlns:a16="http://schemas.microsoft.com/office/drawing/2014/main" id="{1490DD90-56D7-96DA-D9B4-030AB82B93A4}"/>
                </a:ext>
              </a:extLst>
            </p:cNvPr>
            <p:cNvSpPr/>
            <p:nvPr/>
          </p:nvSpPr>
          <p:spPr bwMode="auto">
            <a:xfrm>
              <a:off x="1361007" y="6314134"/>
              <a:ext cx="80594" cy="15337"/>
            </a:xfrm>
            <a:custGeom>
              <a:avLst/>
              <a:gdLst>
                <a:gd name="T0" fmla="*/ 43 w 43"/>
                <a:gd name="T1" fmla="*/ 0 h 8"/>
                <a:gd name="T2" fmla="*/ 7 w 43"/>
                <a:gd name="T3" fmla="*/ 0 h 8"/>
                <a:gd name="T4" fmla="*/ 0 w 43"/>
                <a:gd name="T5" fmla="*/ 8 h 8"/>
                <a:gd name="T6" fmla="*/ 43 w 43"/>
                <a:gd name="T7" fmla="*/ 0 h 8"/>
              </a:gdLst>
              <a:ahLst/>
              <a:cxnLst>
                <a:cxn ang="0">
                  <a:pos x="T0" y="T1"/>
                </a:cxn>
                <a:cxn ang="0">
                  <a:pos x="T2" y="T3"/>
                </a:cxn>
                <a:cxn ang="0">
                  <a:pos x="T4" y="T5"/>
                </a:cxn>
                <a:cxn ang="0">
                  <a:pos x="T6" y="T7"/>
                </a:cxn>
              </a:cxnLst>
              <a:rect l="0" t="0" r="r" b="b"/>
              <a:pathLst>
                <a:path w="43" h="8">
                  <a:moveTo>
                    <a:pt x="43" y="0"/>
                  </a:moveTo>
                  <a:cubicBezTo>
                    <a:pt x="7" y="0"/>
                    <a:pt x="7" y="0"/>
                    <a:pt x="7" y="0"/>
                  </a:cubicBezTo>
                  <a:cubicBezTo>
                    <a:pt x="4" y="0"/>
                    <a:pt x="0" y="3"/>
                    <a:pt x="0" y="8"/>
                  </a:cubicBezTo>
                  <a:cubicBezTo>
                    <a:pt x="15" y="6"/>
                    <a:pt x="29" y="4"/>
                    <a:pt x="4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48" name="Freeform 3">
            <a:extLst>
              <a:ext uri="{FF2B5EF4-FFF2-40B4-BE49-F238E27FC236}">
                <a16:creationId xmlns:a16="http://schemas.microsoft.com/office/drawing/2014/main" id="{00670285-EFF4-A4B4-D89C-2E1A60802957}"/>
              </a:ext>
            </a:extLst>
          </p:cNvPr>
          <p:cNvSpPr/>
          <p:nvPr/>
        </p:nvSpPr>
        <p:spPr>
          <a:xfrm>
            <a:off x="911424" y="2171430"/>
            <a:ext cx="2687294" cy="4369307"/>
          </a:xfrm>
          <a:custGeom>
            <a:avLst/>
            <a:gdLst/>
            <a:ahLst/>
            <a:cxnLst/>
            <a:rect l="l" t="t" r="r" b="b"/>
            <a:pathLst>
              <a:path w="5086556" h="7266508">
                <a:moveTo>
                  <a:pt x="0" y="0"/>
                </a:moveTo>
                <a:lnTo>
                  <a:pt x="5086556" y="0"/>
                </a:lnTo>
                <a:lnTo>
                  <a:pt x="5086556" y="7266508"/>
                </a:lnTo>
                <a:lnTo>
                  <a:pt x="0" y="72665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a:p>
        </p:txBody>
      </p:sp>
      <p:sp>
        <p:nvSpPr>
          <p:cNvPr id="7" name="投影片編號版面配置區 8">
            <a:extLst>
              <a:ext uri="{FF2B5EF4-FFF2-40B4-BE49-F238E27FC236}">
                <a16:creationId xmlns:a16="http://schemas.microsoft.com/office/drawing/2014/main" id="{E983EA7E-1D15-97B9-752F-2E4DA17510F2}"/>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35</a:t>
            </a:fld>
            <a:endParaRPr lang="zh-TW" altLang="en-US" sz="2600" b="1" u="sng"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695325" y="52388"/>
            <a:ext cx="7886700" cy="1327150"/>
          </a:xfrm>
        </p:spPr>
        <p:txBody>
          <a:bodyPr/>
          <a:lstStyle/>
          <a:p>
            <a:pPr eaLnBrk="1" hangingPunct="1"/>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伍</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、報名資料確認</a:t>
            </a:r>
            <a:r>
              <a:rPr lang="en-US" altLang="zh-TW" sz="3600" b="1" dirty="0">
                <a:solidFill>
                  <a:srgbClr val="002060"/>
                </a:solidFill>
                <a:latin typeface="微軟正黑體" panose="020B0604030504040204" pitchFamily="34" charset="-120"/>
                <a:ea typeface="微軟正黑體" panose="020B0604030504040204" pitchFamily="34" charset="-120"/>
              </a:rPr>
              <a:t>  5/9</a:t>
            </a:r>
            <a:endParaRPr lang="zh-TW" altLang="en-US" dirty="0"/>
          </a:p>
        </p:txBody>
      </p:sp>
      <p:sp>
        <p:nvSpPr>
          <p:cNvPr id="4" name="內容版面配置區 3"/>
          <p:cNvSpPr>
            <a:spLocks noGrp="1"/>
          </p:cNvSpPr>
          <p:nvPr>
            <p:ph idx="1"/>
          </p:nvPr>
        </p:nvSpPr>
        <p:spPr>
          <a:xfrm>
            <a:off x="1016000" y="865188"/>
            <a:ext cx="10718800" cy="3859956"/>
          </a:xfrm>
        </p:spPr>
        <p:txBody>
          <a:bodyPr rtlCol="0">
            <a:normAutofit/>
          </a:bodyPr>
          <a:lstStyle/>
          <a:p>
            <a:pPr marL="0" indent="0" eaLnBrk="1" fontAlgn="auto" hangingPunct="1">
              <a:lnSpc>
                <a:spcPct val="200000"/>
              </a:lnSpc>
              <a:spcBef>
                <a:spcPts val="1800"/>
              </a:spcBef>
              <a:spcAft>
                <a:spcPts val="0"/>
              </a:spcAft>
              <a:buClr>
                <a:schemeClr val="accent1"/>
              </a:buClr>
              <a:buSzPct val="85000"/>
              <a:buFont typeface="Arial" panose="020B0604020202020204" pitchFamily="34" charset="0"/>
              <a:buNone/>
              <a:defRPr/>
            </a:pPr>
            <a:r>
              <a:rPr lang="zh-TW" altLang="en-US" b="1" dirty="0">
                <a:solidFill>
                  <a:srgbClr val="0070C0"/>
                </a:solidFill>
                <a:latin typeface="微軟正黑體" panose="020B0604030504040204" pitchFamily="34" charset="-120"/>
                <a:ea typeface="微軟正黑體" panose="020B0604030504040204" pitchFamily="34" charset="-120"/>
              </a:rPr>
              <a:t>三、</a:t>
            </a:r>
            <a:r>
              <a:rPr lang="zh-TW" altLang="zh-TW" b="1" dirty="0">
                <a:solidFill>
                  <a:srgbClr val="0070C0"/>
                </a:solidFill>
                <a:latin typeface="微軟正黑體" panose="020B0604030504040204" pitchFamily="34" charset="-120"/>
                <a:ea typeface="微軟正黑體" panose="020B0604030504040204" pitchFamily="34" charset="-120"/>
              </a:rPr>
              <a:t>匯出資料</a:t>
            </a:r>
            <a:endParaRPr lang="en-US" altLang="zh-TW" b="1" dirty="0">
              <a:solidFill>
                <a:srgbClr val="0070C0"/>
              </a:solidFill>
              <a:latin typeface="微軟正黑體" panose="020B0604030504040204" pitchFamily="34" charset="-120"/>
              <a:ea typeface="微軟正黑體" panose="020B0604030504040204" pitchFamily="34" charset="-120"/>
            </a:endParaRPr>
          </a:p>
          <a:p>
            <a:pPr marL="263525" indent="-263525" algn="just" eaLnBrk="1" fontAlgn="auto" hangingPunct="1">
              <a:lnSpc>
                <a:spcPct val="100000"/>
              </a:lnSpc>
              <a:spcAft>
                <a:spcPts val="0"/>
              </a:spcAft>
              <a:buFont typeface="Wingdings" panose="05000000000000000000" pitchFamily="2" charset="2"/>
              <a:buChar char="Ø"/>
              <a:defRPr/>
            </a:pPr>
            <a:r>
              <a:rPr lang="zh-TW" altLang="en-US" b="1" dirty="0">
                <a:latin typeface="微軟正黑體" panose="020B0604030504040204" pitchFamily="34" charset="-120"/>
                <a:ea typeface="微軟正黑體" panose="020B0604030504040204" pitchFamily="34" charset="-120"/>
              </a:rPr>
              <a:t>匯出檔案為免試生報名資料之</a:t>
            </a:r>
            <a:r>
              <a:rPr lang="en-US" altLang="zh-TW" b="1" dirty="0">
                <a:latin typeface="微軟正黑體" panose="020B0604030504040204" pitchFamily="34" charset="-120"/>
                <a:ea typeface="微軟正黑體" panose="020B0604030504040204" pitchFamily="34" charset="-120"/>
              </a:rPr>
              <a:t>Excel</a:t>
            </a:r>
            <a:r>
              <a:rPr lang="zh-TW" altLang="en-US" b="1" dirty="0">
                <a:latin typeface="微軟正黑體" panose="020B0604030504040204" pitchFamily="34" charset="-120"/>
                <a:ea typeface="微軟正黑體" panose="020B0604030504040204" pitchFamily="34" charset="-120"/>
              </a:rPr>
              <a:t>檔案，國中承辦人員可於「國中集體報名系統</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練習版」開放期間，</a:t>
            </a:r>
            <a:r>
              <a:rPr lang="zh-TW" altLang="en-US" b="1" dirty="0">
                <a:solidFill>
                  <a:srgbClr val="7030A0"/>
                </a:solidFill>
                <a:latin typeface="微軟正黑體" panose="020B0604030504040204" pitchFamily="34" charset="-120"/>
                <a:ea typeface="微軟正黑體" panose="020B0604030504040204" pitchFamily="34" charset="-120"/>
              </a:rPr>
              <a:t>匯出確認後的免試生報名資料，再於集體報名系統正式開放後，直接匯入報名資料使用。</a:t>
            </a:r>
            <a:endParaRPr lang="en-US" altLang="zh-TW" b="1" dirty="0">
              <a:solidFill>
                <a:srgbClr val="7030A0"/>
              </a:solidFill>
              <a:latin typeface="微軟正黑體" panose="020B0604030504040204" pitchFamily="34" charset="-120"/>
              <a:ea typeface="微軟正黑體" panose="020B0604030504040204" pitchFamily="34" charset="-120"/>
            </a:endParaRPr>
          </a:p>
          <a:p>
            <a:pPr marL="263525" indent="-263525" algn="just" eaLnBrk="1" fontAlgn="auto" hangingPunct="1">
              <a:lnSpc>
                <a:spcPct val="100000"/>
              </a:lnSpc>
              <a:spcBef>
                <a:spcPts val="1200"/>
              </a:spcBef>
              <a:spcAft>
                <a:spcPts val="0"/>
              </a:spcAft>
              <a:buFont typeface="Wingdings" panose="05000000000000000000" pitchFamily="2" charset="2"/>
              <a:buChar char="Ø"/>
              <a:defRPr/>
            </a:pPr>
            <a:r>
              <a:rPr lang="zh-TW" altLang="en-US" b="1" dirty="0">
                <a:latin typeface="微軟正黑體" panose="020B0604030504040204" pitchFamily="34" charset="-120"/>
                <a:ea typeface="微軟正黑體" panose="020B0604030504040204" pitchFamily="34" charset="-120"/>
              </a:rPr>
              <a:t>匯出檔案可用於「</a:t>
            </a:r>
            <a:r>
              <a:rPr lang="en-US" altLang="zh-TW" b="1" dirty="0">
                <a:latin typeface="微軟正黑體" panose="020B0604030504040204" pitchFamily="34" charset="-120"/>
                <a:ea typeface="微軟正黑體" panose="020B0604030504040204" pitchFamily="34" charset="-120"/>
              </a:rPr>
              <a:t>115</a:t>
            </a:r>
            <a:r>
              <a:rPr lang="zh-TW" altLang="en-US" b="1" dirty="0">
                <a:latin typeface="微軟正黑體" panose="020B0604030504040204" pitchFamily="34" charset="-120"/>
                <a:ea typeface="微軟正黑體" panose="020B0604030504040204" pitchFamily="34" charset="-120"/>
              </a:rPr>
              <a:t>學年度五專入學專用聯合免試入學比序項目積分證明單輔助列印系統」，套印免試生報名用之積分證明單。</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系統開放時間為</a:t>
            </a:r>
            <a:r>
              <a:rPr lang="en-US" altLang="zh-TW" b="1" dirty="0">
                <a:solidFill>
                  <a:srgbClr val="0000FF"/>
                </a:solidFill>
                <a:latin typeface="微軟正黑體" panose="020B0604030504040204" pitchFamily="34" charset="-120"/>
                <a:ea typeface="微軟正黑體" panose="020B0604030504040204" pitchFamily="34" charset="-120"/>
              </a:rPr>
              <a:t>115</a:t>
            </a:r>
            <a:r>
              <a:rPr lang="zh-TW" altLang="en-US" b="1" dirty="0">
                <a:solidFill>
                  <a:srgbClr val="0000FF"/>
                </a:solidFill>
                <a:latin typeface="微軟正黑體" panose="020B0604030504040204" pitchFamily="34" charset="-120"/>
                <a:ea typeface="微軟正黑體" panose="020B0604030504040204" pitchFamily="34" charset="-120"/>
              </a:rPr>
              <a:t>年</a:t>
            </a:r>
            <a:r>
              <a:rPr lang="en-US" altLang="zh-TW" b="1" dirty="0">
                <a:solidFill>
                  <a:srgbClr val="0000FF"/>
                </a:solidFill>
                <a:latin typeface="微軟正黑體" panose="020B0604030504040204" pitchFamily="34" charset="-120"/>
                <a:ea typeface="微軟正黑體" panose="020B0604030504040204" pitchFamily="34" charset="-120"/>
              </a:rPr>
              <a:t>4</a:t>
            </a:r>
            <a:r>
              <a:rPr lang="zh-TW" altLang="en-US" b="1" dirty="0">
                <a:solidFill>
                  <a:srgbClr val="0000FF"/>
                </a:solidFill>
                <a:latin typeface="微軟正黑體" panose="020B0604030504040204" pitchFamily="34" charset="-120"/>
                <a:ea typeface="微軟正黑體" panose="020B0604030504040204" pitchFamily="34" charset="-120"/>
              </a:rPr>
              <a:t>月</a:t>
            </a:r>
            <a:r>
              <a:rPr lang="en-US" altLang="zh-TW" b="1" dirty="0">
                <a:solidFill>
                  <a:srgbClr val="0000FF"/>
                </a:solidFill>
                <a:latin typeface="微軟正黑體" panose="020B0604030504040204" pitchFamily="34" charset="-120"/>
                <a:ea typeface="微軟正黑體" panose="020B0604030504040204" pitchFamily="34" charset="-120"/>
              </a:rPr>
              <a:t>13</a:t>
            </a:r>
            <a:r>
              <a:rPr lang="zh-TW" altLang="en-US" b="1" dirty="0">
                <a:solidFill>
                  <a:srgbClr val="0000FF"/>
                </a:solidFill>
                <a:latin typeface="微軟正黑體" panose="020B0604030504040204" pitchFamily="34" charset="-120"/>
                <a:ea typeface="微軟正黑體" panose="020B0604030504040204" pitchFamily="34" charset="-120"/>
              </a:rPr>
              <a:t>日至</a:t>
            </a:r>
            <a:r>
              <a:rPr lang="en-US" altLang="zh-TW" b="1" dirty="0">
                <a:solidFill>
                  <a:srgbClr val="0000FF"/>
                </a:solidFill>
                <a:latin typeface="微軟正黑體" panose="020B0604030504040204" pitchFamily="34" charset="-120"/>
                <a:ea typeface="微軟正黑體" panose="020B0604030504040204" pitchFamily="34" charset="-120"/>
              </a:rPr>
              <a:t>8</a:t>
            </a:r>
            <a:r>
              <a:rPr lang="zh-TW" altLang="en-US" b="1" dirty="0">
                <a:solidFill>
                  <a:srgbClr val="0000FF"/>
                </a:solidFill>
                <a:latin typeface="微軟正黑體" panose="020B0604030504040204" pitchFamily="34" charset="-120"/>
                <a:ea typeface="微軟正黑體" panose="020B0604030504040204" pitchFamily="34" charset="-120"/>
              </a:rPr>
              <a:t>月</a:t>
            </a:r>
            <a:r>
              <a:rPr lang="en-US" altLang="zh-TW" b="1" dirty="0">
                <a:solidFill>
                  <a:srgbClr val="0000FF"/>
                </a:solidFill>
                <a:latin typeface="微軟正黑體" panose="020B0604030504040204" pitchFamily="34" charset="-120"/>
                <a:ea typeface="微軟正黑體" panose="020B0604030504040204" pitchFamily="34" charset="-120"/>
              </a:rPr>
              <a:t>28</a:t>
            </a:r>
            <a:r>
              <a:rPr lang="zh-TW" altLang="en-US" b="1" dirty="0">
                <a:solidFill>
                  <a:srgbClr val="0000FF"/>
                </a:solidFill>
                <a:latin typeface="微軟正黑體" panose="020B0604030504040204" pitchFamily="34" charset="-120"/>
                <a:ea typeface="微軟正黑體" panose="020B0604030504040204" pitchFamily="34" charset="-120"/>
              </a:rPr>
              <a:t>日</a:t>
            </a:r>
            <a:r>
              <a:rPr lang="en-US" altLang="zh-TW" b="1" dirty="0">
                <a:solidFill>
                  <a:srgbClr val="0000FF"/>
                </a:solidFill>
                <a:latin typeface="微軟正黑體" panose="020B0604030504040204" pitchFamily="34" charset="-120"/>
                <a:ea typeface="微軟正黑體" panose="020B0604030504040204" pitchFamily="34" charset="-120"/>
              </a:rPr>
              <a:t>)</a:t>
            </a:r>
            <a:endParaRPr lang="zh-TW" altLang="zh-TW"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grpSp>
        <p:nvGrpSpPr>
          <p:cNvPr id="38918" name="组合 153"/>
          <p:cNvGrpSpPr>
            <a:grpSpLocks/>
          </p:cNvGrpSpPr>
          <p:nvPr/>
        </p:nvGrpSpPr>
        <p:grpSpPr bwMode="auto">
          <a:xfrm>
            <a:off x="10790238" y="290513"/>
            <a:ext cx="1044575" cy="1077912"/>
            <a:chOff x="781051" y="5291138"/>
            <a:chExt cx="1039813" cy="1041401"/>
          </a:xfrm>
        </p:grpSpPr>
        <p:sp>
          <p:nvSpPr>
            <p:cNvPr id="8" name="Oval 151"/>
            <p:cNvSpPr>
              <a:spLocks noChangeArrowheads="1"/>
            </p:cNvSpPr>
            <p:nvPr/>
          </p:nvSpPr>
          <p:spPr bwMode="auto">
            <a:xfrm>
              <a:off x="781051" y="5291138"/>
              <a:ext cx="1039813" cy="1041401"/>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9" name="Freeform 152"/>
            <p:cNvSpPr/>
            <p:nvPr/>
          </p:nvSpPr>
          <p:spPr bwMode="auto">
            <a:xfrm>
              <a:off x="781051" y="5433774"/>
              <a:ext cx="1039813" cy="898765"/>
            </a:xfrm>
            <a:custGeom>
              <a:avLst/>
              <a:gdLst>
                <a:gd name="T0" fmla="*/ 470 w 558"/>
                <a:gd name="T1" fmla="*/ 0 h 481"/>
                <a:gd name="T2" fmla="*/ 452 w 558"/>
                <a:gd name="T3" fmla="*/ 30 h 481"/>
                <a:gd name="T4" fmla="*/ 406 w 558"/>
                <a:gd name="T5" fmla="*/ 13 h 481"/>
                <a:gd name="T6" fmla="*/ 381 w 558"/>
                <a:gd name="T7" fmla="*/ 43 h 481"/>
                <a:gd name="T8" fmla="*/ 328 w 558"/>
                <a:gd name="T9" fmla="*/ 20 h 481"/>
                <a:gd name="T10" fmla="*/ 288 w 558"/>
                <a:gd name="T11" fmla="*/ 53 h 481"/>
                <a:gd name="T12" fmla="*/ 243 w 558"/>
                <a:gd name="T13" fmla="*/ 27 h 481"/>
                <a:gd name="T14" fmla="*/ 184 w 558"/>
                <a:gd name="T15" fmla="*/ 51 h 481"/>
                <a:gd name="T16" fmla="*/ 150 w 558"/>
                <a:gd name="T17" fmla="*/ 13 h 481"/>
                <a:gd name="T18" fmla="*/ 71 w 558"/>
                <a:gd name="T19" fmla="*/ 43 h 481"/>
                <a:gd name="T20" fmla="*/ 71 w 558"/>
                <a:gd name="T21" fmla="*/ 16 h 481"/>
                <a:gd name="T22" fmla="*/ 0 w 558"/>
                <a:gd name="T23" fmla="*/ 202 h 481"/>
                <a:gd name="T24" fmla="*/ 279 w 558"/>
                <a:gd name="T25" fmla="*/ 481 h 481"/>
                <a:gd name="T26" fmla="*/ 558 w 558"/>
                <a:gd name="T27" fmla="*/ 202 h 481"/>
                <a:gd name="T28" fmla="*/ 470 w 558"/>
                <a:gd name="T29"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8" h="481">
                  <a:moveTo>
                    <a:pt x="470" y="0"/>
                  </a:moveTo>
                  <a:cubicBezTo>
                    <a:pt x="452" y="30"/>
                    <a:pt x="452" y="30"/>
                    <a:pt x="452" y="30"/>
                  </a:cubicBezTo>
                  <a:cubicBezTo>
                    <a:pt x="406" y="13"/>
                    <a:pt x="406" y="13"/>
                    <a:pt x="406" y="13"/>
                  </a:cubicBezTo>
                  <a:cubicBezTo>
                    <a:pt x="381" y="43"/>
                    <a:pt x="381" y="43"/>
                    <a:pt x="381" y="43"/>
                  </a:cubicBezTo>
                  <a:cubicBezTo>
                    <a:pt x="328" y="20"/>
                    <a:pt x="328" y="20"/>
                    <a:pt x="328" y="20"/>
                  </a:cubicBezTo>
                  <a:cubicBezTo>
                    <a:pt x="288" y="53"/>
                    <a:pt x="288" y="53"/>
                    <a:pt x="288" y="53"/>
                  </a:cubicBezTo>
                  <a:cubicBezTo>
                    <a:pt x="243" y="27"/>
                    <a:pt x="243" y="27"/>
                    <a:pt x="243" y="27"/>
                  </a:cubicBezTo>
                  <a:cubicBezTo>
                    <a:pt x="184" y="51"/>
                    <a:pt x="184" y="51"/>
                    <a:pt x="184" y="51"/>
                  </a:cubicBezTo>
                  <a:cubicBezTo>
                    <a:pt x="150" y="13"/>
                    <a:pt x="150" y="13"/>
                    <a:pt x="150" y="13"/>
                  </a:cubicBezTo>
                  <a:cubicBezTo>
                    <a:pt x="71" y="43"/>
                    <a:pt x="71" y="43"/>
                    <a:pt x="71" y="43"/>
                  </a:cubicBezTo>
                  <a:cubicBezTo>
                    <a:pt x="71" y="16"/>
                    <a:pt x="71" y="16"/>
                    <a:pt x="71" y="16"/>
                  </a:cubicBezTo>
                  <a:cubicBezTo>
                    <a:pt x="27" y="66"/>
                    <a:pt x="0" y="131"/>
                    <a:pt x="0" y="202"/>
                  </a:cubicBezTo>
                  <a:cubicBezTo>
                    <a:pt x="0" y="356"/>
                    <a:pt x="125" y="481"/>
                    <a:pt x="279" y="481"/>
                  </a:cubicBezTo>
                  <a:cubicBezTo>
                    <a:pt x="433" y="481"/>
                    <a:pt x="558" y="356"/>
                    <a:pt x="558" y="202"/>
                  </a:cubicBezTo>
                  <a:cubicBezTo>
                    <a:pt x="558" y="122"/>
                    <a:pt x="524" y="51"/>
                    <a:pt x="470" y="0"/>
                  </a:cubicBezTo>
                  <a:close/>
                </a:path>
              </a:pathLst>
            </a:custGeom>
            <a:solidFill>
              <a:srgbClr val="EDC6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0" name="Freeform 153"/>
            <p:cNvSpPr/>
            <p:nvPr/>
          </p:nvSpPr>
          <p:spPr bwMode="auto">
            <a:xfrm>
              <a:off x="913793" y="5831010"/>
              <a:ext cx="377682" cy="38343"/>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1" name="Freeform 154"/>
            <p:cNvSpPr/>
            <p:nvPr/>
          </p:nvSpPr>
          <p:spPr bwMode="auto">
            <a:xfrm>
              <a:off x="913793" y="5924567"/>
              <a:ext cx="377682" cy="38344"/>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2" name="Freeform 155"/>
            <p:cNvSpPr/>
            <p:nvPr/>
          </p:nvSpPr>
          <p:spPr bwMode="auto">
            <a:xfrm>
              <a:off x="913793" y="6018125"/>
              <a:ext cx="377682" cy="38343"/>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Rectangle 156"/>
            <p:cNvSpPr>
              <a:spLocks noChangeArrowheads="1"/>
            </p:cNvSpPr>
            <p:nvPr/>
          </p:nvSpPr>
          <p:spPr bwMode="auto">
            <a:xfrm>
              <a:off x="1327822" y="5831010"/>
              <a:ext cx="363460" cy="225458"/>
            </a:xfrm>
            <a:prstGeom prst="rect">
              <a:avLst/>
            </a:prstGeom>
            <a:solidFill>
              <a:srgbClr val="57595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Rectangle 157"/>
            <p:cNvSpPr>
              <a:spLocks noChangeArrowheads="1"/>
            </p:cNvSpPr>
            <p:nvPr/>
          </p:nvSpPr>
          <p:spPr bwMode="auto">
            <a:xfrm>
              <a:off x="913793" y="5653098"/>
              <a:ext cx="777489" cy="98159"/>
            </a:xfrm>
            <a:prstGeom prst="rect">
              <a:avLst/>
            </a:prstGeom>
            <a:solidFill>
              <a:srgbClr val="48B19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158"/>
            <p:cNvSpPr/>
            <p:nvPr/>
          </p:nvSpPr>
          <p:spPr bwMode="auto">
            <a:xfrm>
              <a:off x="913793" y="6107081"/>
              <a:ext cx="377682" cy="36809"/>
            </a:xfrm>
            <a:custGeom>
              <a:avLst/>
              <a:gdLst>
                <a:gd name="T0" fmla="*/ 196 w 203"/>
                <a:gd name="T1" fmla="*/ 0 h 19"/>
                <a:gd name="T2" fmla="*/ 8 w 203"/>
                <a:gd name="T3" fmla="*/ 0 h 19"/>
                <a:gd name="T4" fmla="*/ 0 w 203"/>
                <a:gd name="T5" fmla="*/ 10 h 19"/>
                <a:gd name="T6" fmla="*/ 8 w 203"/>
                <a:gd name="T7" fmla="*/ 19 h 19"/>
                <a:gd name="T8" fmla="*/ 196 w 203"/>
                <a:gd name="T9" fmla="*/ 19 h 19"/>
                <a:gd name="T10" fmla="*/ 203 w 203"/>
                <a:gd name="T11" fmla="*/ 10 h 19"/>
                <a:gd name="T12" fmla="*/ 196 w 20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03" h="19">
                  <a:moveTo>
                    <a:pt x="196" y="0"/>
                  </a:moveTo>
                  <a:cubicBezTo>
                    <a:pt x="8" y="0"/>
                    <a:pt x="8" y="0"/>
                    <a:pt x="8" y="0"/>
                  </a:cubicBezTo>
                  <a:cubicBezTo>
                    <a:pt x="4" y="0"/>
                    <a:pt x="0" y="4"/>
                    <a:pt x="0" y="10"/>
                  </a:cubicBezTo>
                  <a:cubicBezTo>
                    <a:pt x="0" y="15"/>
                    <a:pt x="4" y="19"/>
                    <a:pt x="8" y="19"/>
                  </a:cubicBezTo>
                  <a:cubicBezTo>
                    <a:pt x="196" y="19"/>
                    <a:pt x="196" y="19"/>
                    <a:pt x="196" y="19"/>
                  </a:cubicBezTo>
                  <a:cubicBezTo>
                    <a:pt x="200" y="19"/>
                    <a:pt x="203" y="15"/>
                    <a:pt x="203" y="10"/>
                  </a:cubicBezTo>
                  <a:cubicBezTo>
                    <a:pt x="203" y="4"/>
                    <a:pt x="200" y="0"/>
                    <a:pt x="196"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159"/>
            <p:cNvSpPr/>
            <p:nvPr/>
          </p:nvSpPr>
          <p:spPr bwMode="auto">
            <a:xfrm>
              <a:off x="956460" y="6202173"/>
              <a:ext cx="335016" cy="38343"/>
            </a:xfrm>
            <a:custGeom>
              <a:avLst/>
              <a:gdLst>
                <a:gd name="T0" fmla="*/ 173 w 180"/>
                <a:gd name="T1" fmla="*/ 0 h 20"/>
                <a:gd name="T2" fmla="*/ 0 w 180"/>
                <a:gd name="T3" fmla="*/ 0 h 20"/>
                <a:gd name="T4" fmla="*/ 25 w 180"/>
                <a:gd name="T5" fmla="*/ 20 h 20"/>
                <a:gd name="T6" fmla="*/ 173 w 180"/>
                <a:gd name="T7" fmla="*/ 20 h 20"/>
                <a:gd name="T8" fmla="*/ 180 w 180"/>
                <a:gd name="T9" fmla="*/ 10 h 20"/>
                <a:gd name="T10" fmla="*/ 173 w 180"/>
                <a:gd name="T11" fmla="*/ 0 h 20"/>
              </a:gdLst>
              <a:ahLst/>
              <a:cxnLst>
                <a:cxn ang="0">
                  <a:pos x="T0" y="T1"/>
                </a:cxn>
                <a:cxn ang="0">
                  <a:pos x="T2" y="T3"/>
                </a:cxn>
                <a:cxn ang="0">
                  <a:pos x="T4" y="T5"/>
                </a:cxn>
                <a:cxn ang="0">
                  <a:pos x="T6" y="T7"/>
                </a:cxn>
                <a:cxn ang="0">
                  <a:pos x="T8" y="T9"/>
                </a:cxn>
                <a:cxn ang="0">
                  <a:pos x="T10" y="T11"/>
                </a:cxn>
              </a:cxnLst>
              <a:rect l="0" t="0" r="r" b="b"/>
              <a:pathLst>
                <a:path w="180" h="20">
                  <a:moveTo>
                    <a:pt x="173" y="0"/>
                  </a:moveTo>
                  <a:cubicBezTo>
                    <a:pt x="0" y="0"/>
                    <a:pt x="0" y="0"/>
                    <a:pt x="0" y="0"/>
                  </a:cubicBezTo>
                  <a:cubicBezTo>
                    <a:pt x="8" y="7"/>
                    <a:pt x="16" y="13"/>
                    <a:pt x="25" y="20"/>
                  </a:cubicBezTo>
                  <a:cubicBezTo>
                    <a:pt x="173" y="20"/>
                    <a:pt x="173" y="20"/>
                    <a:pt x="173" y="20"/>
                  </a:cubicBezTo>
                  <a:cubicBezTo>
                    <a:pt x="177" y="20"/>
                    <a:pt x="180" y="15"/>
                    <a:pt x="180" y="10"/>
                  </a:cubicBezTo>
                  <a:cubicBezTo>
                    <a:pt x="180" y="4"/>
                    <a:pt x="177" y="0"/>
                    <a:pt x="17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160"/>
            <p:cNvSpPr/>
            <p:nvPr/>
          </p:nvSpPr>
          <p:spPr bwMode="auto">
            <a:xfrm>
              <a:off x="1105004" y="6294196"/>
              <a:ext cx="186471" cy="35275"/>
            </a:xfrm>
            <a:custGeom>
              <a:avLst/>
              <a:gdLst>
                <a:gd name="T0" fmla="*/ 93 w 100"/>
                <a:gd name="T1" fmla="*/ 0 h 19"/>
                <a:gd name="T2" fmla="*/ 0 w 100"/>
                <a:gd name="T3" fmla="*/ 0 h 19"/>
                <a:gd name="T4" fmla="*/ 88 w 100"/>
                <a:gd name="T5" fmla="*/ 19 h 19"/>
                <a:gd name="T6" fmla="*/ 93 w 100"/>
                <a:gd name="T7" fmla="*/ 19 h 19"/>
                <a:gd name="T8" fmla="*/ 100 w 100"/>
                <a:gd name="T9" fmla="*/ 10 h 19"/>
                <a:gd name="T10" fmla="*/ 93 w 100"/>
                <a:gd name="T11" fmla="*/ 0 h 19"/>
              </a:gdLst>
              <a:ahLst/>
              <a:cxnLst>
                <a:cxn ang="0">
                  <a:pos x="T0" y="T1"/>
                </a:cxn>
                <a:cxn ang="0">
                  <a:pos x="T2" y="T3"/>
                </a:cxn>
                <a:cxn ang="0">
                  <a:pos x="T4" y="T5"/>
                </a:cxn>
                <a:cxn ang="0">
                  <a:pos x="T6" y="T7"/>
                </a:cxn>
                <a:cxn ang="0">
                  <a:pos x="T8" y="T9"/>
                </a:cxn>
                <a:cxn ang="0">
                  <a:pos x="T10" y="T11"/>
                </a:cxn>
              </a:cxnLst>
              <a:rect l="0" t="0" r="r" b="b"/>
              <a:pathLst>
                <a:path w="100" h="19">
                  <a:moveTo>
                    <a:pt x="93" y="0"/>
                  </a:moveTo>
                  <a:cubicBezTo>
                    <a:pt x="0" y="0"/>
                    <a:pt x="0" y="0"/>
                    <a:pt x="0" y="0"/>
                  </a:cubicBezTo>
                  <a:cubicBezTo>
                    <a:pt x="27" y="11"/>
                    <a:pt x="57" y="18"/>
                    <a:pt x="88" y="19"/>
                  </a:cubicBezTo>
                  <a:cubicBezTo>
                    <a:pt x="93" y="19"/>
                    <a:pt x="93" y="19"/>
                    <a:pt x="93" y="19"/>
                  </a:cubicBezTo>
                  <a:cubicBezTo>
                    <a:pt x="97" y="19"/>
                    <a:pt x="100" y="15"/>
                    <a:pt x="100" y="10"/>
                  </a:cubicBezTo>
                  <a:cubicBezTo>
                    <a:pt x="100" y="4"/>
                    <a:pt x="97" y="0"/>
                    <a:pt x="9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161"/>
            <p:cNvSpPr/>
            <p:nvPr/>
          </p:nvSpPr>
          <p:spPr bwMode="auto">
            <a:xfrm>
              <a:off x="1361007" y="6125486"/>
              <a:ext cx="353979" cy="38343"/>
            </a:xfrm>
            <a:custGeom>
              <a:avLst/>
              <a:gdLst>
                <a:gd name="T0" fmla="*/ 190 w 190"/>
                <a:gd name="T1" fmla="*/ 0 h 20"/>
                <a:gd name="T2" fmla="*/ 7 w 190"/>
                <a:gd name="T3" fmla="*/ 0 h 20"/>
                <a:gd name="T4" fmla="*/ 0 w 190"/>
                <a:gd name="T5" fmla="*/ 10 h 20"/>
                <a:gd name="T6" fmla="*/ 7 w 190"/>
                <a:gd name="T7" fmla="*/ 20 h 20"/>
                <a:gd name="T8" fmla="*/ 174 w 190"/>
                <a:gd name="T9" fmla="*/ 20 h 20"/>
                <a:gd name="T10" fmla="*/ 190 w 190"/>
                <a:gd name="T11" fmla="*/ 0 h 20"/>
              </a:gdLst>
              <a:ahLst/>
              <a:cxnLst>
                <a:cxn ang="0">
                  <a:pos x="T0" y="T1"/>
                </a:cxn>
                <a:cxn ang="0">
                  <a:pos x="T2" y="T3"/>
                </a:cxn>
                <a:cxn ang="0">
                  <a:pos x="T4" y="T5"/>
                </a:cxn>
                <a:cxn ang="0">
                  <a:pos x="T6" y="T7"/>
                </a:cxn>
                <a:cxn ang="0">
                  <a:pos x="T8" y="T9"/>
                </a:cxn>
                <a:cxn ang="0">
                  <a:pos x="T10" y="T11"/>
                </a:cxn>
              </a:cxnLst>
              <a:rect l="0" t="0" r="r" b="b"/>
              <a:pathLst>
                <a:path w="190" h="20">
                  <a:moveTo>
                    <a:pt x="190" y="0"/>
                  </a:moveTo>
                  <a:cubicBezTo>
                    <a:pt x="7" y="0"/>
                    <a:pt x="7" y="0"/>
                    <a:pt x="7" y="0"/>
                  </a:cubicBezTo>
                  <a:cubicBezTo>
                    <a:pt x="3" y="0"/>
                    <a:pt x="0" y="4"/>
                    <a:pt x="0" y="10"/>
                  </a:cubicBezTo>
                  <a:cubicBezTo>
                    <a:pt x="0" y="15"/>
                    <a:pt x="3" y="20"/>
                    <a:pt x="7" y="20"/>
                  </a:cubicBezTo>
                  <a:cubicBezTo>
                    <a:pt x="174" y="20"/>
                    <a:pt x="174" y="20"/>
                    <a:pt x="174" y="20"/>
                  </a:cubicBezTo>
                  <a:cubicBezTo>
                    <a:pt x="179" y="13"/>
                    <a:pt x="185" y="7"/>
                    <a:pt x="190"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162"/>
            <p:cNvSpPr/>
            <p:nvPr/>
          </p:nvSpPr>
          <p:spPr bwMode="auto">
            <a:xfrm>
              <a:off x="1361007" y="6220577"/>
              <a:ext cx="262324" cy="38343"/>
            </a:xfrm>
            <a:custGeom>
              <a:avLst/>
              <a:gdLst>
                <a:gd name="T0" fmla="*/ 7 w 141"/>
                <a:gd name="T1" fmla="*/ 0 h 20"/>
                <a:gd name="T2" fmla="*/ 0 w 141"/>
                <a:gd name="T3" fmla="*/ 10 h 20"/>
                <a:gd name="T4" fmla="*/ 7 w 141"/>
                <a:gd name="T5" fmla="*/ 20 h 20"/>
                <a:gd name="T6" fmla="*/ 113 w 141"/>
                <a:gd name="T7" fmla="*/ 20 h 20"/>
                <a:gd name="T8" fmla="*/ 141 w 141"/>
                <a:gd name="T9" fmla="*/ 0 h 20"/>
                <a:gd name="T10" fmla="*/ 7 w 141"/>
                <a:gd name="T11" fmla="*/ 0 h 20"/>
              </a:gdLst>
              <a:ahLst/>
              <a:cxnLst>
                <a:cxn ang="0">
                  <a:pos x="T0" y="T1"/>
                </a:cxn>
                <a:cxn ang="0">
                  <a:pos x="T2" y="T3"/>
                </a:cxn>
                <a:cxn ang="0">
                  <a:pos x="T4" y="T5"/>
                </a:cxn>
                <a:cxn ang="0">
                  <a:pos x="T6" y="T7"/>
                </a:cxn>
                <a:cxn ang="0">
                  <a:pos x="T8" y="T9"/>
                </a:cxn>
                <a:cxn ang="0">
                  <a:pos x="T10" y="T11"/>
                </a:cxn>
              </a:cxnLst>
              <a:rect l="0" t="0" r="r" b="b"/>
              <a:pathLst>
                <a:path w="141" h="20">
                  <a:moveTo>
                    <a:pt x="7" y="0"/>
                  </a:moveTo>
                  <a:cubicBezTo>
                    <a:pt x="3" y="0"/>
                    <a:pt x="0" y="4"/>
                    <a:pt x="0" y="10"/>
                  </a:cubicBezTo>
                  <a:cubicBezTo>
                    <a:pt x="0" y="15"/>
                    <a:pt x="3" y="20"/>
                    <a:pt x="7" y="20"/>
                  </a:cubicBezTo>
                  <a:cubicBezTo>
                    <a:pt x="113" y="20"/>
                    <a:pt x="113" y="20"/>
                    <a:pt x="113" y="20"/>
                  </a:cubicBezTo>
                  <a:cubicBezTo>
                    <a:pt x="123" y="14"/>
                    <a:pt x="132" y="7"/>
                    <a:pt x="141" y="0"/>
                  </a:cubicBezTo>
                  <a:lnTo>
                    <a:pt x="7" y="0"/>
                  </a:ln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163"/>
            <p:cNvSpPr/>
            <p:nvPr/>
          </p:nvSpPr>
          <p:spPr bwMode="auto">
            <a:xfrm>
              <a:off x="1361007" y="6314134"/>
              <a:ext cx="80594" cy="15337"/>
            </a:xfrm>
            <a:custGeom>
              <a:avLst/>
              <a:gdLst>
                <a:gd name="T0" fmla="*/ 43 w 43"/>
                <a:gd name="T1" fmla="*/ 0 h 8"/>
                <a:gd name="T2" fmla="*/ 7 w 43"/>
                <a:gd name="T3" fmla="*/ 0 h 8"/>
                <a:gd name="T4" fmla="*/ 0 w 43"/>
                <a:gd name="T5" fmla="*/ 8 h 8"/>
                <a:gd name="T6" fmla="*/ 43 w 43"/>
                <a:gd name="T7" fmla="*/ 0 h 8"/>
              </a:gdLst>
              <a:ahLst/>
              <a:cxnLst>
                <a:cxn ang="0">
                  <a:pos x="T0" y="T1"/>
                </a:cxn>
                <a:cxn ang="0">
                  <a:pos x="T2" y="T3"/>
                </a:cxn>
                <a:cxn ang="0">
                  <a:pos x="T4" y="T5"/>
                </a:cxn>
                <a:cxn ang="0">
                  <a:pos x="T6" y="T7"/>
                </a:cxn>
              </a:cxnLst>
              <a:rect l="0" t="0" r="r" b="b"/>
              <a:pathLst>
                <a:path w="43" h="8">
                  <a:moveTo>
                    <a:pt x="43" y="0"/>
                  </a:moveTo>
                  <a:cubicBezTo>
                    <a:pt x="7" y="0"/>
                    <a:pt x="7" y="0"/>
                    <a:pt x="7" y="0"/>
                  </a:cubicBezTo>
                  <a:cubicBezTo>
                    <a:pt x="4" y="0"/>
                    <a:pt x="0" y="3"/>
                    <a:pt x="0" y="8"/>
                  </a:cubicBezTo>
                  <a:cubicBezTo>
                    <a:pt x="15" y="6"/>
                    <a:pt x="29" y="4"/>
                    <a:pt x="4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23" name="Freeform 72">
            <a:extLst>
              <a:ext uri="{FF2B5EF4-FFF2-40B4-BE49-F238E27FC236}">
                <a16:creationId xmlns:a16="http://schemas.microsoft.com/office/drawing/2014/main" id="{7AD6E09B-B4FC-4AE1-9B06-EC9F186A293E}"/>
              </a:ext>
            </a:extLst>
          </p:cNvPr>
          <p:cNvSpPr>
            <a:spLocks noEditPoints="1"/>
          </p:cNvSpPr>
          <p:nvPr/>
        </p:nvSpPr>
        <p:spPr bwMode="auto">
          <a:xfrm rot="2361725" flipH="1">
            <a:off x="9638066" y="4389068"/>
            <a:ext cx="995154" cy="781659"/>
          </a:xfrm>
          <a:custGeom>
            <a:avLst/>
            <a:gdLst>
              <a:gd name="T0" fmla="*/ 327 w 558"/>
              <a:gd name="T1" fmla="*/ 198 h 457"/>
              <a:gd name="T2" fmla="*/ 472 w 558"/>
              <a:gd name="T3" fmla="*/ 158 h 457"/>
              <a:gd name="T4" fmla="*/ 53 w 558"/>
              <a:gd name="T5" fmla="*/ 421 h 457"/>
              <a:gd name="T6" fmla="*/ 45 w 558"/>
              <a:gd name="T7" fmla="*/ 306 h 457"/>
              <a:gd name="T8" fmla="*/ 356 w 558"/>
              <a:gd name="T9" fmla="*/ 186 h 457"/>
              <a:gd name="T10" fmla="*/ 386 w 558"/>
              <a:gd name="T11" fmla="*/ 179 h 457"/>
              <a:gd name="T12" fmla="*/ 453 w 558"/>
              <a:gd name="T13" fmla="*/ 162 h 457"/>
              <a:gd name="T14" fmla="*/ 343 w 558"/>
              <a:gd name="T15" fmla="*/ 192 h 457"/>
              <a:gd name="T16" fmla="*/ 87 w 558"/>
              <a:gd name="T17" fmla="*/ 407 h 457"/>
              <a:gd name="T18" fmla="*/ 165 w 558"/>
              <a:gd name="T19" fmla="*/ 392 h 457"/>
              <a:gd name="T20" fmla="*/ 127 w 558"/>
              <a:gd name="T21" fmla="*/ 413 h 457"/>
              <a:gd name="T22" fmla="*/ 501 w 558"/>
              <a:gd name="T23" fmla="*/ 160 h 457"/>
              <a:gd name="T24" fmla="*/ 464 w 558"/>
              <a:gd name="T25" fmla="*/ 156 h 457"/>
              <a:gd name="T26" fmla="*/ 276 w 558"/>
              <a:gd name="T27" fmla="*/ 217 h 457"/>
              <a:gd name="T28" fmla="*/ 436 w 558"/>
              <a:gd name="T29" fmla="*/ 160 h 457"/>
              <a:gd name="T30" fmla="*/ 164 w 558"/>
              <a:gd name="T31" fmla="*/ 405 h 457"/>
              <a:gd name="T32" fmla="*/ 360 w 558"/>
              <a:gd name="T33" fmla="*/ 185 h 457"/>
              <a:gd name="T34" fmla="*/ 112 w 558"/>
              <a:gd name="T35" fmla="*/ 424 h 457"/>
              <a:gd name="T36" fmla="*/ 247 w 558"/>
              <a:gd name="T37" fmla="*/ 278 h 457"/>
              <a:gd name="T38" fmla="*/ 405 w 558"/>
              <a:gd name="T39" fmla="*/ 158 h 457"/>
              <a:gd name="T40" fmla="*/ 306 w 558"/>
              <a:gd name="T41" fmla="*/ 190 h 457"/>
              <a:gd name="T42" fmla="*/ 80 w 558"/>
              <a:gd name="T43" fmla="*/ 411 h 457"/>
              <a:gd name="T44" fmla="*/ 57 w 558"/>
              <a:gd name="T45" fmla="*/ 388 h 457"/>
              <a:gd name="T46" fmla="*/ 329 w 558"/>
              <a:gd name="T47" fmla="*/ 177 h 457"/>
              <a:gd name="T48" fmla="*/ 379 w 558"/>
              <a:gd name="T49" fmla="*/ 181 h 457"/>
              <a:gd name="T50" fmla="*/ 531 w 558"/>
              <a:gd name="T51" fmla="*/ 44 h 457"/>
              <a:gd name="T52" fmla="*/ 139 w 558"/>
              <a:gd name="T53" fmla="*/ 400 h 457"/>
              <a:gd name="T54" fmla="*/ 259 w 558"/>
              <a:gd name="T55" fmla="*/ 245 h 457"/>
              <a:gd name="T56" fmla="*/ 42 w 558"/>
              <a:gd name="T57" fmla="*/ 339 h 457"/>
              <a:gd name="T58" fmla="*/ 112 w 558"/>
              <a:gd name="T59" fmla="*/ 363 h 457"/>
              <a:gd name="T60" fmla="*/ 183 w 558"/>
              <a:gd name="T61" fmla="*/ 384 h 457"/>
              <a:gd name="T62" fmla="*/ 211 w 558"/>
              <a:gd name="T63" fmla="*/ 312 h 457"/>
              <a:gd name="T64" fmla="*/ 45 w 558"/>
              <a:gd name="T65" fmla="*/ 289 h 457"/>
              <a:gd name="T66" fmla="*/ 141 w 558"/>
              <a:gd name="T67" fmla="*/ 362 h 457"/>
              <a:gd name="T68" fmla="*/ 85 w 558"/>
              <a:gd name="T69" fmla="*/ 301 h 457"/>
              <a:gd name="T70" fmla="*/ 91 w 558"/>
              <a:gd name="T71" fmla="*/ 263 h 457"/>
              <a:gd name="T72" fmla="*/ 127 w 558"/>
              <a:gd name="T73" fmla="*/ 263 h 457"/>
              <a:gd name="T74" fmla="*/ 171 w 558"/>
              <a:gd name="T75" fmla="*/ 207 h 457"/>
              <a:gd name="T76" fmla="*/ 125 w 558"/>
              <a:gd name="T77" fmla="*/ 280 h 457"/>
              <a:gd name="T78" fmla="*/ 74 w 558"/>
              <a:gd name="T79" fmla="*/ 274 h 457"/>
              <a:gd name="T80" fmla="*/ 196 w 558"/>
              <a:gd name="T81" fmla="*/ 287 h 457"/>
              <a:gd name="T82" fmla="*/ 493 w 558"/>
              <a:gd name="T83" fmla="*/ 141 h 457"/>
              <a:gd name="T84" fmla="*/ 470 w 558"/>
              <a:gd name="T85" fmla="*/ 122 h 457"/>
              <a:gd name="T86" fmla="*/ 407 w 558"/>
              <a:gd name="T87" fmla="*/ 87 h 457"/>
              <a:gd name="T88" fmla="*/ 358 w 558"/>
              <a:gd name="T89" fmla="*/ 68 h 457"/>
              <a:gd name="T90" fmla="*/ 409 w 558"/>
              <a:gd name="T91" fmla="*/ 80 h 457"/>
              <a:gd name="T92" fmla="*/ 472 w 558"/>
              <a:gd name="T93" fmla="*/ 106 h 457"/>
              <a:gd name="T94" fmla="*/ 508 w 558"/>
              <a:gd name="T95" fmla="*/ 40 h 457"/>
              <a:gd name="T96" fmla="*/ 527 w 558"/>
              <a:gd name="T97" fmla="*/ 30 h 457"/>
              <a:gd name="T98" fmla="*/ 423 w 558"/>
              <a:gd name="T99" fmla="*/ 13 h 457"/>
              <a:gd name="T100" fmla="*/ 293 w 558"/>
              <a:gd name="T101" fmla="*/ 40 h 457"/>
              <a:gd name="T102" fmla="*/ 546 w 558"/>
              <a:gd name="T103" fmla="*/ 13 h 457"/>
              <a:gd name="T104" fmla="*/ 514 w 558"/>
              <a:gd name="T105" fmla="*/ 169 h 457"/>
              <a:gd name="T106" fmla="*/ 426 w 558"/>
              <a:gd name="T107" fmla="*/ 186 h 457"/>
              <a:gd name="T108" fmla="*/ 377 w 558"/>
              <a:gd name="T109" fmla="*/ 194 h 457"/>
              <a:gd name="T110" fmla="*/ 247 w 558"/>
              <a:gd name="T111" fmla="*/ 314 h 457"/>
              <a:gd name="T112" fmla="*/ 221 w 558"/>
              <a:gd name="T113" fmla="*/ 398 h 457"/>
              <a:gd name="T114" fmla="*/ 80 w 558"/>
              <a:gd name="T115" fmla="*/ 445 h 457"/>
              <a:gd name="T116" fmla="*/ 47 w 558"/>
              <a:gd name="T117" fmla="*/ 443 h 457"/>
              <a:gd name="T118" fmla="*/ 9 w 558"/>
              <a:gd name="T119" fmla="*/ 388 h 457"/>
              <a:gd name="T120" fmla="*/ 26 w 558"/>
              <a:gd name="T121" fmla="*/ 198 h 457"/>
              <a:gd name="T122" fmla="*/ 51 w 558"/>
              <a:gd name="T123" fmla="*/ 162 h 457"/>
              <a:gd name="T124" fmla="*/ 127 w 558"/>
              <a:gd name="T125" fmla="*/ 16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8" h="457">
                <a:moveTo>
                  <a:pt x="493" y="99"/>
                </a:moveTo>
                <a:lnTo>
                  <a:pt x="495" y="97"/>
                </a:lnTo>
                <a:lnTo>
                  <a:pt x="495" y="97"/>
                </a:lnTo>
                <a:lnTo>
                  <a:pt x="495" y="95"/>
                </a:lnTo>
                <a:lnTo>
                  <a:pt x="495" y="95"/>
                </a:lnTo>
                <a:lnTo>
                  <a:pt x="493" y="95"/>
                </a:lnTo>
                <a:lnTo>
                  <a:pt x="493" y="99"/>
                </a:lnTo>
                <a:close/>
                <a:moveTo>
                  <a:pt x="40" y="390"/>
                </a:moveTo>
                <a:lnTo>
                  <a:pt x="42" y="390"/>
                </a:lnTo>
                <a:lnTo>
                  <a:pt x="42" y="392"/>
                </a:lnTo>
                <a:lnTo>
                  <a:pt x="42" y="392"/>
                </a:lnTo>
                <a:lnTo>
                  <a:pt x="44" y="392"/>
                </a:lnTo>
                <a:lnTo>
                  <a:pt x="42" y="392"/>
                </a:lnTo>
                <a:lnTo>
                  <a:pt x="42" y="390"/>
                </a:lnTo>
                <a:lnTo>
                  <a:pt x="40" y="390"/>
                </a:lnTo>
                <a:close/>
                <a:moveTo>
                  <a:pt x="396" y="175"/>
                </a:moveTo>
                <a:lnTo>
                  <a:pt x="398" y="175"/>
                </a:lnTo>
                <a:lnTo>
                  <a:pt x="398" y="175"/>
                </a:lnTo>
                <a:lnTo>
                  <a:pt x="398" y="175"/>
                </a:lnTo>
                <a:lnTo>
                  <a:pt x="398" y="175"/>
                </a:lnTo>
                <a:lnTo>
                  <a:pt x="398" y="173"/>
                </a:lnTo>
                <a:lnTo>
                  <a:pt x="398" y="173"/>
                </a:lnTo>
                <a:lnTo>
                  <a:pt x="398" y="173"/>
                </a:lnTo>
                <a:lnTo>
                  <a:pt x="396" y="173"/>
                </a:lnTo>
                <a:lnTo>
                  <a:pt x="396" y="175"/>
                </a:lnTo>
                <a:lnTo>
                  <a:pt x="396" y="175"/>
                </a:lnTo>
                <a:close/>
                <a:moveTo>
                  <a:pt x="329" y="196"/>
                </a:moveTo>
                <a:lnTo>
                  <a:pt x="327" y="198"/>
                </a:lnTo>
                <a:lnTo>
                  <a:pt x="327" y="198"/>
                </a:lnTo>
                <a:lnTo>
                  <a:pt x="329" y="198"/>
                </a:lnTo>
                <a:lnTo>
                  <a:pt x="331" y="196"/>
                </a:lnTo>
                <a:lnTo>
                  <a:pt x="329" y="196"/>
                </a:lnTo>
                <a:close/>
                <a:moveTo>
                  <a:pt x="63" y="426"/>
                </a:moveTo>
                <a:lnTo>
                  <a:pt x="63" y="424"/>
                </a:lnTo>
                <a:lnTo>
                  <a:pt x="63" y="424"/>
                </a:lnTo>
                <a:lnTo>
                  <a:pt x="61" y="423"/>
                </a:lnTo>
                <a:lnTo>
                  <a:pt x="61" y="424"/>
                </a:lnTo>
                <a:lnTo>
                  <a:pt x="61" y="426"/>
                </a:lnTo>
                <a:lnTo>
                  <a:pt x="63" y="426"/>
                </a:lnTo>
                <a:close/>
                <a:moveTo>
                  <a:pt x="520" y="103"/>
                </a:moveTo>
                <a:lnTo>
                  <a:pt x="518" y="105"/>
                </a:lnTo>
                <a:lnTo>
                  <a:pt x="518" y="106"/>
                </a:lnTo>
                <a:lnTo>
                  <a:pt x="520" y="105"/>
                </a:lnTo>
                <a:lnTo>
                  <a:pt x="520" y="103"/>
                </a:lnTo>
                <a:lnTo>
                  <a:pt x="520" y="99"/>
                </a:lnTo>
                <a:lnTo>
                  <a:pt x="520" y="101"/>
                </a:lnTo>
                <a:lnTo>
                  <a:pt x="520" y="103"/>
                </a:lnTo>
                <a:close/>
                <a:moveTo>
                  <a:pt x="55" y="316"/>
                </a:moveTo>
                <a:lnTo>
                  <a:pt x="53" y="314"/>
                </a:lnTo>
                <a:lnTo>
                  <a:pt x="51" y="312"/>
                </a:lnTo>
                <a:lnTo>
                  <a:pt x="49" y="310"/>
                </a:lnTo>
                <a:lnTo>
                  <a:pt x="51" y="312"/>
                </a:lnTo>
                <a:lnTo>
                  <a:pt x="53" y="314"/>
                </a:lnTo>
                <a:lnTo>
                  <a:pt x="55" y="316"/>
                </a:lnTo>
                <a:close/>
                <a:moveTo>
                  <a:pt x="470" y="162"/>
                </a:moveTo>
                <a:lnTo>
                  <a:pt x="472" y="158"/>
                </a:lnTo>
                <a:lnTo>
                  <a:pt x="470" y="158"/>
                </a:lnTo>
                <a:lnTo>
                  <a:pt x="470" y="158"/>
                </a:lnTo>
                <a:lnTo>
                  <a:pt x="470" y="160"/>
                </a:lnTo>
                <a:lnTo>
                  <a:pt x="468" y="160"/>
                </a:lnTo>
                <a:lnTo>
                  <a:pt x="470" y="162"/>
                </a:lnTo>
                <a:close/>
                <a:moveTo>
                  <a:pt x="423" y="173"/>
                </a:moveTo>
                <a:lnTo>
                  <a:pt x="424" y="173"/>
                </a:lnTo>
                <a:lnTo>
                  <a:pt x="424" y="171"/>
                </a:lnTo>
                <a:lnTo>
                  <a:pt x="424" y="169"/>
                </a:lnTo>
                <a:lnTo>
                  <a:pt x="424" y="167"/>
                </a:lnTo>
                <a:lnTo>
                  <a:pt x="423" y="167"/>
                </a:lnTo>
                <a:lnTo>
                  <a:pt x="423" y="173"/>
                </a:lnTo>
                <a:close/>
                <a:moveTo>
                  <a:pt x="66" y="430"/>
                </a:moveTo>
                <a:lnTo>
                  <a:pt x="66" y="430"/>
                </a:lnTo>
                <a:lnTo>
                  <a:pt x="66" y="430"/>
                </a:lnTo>
                <a:lnTo>
                  <a:pt x="66" y="430"/>
                </a:lnTo>
                <a:lnTo>
                  <a:pt x="68" y="432"/>
                </a:lnTo>
                <a:lnTo>
                  <a:pt x="68" y="432"/>
                </a:lnTo>
                <a:lnTo>
                  <a:pt x="70" y="432"/>
                </a:lnTo>
                <a:lnTo>
                  <a:pt x="70" y="430"/>
                </a:lnTo>
                <a:lnTo>
                  <a:pt x="68" y="430"/>
                </a:lnTo>
                <a:lnTo>
                  <a:pt x="66" y="430"/>
                </a:lnTo>
                <a:close/>
                <a:moveTo>
                  <a:pt x="59" y="424"/>
                </a:moveTo>
                <a:lnTo>
                  <a:pt x="59" y="424"/>
                </a:lnTo>
                <a:lnTo>
                  <a:pt x="57" y="423"/>
                </a:lnTo>
                <a:lnTo>
                  <a:pt x="55" y="421"/>
                </a:lnTo>
                <a:lnTo>
                  <a:pt x="55" y="421"/>
                </a:lnTo>
                <a:lnTo>
                  <a:pt x="53" y="421"/>
                </a:lnTo>
                <a:lnTo>
                  <a:pt x="53" y="421"/>
                </a:lnTo>
                <a:lnTo>
                  <a:pt x="55" y="423"/>
                </a:lnTo>
                <a:lnTo>
                  <a:pt x="57" y="424"/>
                </a:lnTo>
                <a:lnTo>
                  <a:pt x="59" y="424"/>
                </a:lnTo>
                <a:close/>
                <a:moveTo>
                  <a:pt x="463" y="162"/>
                </a:moveTo>
                <a:lnTo>
                  <a:pt x="461" y="164"/>
                </a:lnTo>
                <a:lnTo>
                  <a:pt x="461" y="165"/>
                </a:lnTo>
                <a:lnTo>
                  <a:pt x="461" y="165"/>
                </a:lnTo>
                <a:lnTo>
                  <a:pt x="463" y="164"/>
                </a:lnTo>
                <a:lnTo>
                  <a:pt x="463" y="158"/>
                </a:lnTo>
                <a:lnTo>
                  <a:pt x="463" y="160"/>
                </a:lnTo>
                <a:lnTo>
                  <a:pt x="463" y="160"/>
                </a:lnTo>
                <a:lnTo>
                  <a:pt x="463" y="162"/>
                </a:lnTo>
                <a:close/>
                <a:moveTo>
                  <a:pt x="470" y="95"/>
                </a:moveTo>
                <a:lnTo>
                  <a:pt x="470" y="95"/>
                </a:lnTo>
                <a:lnTo>
                  <a:pt x="470" y="99"/>
                </a:lnTo>
                <a:lnTo>
                  <a:pt x="470" y="101"/>
                </a:lnTo>
                <a:lnTo>
                  <a:pt x="472" y="103"/>
                </a:lnTo>
                <a:lnTo>
                  <a:pt x="472" y="101"/>
                </a:lnTo>
                <a:lnTo>
                  <a:pt x="472" y="97"/>
                </a:lnTo>
                <a:lnTo>
                  <a:pt x="472" y="95"/>
                </a:lnTo>
                <a:lnTo>
                  <a:pt x="472" y="95"/>
                </a:lnTo>
                <a:lnTo>
                  <a:pt x="470" y="95"/>
                </a:lnTo>
                <a:lnTo>
                  <a:pt x="470" y="95"/>
                </a:lnTo>
                <a:close/>
                <a:moveTo>
                  <a:pt x="51" y="310"/>
                </a:moveTo>
                <a:lnTo>
                  <a:pt x="51" y="310"/>
                </a:lnTo>
                <a:lnTo>
                  <a:pt x="53" y="308"/>
                </a:lnTo>
                <a:lnTo>
                  <a:pt x="45" y="306"/>
                </a:lnTo>
                <a:lnTo>
                  <a:pt x="47" y="308"/>
                </a:lnTo>
                <a:lnTo>
                  <a:pt x="49" y="308"/>
                </a:lnTo>
                <a:lnTo>
                  <a:pt x="51" y="310"/>
                </a:lnTo>
                <a:close/>
                <a:moveTo>
                  <a:pt x="259" y="236"/>
                </a:moveTo>
                <a:lnTo>
                  <a:pt x="257" y="236"/>
                </a:lnTo>
                <a:lnTo>
                  <a:pt x="257" y="238"/>
                </a:lnTo>
                <a:lnTo>
                  <a:pt x="257" y="238"/>
                </a:lnTo>
                <a:lnTo>
                  <a:pt x="259" y="240"/>
                </a:lnTo>
                <a:lnTo>
                  <a:pt x="261" y="238"/>
                </a:lnTo>
                <a:lnTo>
                  <a:pt x="261" y="238"/>
                </a:lnTo>
                <a:lnTo>
                  <a:pt x="259" y="236"/>
                </a:lnTo>
                <a:lnTo>
                  <a:pt x="259" y="234"/>
                </a:lnTo>
                <a:lnTo>
                  <a:pt x="259" y="234"/>
                </a:lnTo>
                <a:lnTo>
                  <a:pt x="259" y="236"/>
                </a:lnTo>
                <a:close/>
                <a:moveTo>
                  <a:pt x="118" y="398"/>
                </a:moveTo>
                <a:lnTo>
                  <a:pt x="116" y="398"/>
                </a:lnTo>
                <a:lnTo>
                  <a:pt x="116" y="400"/>
                </a:lnTo>
                <a:lnTo>
                  <a:pt x="120" y="402"/>
                </a:lnTo>
                <a:lnTo>
                  <a:pt x="122" y="405"/>
                </a:lnTo>
                <a:lnTo>
                  <a:pt x="120" y="400"/>
                </a:lnTo>
                <a:lnTo>
                  <a:pt x="120" y="398"/>
                </a:lnTo>
                <a:lnTo>
                  <a:pt x="118" y="398"/>
                </a:lnTo>
                <a:lnTo>
                  <a:pt x="118" y="398"/>
                </a:lnTo>
                <a:close/>
                <a:moveTo>
                  <a:pt x="354" y="183"/>
                </a:moveTo>
                <a:lnTo>
                  <a:pt x="354" y="185"/>
                </a:lnTo>
                <a:lnTo>
                  <a:pt x="354" y="186"/>
                </a:lnTo>
                <a:lnTo>
                  <a:pt x="354" y="186"/>
                </a:lnTo>
                <a:lnTo>
                  <a:pt x="356" y="186"/>
                </a:lnTo>
                <a:lnTo>
                  <a:pt x="358" y="186"/>
                </a:lnTo>
                <a:lnTo>
                  <a:pt x="356" y="185"/>
                </a:lnTo>
                <a:lnTo>
                  <a:pt x="356" y="183"/>
                </a:lnTo>
                <a:lnTo>
                  <a:pt x="354" y="179"/>
                </a:lnTo>
                <a:lnTo>
                  <a:pt x="354" y="181"/>
                </a:lnTo>
                <a:lnTo>
                  <a:pt x="354" y="183"/>
                </a:lnTo>
                <a:close/>
                <a:moveTo>
                  <a:pt x="55" y="356"/>
                </a:moveTo>
                <a:lnTo>
                  <a:pt x="51" y="352"/>
                </a:lnTo>
                <a:lnTo>
                  <a:pt x="45" y="348"/>
                </a:lnTo>
                <a:lnTo>
                  <a:pt x="40" y="344"/>
                </a:lnTo>
                <a:lnTo>
                  <a:pt x="45" y="350"/>
                </a:lnTo>
                <a:lnTo>
                  <a:pt x="49" y="354"/>
                </a:lnTo>
                <a:lnTo>
                  <a:pt x="55" y="356"/>
                </a:lnTo>
                <a:close/>
                <a:moveTo>
                  <a:pt x="105" y="403"/>
                </a:moveTo>
                <a:lnTo>
                  <a:pt x="105" y="403"/>
                </a:lnTo>
                <a:lnTo>
                  <a:pt x="105" y="403"/>
                </a:lnTo>
                <a:lnTo>
                  <a:pt x="106" y="405"/>
                </a:lnTo>
                <a:lnTo>
                  <a:pt x="108" y="409"/>
                </a:lnTo>
                <a:lnTo>
                  <a:pt x="110" y="409"/>
                </a:lnTo>
                <a:lnTo>
                  <a:pt x="108" y="407"/>
                </a:lnTo>
                <a:lnTo>
                  <a:pt x="108" y="405"/>
                </a:lnTo>
                <a:lnTo>
                  <a:pt x="108" y="403"/>
                </a:lnTo>
                <a:lnTo>
                  <a:pt x="106" y="402"/>
                </a:lnTo>
                <a:lnTo>
                  <a:pt x="105" y="402"/>
                </a:lnTo>
                <a:lnTo>
                  <a:pt x="105" y="403"/>
                </a:lnTo>
                <a:close/>
                <a:moveTo>
                  <a:pt x="384" y="169"/>
                </a:moveTo>
                <a:lnTo>
                  <a:pt x="384" y="181"/>
                </a:lnTo>
                <a:lnTo>
                  <a:pt x="386" y="179"/>
                </a:lnTo>
                <a:lnTo>
                  <a:pt x="388" y="179"/>
                </a:lnTo>
                <a:lnTo>
                  <a:pt x="386" y="173"/>
                </a:lnTo>
                <a:lnTo>
                  <a:pt x="384" y="169"/>
                </a:lnTo>
                <a:close/>
                <a:moveTo>
                  <a:pt x="177" y="196"/>
                </a:moveTo>
                <a:lnTo>
                  <a:pt x="175" y="196"/>
                </a:lnTo>
                <a:lnTo>
                  <a:pt x="175" y="194"/>
                </a:lnTo>
                <a:lnTo>
                  <a:pt x="175" y="192"/>
                </a:lnTo>
                <a:lnTo>
                  <a:pt x="177" y="190"/>
                </a:lnTo>
                <a:lnTo>
                  <a:pt x="175" y="190"/>
                </a:lnTo>
                <a:lnTo>
                  <a:pt x="177" y="188"/>
                </a:lnTo>
                <a:lnTo>
                  <a:pt x="177" y="188"/>
                </a:lnTo>
                <a:lnTo>
                  <a:pt x="179" y="188"/>
                </a:lnTo>
                <a:lnTo>
                  <a:pt x="181" y="188"/>
                </a:lnTo>
                <a:lnTo>
                  <a:pt x="179" y="188"/>
                </a:lnTo>
                <a:lnTo>
                  <a:pt x="179" y="188"/>
                </a:lnTo>
                <a:lnTo>
                  <a:pt x="179" y="190"/>
                </a:lnTo>
                <a:lnTo>
                  <a:pt x="179" y="192"/>
                </a:lnTo>
                <a:lnTo>
                  <a:pt x="177" y="194"/>
                </a:lnTo>
                <a:lnTo>
                  <a:pt x="177" y="196"/>
                </a:lnTo>
                <a:close/>
                <a:moveTo>
                  <a:pt x="314" y="198"/>
                </a:moveTo>
                <a:lnTo>
                  <a:pt x="314" y="198"/>
                </a:lnTo>
                <a:lnTo>
                  <a:pt x="314" y="209"/>
                </a:lnTo>
                <a:lnTo>
                  <a:pt x="316" y="207"/>
                </a:lnTo>
                <a:lnTo>
                  <a:pt x="318" y="207"/>
                </a:lnTo>
                <a:lnTo>
                  <a:pt x="318" y="205"/>
                </a:lnTo>
                <a:lnTo>
                  <a:pt x="314" y="198"/>
                </a:lnTo>
                <a:lnTo>
                  <a:pt x="314" y="198"/>
                </a:lnTo>
                <a:close/>
                <a:moveTo>
                  <a:pt x="453" y="162"/>
                </a:moveTo>
                <a:lnTo>
                  <a:pt x="451" y="169"/>
                </a:lnTo>
                <a:lnTo>
                  <a:pt x="449" y="173"/>
                </a:lnTo>
                <a:lnTo>
                  <a:pt x="451" y="175"/>
                </a:lnTo>
                <a:lnTo>
                  <a:pt x="455" y="175"/>
                </a:lnTo>
                <a:lnTo>
                  <a:pt x="453" y="169"/>
                </a:lnTo>
                <a:lnTo>
                  <a:pt x="453" y="162"/>
                </a:lnTo>
                <a:close/>
                <a:moveTo>
                  <a:pt x="299" y="207"/>
                </a:moveTo>
                <a:lnTo>
                  <a:pt x="299" y="207"/>
                </a:lnTo>
                <a:lnTo>
                  <a:pt x="299" y="209"/>
                </a:lnTo>
                <a:lnTo>
                  <a:pt x="297" y="209"/>
                </a:lnTo>
                <a:lnTo>
                  <a:pt x="299" y="209"/>
                </a:lnTo>
                <a:lnTo>
                  <a:pt x="299" y="211"/>
                </a:lnTo>
                <a:lnTo>
                  <a:pt x="299" y="211"/>
                </a:lnTo>
                <a:lnTo>
                  <a:pt x="301" y="211"/>
                </a:lnTo>
                <a:lnTo>
                  <a:pt x="301" y="217"/>
                </a:lnTo>
                <a:lnTo>
                  <a:pt x="303" y="215"/>
                </a:lnTo>
                <a:lnTo>
                  <a:pt x="304" y="215"/>
                </a:lnTo>
                <a:lnTo>
                  <a:pt x="306" y="213"/>
                </a:lnTo>
                <a:lnTo>
                  <a:pt x="303" y="211"/>
                </a:lnTo>
                <a:lnTo>
                  <a:pt x="301" y="209"/>
                </a:lnTo>
                <a:lnTo>
                  <a:pt x="301" y="207"/>
                </a:lnTo>
                <a:lnTo>
                  <a:pt x="299" y="207"/>
                </a:lnTo>
                <a:lnTo>
                  <a:pt x="299" y="205"/>
                </a:lnTo>
                <a:lnTo>
                  <a:pt x="299" y="207"/>
                </a:lnTo>
                <a:close/>
                <a:moveTo>
                  <a:pt x="343" y="185"/>
                </a:moveTo>
                <a:lnTo>
                  <a:pt x="343" y="188"/>
                </a:lnTo>
                <a:lnTo>
                  <a:pt x="343" y="190"/>
                </a:lnTo>
                <a:lnTo>
                  <a:pt x="343" y="192"/>
                </a:lnTo>
                <a:lnTo>
                  <a:pt x="344" y="192"/>
                </a:lnTo>
                <a:lnTo>
                  <a:pt x="346" y="192"/>
                </a:lnTo>
                <a:lnTo>
                  <a:pt x="348" y="190"/>
                </a:lnTo>
                <a:lnTo>
                  <a:pt x="344" y="186"/>
                </a:lnTo>
                <a:lnTo>
                  <a:pt x="343" y="181"/>
                </a:lnTo>
                <a:lnTo>
                  <a:pt x="343" y="183"/>
                </a:lnTo>
                <a:lnTo>
                  <a:pt x="343" y="185"/>
                </a:lnTo>
                <a:close/>
                <a:moveTo>
                  <a:pt x="68" y="415"/>
                </a:moveTo>
                <a:lnTo>
                  <a:pt x="80" y="424"/>
                </a:lnTo>
                <a:lnTo>
                  <a:pt x="89" y="432"/>
                </a:lnTo>
                <a:lnTo>
                  <a:pt x="78" y="421"/>
                </a:lnTo>
                <a:lnTo>
                  <a:pt x="76" y="419"/>
                </a:lnTo>
                <a:lnTo>
                  <a:pt x="72" y="417"/>
                </a:lnTo>
                <a:lnTo>
                  <a:pt x="70" y="415"/>
                </a:lnTo>
                <a:lnTo>
                  <a:pt x="68" y="415"/>
                </a:lnTo>
                <a:close/>
                <a:moveTo>
                  <a:pt x="457" y="156"/>
                </a:moveTo>
                <a:lnTo>
                  <a:pt x="457" y="156"/>
                </a:lnTo>
                <a:lnTo>
                  <a:pt x="455" y="158"/>
                </a:lnTo>
                <a:lnTo>
                  <a:pt x="457" y="160"/>
                </a:lnTo>
                <a:lnTo>
                  <a:pt x="457" y="164"/>
                </a:lnTo>
                <a:lnTo>
                  <a:pt x="457" y="167"/>
                </a:lnTo>
                <a:lnTo>
                  <a:pt x="459" y="162"/>
                </a:lnTo>
                <a:lnTo>
                  <a:pt x="461" y="156"/>
                </a:lnTo>
                <a:lnTo>
                  <a:pt x="459" y="156"/>
                </a:lnTo>
                <a:lnTo>
                  <a:pt x="457" y="156"/>
                </a:lnTo>
                <a:close/>
                <a:moveTo>
                  <a:pt x="91" y="407"/>
                </a:moveTo>
                <a:lnTo>
                  <a:pt x="89" y="407"/>
                </a:lnTo>
                <a:lnTo>
                  <a:pt x="87" y="407"/>
                </a:lnTo>
                <a:lnTo>
                  <a:pt x="97" y="415"/>
                </a:lnTo>
                <a:lnTo>
                  <a:pt x="97" y="417"/>
                </a:lnTo>
                <a:lnTo>
                  <a:pt x="99" y="417"/>
                </a:lnTo>
                <a:lnTo>
                  <a:pt x="101" y="419"/>
                </a:lnTo>
                <a:lnTo>
                  <a:pt x="101" y="419"/>
                </a:lnTo>
                <a:lnTo>
                  <a:pt x="97" y="415"/>
                </a:lnTo>
                <a:lnTo>
                  <a:pt x="95" y="411"/>
                </a:lnTo>
                <a:lnTo>
                  <a:pt x="93" y="407"/>
                </a:lnTo>
                <a:lnTo>
                  <a:pt x="93" y="407"/>
                </a:lnTo>
                <a:lnTo>
                  <a:pt x="91" y="407"/>
                </a:lnTo>
                <a:lnTo>
                  <a:pt x="91" y="407"/>
                </a:lnTo>
                <a:close/>
                <a:moveTo>
                  <a:pt x="419" y="160"/>
                </a:moveTo>
                <a:lnTo>
                  <a:pt x="417" y="164"/>
                </a:lnTo>
                <a:lnTo>
                  <a:pt x="417" y="167"/>
                </a:lnTo>
                <a:lnTo>
                  <a:pt x="417" y="167"/>
                </a:lnTo>
                <a:lnTo>
                  <a:pt x="417" y="169"/>
                </a:lnTo>
                <a:lnTo>
                  <a:pt x="417" y="171"/>
                </a:lnTo>
                <a:lnTo>
                  <a:pt x="417" y="171"/>
                </a:lnTo>
                <a:lnTo>
                  <a:pt x="417" y="171"/>
                </a:lnTo>
                <a:lnTo>
                  <a:pt x="419" y="171"/>
                </a:lnTo>
                <a:lnTo>
                  <a:pt x="419" y="171"/>
                </a:lnTo>
                <a:lnTo>
                  <a:pt x="421" y="165"/>
                </a:lnTo>
                <a:lnTo>
                  <a:pt x="421" y="158"/>
                </a:lnTo>
                <a:lnTo>
                  <a:pt x="421" y="156"/>
                </a:lnTo>
                <a:lnTo>
                  <a:pt x="419" y="156"/>
                </a:lnTo>
                <a:lnTo>
                  <a:pt x="419" y="158"/>
                </a:lnTo>
                <a:lnTo>
                  <a:pt x="419" y="160"/>
                </a:lnTo>
                <a:close/>
                <a:moveTo>
                  <a:pt x="165" y="392"/>
                </a:moveTo>
                <a:lnTo>
                  <a:pt x="169" y="402"/>
                </a:lnTo>
                <a:lnTo>
                  <a:pt x="171" y="402"/>
                </a:lnTo>
                <a:lnTo>
                  <a:pt x="175" y="402"/>
                </a:lnTo>
                <a:lnTo>
                  <a:pt x="173" y="398"/>
                </a:lnTo>
                <a:lnTo>
                  <a:pt x="171" y="398"/>
                </a:lnTo>
                <a:lnTo>
                  <a:pt x="169" y="396"/>
                </a:lnTo>
                <a:lnTo>
                  <a:pt x="169" y="394"/>
                </a:lnTo>
                <a:lnTo>
                  <a:pt x="167" y="392"/>
                </a:lnTo>
                <a:lnTo>
                  <a:pt x="165" y="392"/>
                </a:lnTo>
                <a:lnTo>
                  <a:pt x="165" y="392"/>
                </a:lnTo>
                <a:close/>
                <a:moveTo>
                  <a:pt x="411" y="162"/>
                </a:moveTo>
                <a:lnTo>
                  <a:pt x="409" y="173"/>
                </a:lnTo>
                <a:lnTo>
                  <a:pt x="413" y="173"/>
                </a:lnTo>
                <a:lnTo>
                  <a:pt x="415" y="173"/>
                </a:lnTo>
                <a:lnTo>
                  <a:pt x="413" y="167"/>
                </a:lnTo>
                <a:lnTo>
                  <a:pt x="413" y="162"/>
                </a:lnTo>
                <a:lnTo>
                  <a:pt x="413" y="156"/>
                </a:lnTo>
                <a:lnTo>
                  <a:pt x="411" y="160"/>
                </a:lnTo>
                <a:lnTo>
                  <a:pt x="411" y="162"/>
                </a:lnTo>
                <a:close/>
                <a:moveTo>
                  <a:pt x="129" y="405"/>
                </a:moveTo>
                <a:lnTo>
                  <a:pt x="129" y="405"/>
                </a:lnTo>
                <a:lnTo>
                  <a:pt x="129" y="403"/>
                </a:lnTo>
                <a:lnTo>
                  <a:pt x="127" y="403"/>
                </a:lnTo>
                <a:lnTo>
                  <a:pt x="125" y="402"/>
                </a:lnTo>
                <a:lnTo>
                  <a:pt x="125" y="402"/>
                </a:lnTo>
                <a:lnTo>
                  <a:pt x="124" y="400"/>
                </a:lnTo>
                <a:lnTo>
                  <a:pt x="125" y="407"/>
                </a:lnTo>
                <a:lnTo>
                  <a:pt x="127" y="413"/>
                </a:lnTo>
                <a:lnTo>
                  <a:pt x="131" y="417"/>
                </a:lnTo>
                <a:lnTo>
                  <a:pt x="133" y="417"/>
                </a:lnTo>
                <a:lnTo>
                  <a:pt x="133" y="417"/>
                </a:lnTo>
                <a:lnTo>
                  <a:pt x="131" y="413"/>
                </a:lnTo>
                <a:lnTo>
                  <a:pt x="129" y="409"/>
                </a:lnTo>
                <a:lnTo>
                  <a:pt x="129" y="407"/>
                </a:lnTo>
                <a:lnTo>
                  <a:pt x="129" y="407"/>
                </a:lnTo>
                <a:lnTo>
                  <a:pt x="129" y="405"/>
                </a:lnTo>
                <a:close/>
                <a:moveTo>
                  <a:pt x="226" y="325"/>
                </a:moveTo>
                <a:lnTo>
                  <a:pt x="230" y="331"/>
                </a:lnTo>
                <a:lnTo>
                  <a:pt x="236" y="337"/>
                </a:lnTo>
                <a:lnTo>
                  <a:pt x="236" y="333"/>
                </a:lnTo>
                <a:lnTo>
                  <a:pt x="236" y="329"/>
                </a:lnTo>
                <a:lnTo>
                  <a:pt x="226" y="325"/>
                </a:lnTo>
                <a:close/>
                <a:moveTo>
                  <a:pt x="501" y="160"/>
                </a:moveTo>
                <a:lnTo>
                  <a:pt x="497" y="158"/>
                </a:lnTo>
                <a:lnTo>
                  <a:pt x="495" y="158"/>
                </a:lnTo>
                <a:lnTo>
                  <a:pt x="491" y="158"/>
                </a:lnTo>
                <a:lnTo>
                  <a:pt x="491" y="160"/>
                </a:lnTo>
                <a:lnTo>
                  <a:pt x="491" y="162"/>
                </a:lnTo>
                <a:lnTo>
                  <a:pt x="489" y="164"/>
                </a:lnTo>
                <a:lnTo>
                  <a:pt x="491" y="165"/>
                </a:lnTo>
                <a:lnTo>
                  <a:pt x="491" y="167"/>
                </a:lnTo>
                <a:lnTo>
                  <a:pt x="495" y="165"/>
                </a:lnTo>
                <a:lnTo>
                  <a:pt x="499" y="162"/>
                </a:lnTo>
                <a:lnTo>
                  <a:pt x="501" y="160"/>
                </a:lnTo>
                <a:lnTo>
                  <a:pt x="501" y="160"/>
                </a:lnTo>
                <a:lnTo>
                  <a:pt x="501" y="160"/>
                </a:lnTo>
                <a:lnTo>
                  <a:pt x="501" y="160"/>
                </a:lnTo>
                <a:close/>
                <a:moveTo>
                  <a:pt x="449" y="162"/>
                </a:moveTo>
                <a:lnTo>
                  <a:pt x="449" y="156"/>
                </a:lnTo>
                <a:lnTo>
                  <a:pt x="445" y="156"/>
                </a:lnTo>
                <a:lnTo>
                  <a:pt x="445" y="160"/>
                </a:lnTo>
                <a:lnTo>
                  <a:pt x="445" y="162"/>
                </a:lnTo>
                <a:lnTo>
                  <a:pt x="445" y="164"/>
                </a:lnTo>
                <a:lnTo>
                  <a:pt x="443" y="164"/>
                </a:lnTo>
                <a:lnTo>
                  <a:pt x="443" y="169"/>
                </a:lnTo>
                <a:lnTo>
                  <a:pt x="445" y="173"/>
                </a:lnTo>
                <a:lnTo>
                  <a:pt x="447" y="169"/>
                </a:lnTo>
                <a:lnTo>
                  <a:pt x="447" y="165"/>
                </a:lnTo>
                <a:lnTo>
                  <a:pt x="449" y="162"/>
                </a:lnTo>
                <a:close/>
                <a:moveTo>
                  <a:pt x="464" y="156"/>
                </a:moveTo>
                <a:lnTo>
                  <a:pt x="464" y="158"/>
                </a:lnTo>
                <a:lnTo>
                  <a:pt x="464" y="160"/>
                </a:lnTo>
                <a:lnTo>
                  <a:pt x="463" y="167"/>
                </a:lnTo>
                <a:lnTo>
                  <a:pt x="459" y="177"/>
                </a:lnTo>
                <a:lnTo>
                  <a:pt x="461" y="177"/>
                </a:lnTo>
                <a:lnTo>
                  <a:pt x="463" y="177"/>
                </a:lnTo>
                <a:lnTo>
                  <a:pt x="464" y="177"/>
                </a:lnTo>
                <a:lnTo>
                  <a:pt x="464" y="171"/>
                </a:lnTo>
                <a:lnTo>
                  <a:pt x="464" y="165"/>
                </a:lnTo>
                <a:lnTo>
                  <a:pt x="466" y="160"/>
                </a:lnTo>
                <a:lnTo>
                  <a:pt x="466" y="158"/>
                </a:lnTo>
                <a:lnTo>
                  <a:pt x="466" y="156"/>
                </a:lnTo>
                <a:lnTo>
                  <a:pt x="466" y="156"/>
                </a:lnTo>
                <a:lnTo>
                  <a:pt x="464" y="156"/>
                </a:lnTo>
                <a:close/>
                <a:moveTo>
                  <a:pt x="346" y="167"/>
                </a:moveTo>
                <a:lnTo>
                  <a:pt x="344" y="169"/>
                </a:lnTo>
                <a:lnTo>
                  <a:pt x="344" y="169"/>
                </a:lnTo>
                <a:lnTo>
                  <a:pt x="343" y="171"/>
                </a:lnTo>
                <a:lnTo>
                  <a:pt x="344" y="177"/>
                </a:lnTo>
                <a:lnTo>
                  <a:pt x="348" y="183"/>
                </a:lnTo>
                <a:lnTo>
                  <a:pt x="348" y="183"/>
                </a:lnTo>
                <a:lnTo>
                  <a:pt x="348" y="183"/>
                </a:lnTo>
                <a:lnTo>
                  <a:pt x="350" y="183"/>
                </a:lnTo>
                <a:lnTo>
                  <a:pt x="350" y="183"/>
                </a:lnTo>
                <a:lnTo>
                  <a:pt x="350" y="177"/>
                </a:lnTo>
                <a:lnTo>
                  <a:pt x="348" y="171"/>
                </a:lnTo>
                <a:lnTo>
                  <a:pt x="348" y="171"/>
                </a:lnTo>
                <a:lnTo>
                  <a:pt x="348" y="169"/>
                </a:lnTo>
                <a:lnTo>
                  <a:pt x="348" y="167"/>
                </a:lnTo>
                <a:lnTo>
                  <a:pt x="348" y="167"/>
                </a:lnTo>
                <a:lnTo>
                  <a:pt x="346" y="167"/>
                </a:lnTo>
                <a:close/>
                <a:moveTo>
                  <a:pt x="442" y="171"/>
                </a:moveTo>
                <a:lnTo>
                  <a:pt x="442" y="171"/>
                </a:lnTo>
                <a:lnTo>
                  <a:pt x="442" y="171"/>
                </a:lnTo>
                <a:lnTo>
                  <a:pt x="442" y="164"/>
                </a:lnTo>
                <a:lnTo>
                  <a:pt x="442" y="156"/>
                </a:lnTo>
                <a:lnTo>
                  <a:pt x="440" y="156"/>
                </a:lnTo>
                <a:lnTo>
                  <a:pt x="440" y="156"/>
                </a:lnTo>
                <a:lnTo>
                  <a:pt x="434" y="171"/>
                </a:lnTo>
                <a:lnTo>
                  <a:pt x="438" y="171"/>
                </a:lnTo>
                <a:lnTo>
                  <a:pt x="442" y="171"/>
                </a:lnTo>
                <a:close/>
                <a:moveTo>
                  <a:pt x="276" y="217"/>
                </a:moveTo>
                <a:lnTo>
                  <a:pt x="274" y="221"/>
                </a:lnTo>
                <a:lnTo>
                  <a:pt x="270" y="223"/>
                </a:lnTo>
                <a:lnTo>
                  <a:pt x="268" y="224"/>
                </a:lnTo>
                <a:lnTo>
                  <a:pt x="272" y="226"/>
                </a:lnTo>
                <a:lnTo>
                  <a:pt x="276" y="228"/>
                </a:lnTo>
                <a:lnTo>
                  <a:pt x="278" y="232"/>
                </a:lnTo>
                <a:lnTo>
                  <a:pt x="278" y="224"/>
                </a:lnTo>
                <a:lnTo>
                  <a:pt x="278" y="219"/>
                </a:lnTo>
                <a:lnTo>
                  <a:pt x="278" y="217"/>
                </a:lnTo>
                <a:lnTo>
                  <a:pt x="276" y="217"/>
                </a:lnTo>
                <a:lnTo>
                  <a:pt x="276" y="217"/>
                </a:lnTo>
                <a:close/>
                <a:moveTo>
                  <a:pt x="386" y="160"/>
                </a:moveTo>
                <a:lnTo>
                  <a:pt x="386" y="160"/>
                </a:lnTo>
                <a:lnTo>
                  <a:pt x="386" y="162"/>
                </a:lnTo>
                <a:lnTo>
                  <a:pt x="388" y="165"/>
                </a:lnTo>
                <a:lnTo>
                  <a:pt x="388" y="169"/>
                </a:lnTo>
                <a:lnTo>
                  <a:pt x="390" y="173"/>
                </a:lnTo>
                <a:lnTo>
                  <a:pt x="390" y="175"/>
                </a:lnTo>
                <a:lnTo>
                  <a:pt x="392" y="175"/>
                </a:lnTo>
                <a:lnTo>
                  <a:pt x="392" y="175"/>
                </a:lnTo>
                <a:lnTo>
                  <a:pt x="392" y="173"/>
                </a:lnTo>
                <a:lnTo>
                  <a:pt x="394" y="165"/>
                </a:lnTo>
                <a:lnTo>
                  <a:pt x="394" y="158"/>
                </a:lnTo>
                <a:lnTo>
                  <a:pt x="390" y="158"/>
                </a:lnTo>
                <a:lnTo>
                  <a:pt x="386" y="160"/>
                </a:lnTo>
                <a:close/>
                <a:moveTo>
                  <a:pt x="436" y="162"/>
                </a:moveTo>
                <a:lnTo>
                  <a:pt x="436" y="162"/>
                </a:lnTo>
                <a:lnTo>
                  <a:pt x="436" y="160"/>
                </a:lnTo>
                <a:lnTo>
                  <a:pt x="436" y="158"/>
                </a:lnTo>
                <a:lnTo>
                  <a:pt x="436" y="158"/>
                </a:lnTo>
                <a:lnTo>
                  <a:pt x="434" y="160"/>
                </a:lnTo>
                <a:lnTo>
                  <a:pt x="434" y="158"/>
                </a:lnTo>
                <a:lnTo>
                  <a:pt x="434" y="158"/>
                </a:lnTo>
                <a:lnTo>
                  <a:pt x="436" y="156"/>
                </a:lnTo>
                <a:lnTo>
                  <a:pt x="428" y="156"/>
                </a:lnTo>
                <a:lnTo>
                  <a:pt x="428" y="158"/>
                </a:lnTo>
                <a:lnTo>
                  <a:pt x="428" y="162"/>
                </a:lnTo>
                <a:lnTo>
                  <a:pt x="426" y="164"/>
                </a:lnTo>
                <a:lnTo>
                  <a:pt x="426" y="165"/>
                </a:lnTo>
                <a:lnTo>
                  <a:pt x="426" y="169"/>
                </a:lnTo>
                <a:lnTo>
                  <a:pt x="426" y="171"/>
                </a:lnTo>
                <a:lnTo>
                  <a:pt x="426" y="171"/>
                </a:lnTo>
                <a:lnTo>
                  <a:pt x="428" y="171"/>
                </a:lnTo>
                <a:lnTo>
                  <a:pt x="430" y="171"/>
                </a:lnTo>
                <a:lnTo>
                  <a:pt x="432" y="169"/>
                </a:lnTo>
                <a:lnTo>
                  <a:pt x="432" y="167"/>
                </a:lnTo>
                <a:lnTo>
                  <a:pt x="434" y="165"/>
                </a:lnTo>
                <a:lnTo>
                  <a:pt x="434" y="164"/>
                </a:lnTo>
                <a:lnTo>
                  <a:pt x="434" y="162"/>
                </a:lnTo>
                <a:lnTo>
                  <a:pt x="434" y="160"/>
                </a:lnTo>
                <a:lnTo>
                  <a:pt x="434" y="162"/>
                </a:lnTo>
                <a:lnTo>
                  <a:pt x="436" y="162"/>
                </a:lnTo>
                <a:close/>
                <a:moveTo>
                  <a:pt x="154" y="396"/>
                </a:moveTo>
                <a:lnTo>
                  <a:pt x="154" y="402"/>
                </a:lnTo>
                <a:lnTo>
                  <a:pt x="154" y="409"/>
                </a:lnTo>
                <a:lnTo>
                  <a:pt x="164" y="405"/>
                </a:lnTo>
                <a:lnTo>
                  <a:pt x="162" y="403"/>
                </a:lnTo>
                <a:lnTo>
                  <a:pt x="162" y="402"/>
                </a:lnTo>
                <a:lnTo>
                  <a:pt x="162" y="400"/>
                </a:lnTo>
                <a:lnTo>
                  <a:pt x="160" y="398"/>
                </a:lnTo>
                <a:lnTo>
                  <a:pt x="156" y="394"/>
                </a:lnTo>
                <a:lnTo>
                  <a:pt x="154" y="392"/>
                </a:lnTo>
                <a:lnTo>
                  <a:pt x="154" y="394"/>
                </a:lnTo>
                <a:lnTo>
                  <a:pt x="154" y="396"/>
                </a:lnTo>
                <a:close/>
                <a:moveTo>
                  <a:pt x="282" y="217"/>
                </a:moveTo>
                <a:lnTo>
                  <a:pt x="282" y="219"/>
                </a:lnTo>
                <a:lnTo>
                  <a:pt x="282" y="219"/>
                </a:lnTo>
                <a:lnTo>
                  <a:pt x="284" y="226"/>
                </a:lnTo>
                <a:lnTo>
                  <a:pt x="284" y="232"/>
                </a:lnTo>
                <a:lnTo>
                  <a:pt x="285" y="234"/>
                </a:lnTo>
                <a:lnTo>
                  <a:pt x="285" y="232"/>
                </a:lnTo>
                <a:lnTo>
                  <a:pt x="291" y="228"/>
                </a:lnTo>
                <a:lnTo>
                  <a:pt x="295" y="224"/>
                </a:lnTo>
                <a:lnTo>
                  <a:pt x="282" y="217"/>
                </a:lnTo>
                <a:close/>
                <a:moveTo>
                  <a:pt x="360" y="164"/>
                </a:moveTo>
                <a:lnTo>
                  <a:pt x="356" y="164"/>
                </a:lnTo>
                <a:lnTo>
                  <a:pt x="354" y="165"/>
                </a:lnTo>
                <a:lnTo>
                  <a:pt x="358" y="179"/>
                </a:lnTo>
                <a:lnTo>
                  <a:pt x="360" y="179"/>
                </a:lnTo>
                <a:lnTo>
                  <a:pt x="360" y="179"/>
                </a:lnTo>
                <a:lnTo>
                  <a:pt x="358" y="181"/>
                </a:lnTo>
                <a:lnTo>
                  <a:pt x="360" y="183"/>
                </a:lnTo>
                <a:lnTo>
                  <a:pt x="360" y="183"/>
                </a:lnTo>
                <a:lnTo>
                  <a:pt x="360" y="185"/>
                </a:lnTo>
                <a:lnTo>
                  <a:pt x="362" y="185"/>
                </a:lnTo>
                <a:lnTo>
                  <a:pt x="362" y="175"/>
                </a:lnTo>
                <a:lnTo>
                  <a:pt x="362" y="167"/>
                </a:lnTo>
                <a:lnTo>
                  <a:pt x="362" y="165"/>
                </a:lnTo>
                <a:lnTo>
                  <a:pt x="362" y="164"/>
                </a:lnTo>
                <a:lnTo>
                  <a:pt x="362" y="164"/>
                </a:lnTo>
                <a:lnTo>
                  <a:pt x="360" y="164"/>
                </a:lnTo>
                <a:close/>
                <a:moveTo>
                  <a:pt x="59" y="419"/>
                </a:moveTo>
                <a:lnTo>
                  <a:pt x="59" y="419"/>
                </a:lnTo>
                <a:lnTo>
                  <a:pt x="59" y="419"/>
                </a:lnTo>
                <a:lnTo>
                  <a:pt x="66" y="426"/>
                </a:lnTo>
                <a:lnTo>
                  <a:pt x="74" y="432"/>
                </a:lnTo>
                <a:lnTo>
                  <a:pt x="76" y="436"/>
                </a:lnTo>
                <a:lnTo>
                  <a:pt x="80" y="436"/>
                </a:lnTo>
                <a:lnTo>
                  <a:pt x="82" y="436"/>
                </a:lnTo>
                <a:lnTo>
                  <a:pt x="82" y="434"/>
                </a:lnTo>
                <a:lnTo>
                  <a:pt x="82" y="434"/>
                </a:lnTo>
                <a:lnTo>
                  <a:pt x="72" y="426"/>
                </a:lnTo>
                <a:lnTo>
                  <a:pt x="63" y="419"/>
                </a:lnTo>
                <a:lnTo>
                  <a:pt x="63" y="417"/>
                </a:lnTo>
                <a:lnTo>
                  <a:pt x="61" y="417"/>
                </a:lnTo>
                <a:lnTo>
                  <a:pt x="59" y="419"/>
                </a:lnTo>
                <a:close/>
                <a:moveTo>
                  <a:pt x="97" y="405"/>
                </a:moveTo>
                <a:lnTo>
                  <a:pt x="97" y="405"/>
                </a:lnTo>
                <a:lnTo>
                  <a:pt x="101" y="415"/>
                </a:lnTo>
                <a:lnTo>
                  <a:pt x="108" y="424"/>
                </a:lnTo>
                <a:lnTo>
                  <a:pt x="110" y="424"/>
                </a:lnTo>
                <a:lnTo>
                  <a:pt x="112" y="424"/>
                </a:lnTo>
                <a:lnTo>
                  <a:pt x="114" y="424"/>
                </a:lnTo>
                <a:lnTo>
                  <a:pt x="110" y="419"/>
                </a:lnTo>
                <a:lnTo>
                  <a:pt x="106" y="413"/>
                </a:lnTo>
                <a:lnTo>
                  <a:pt x="103" y="407"/>
                </a:lnTo>
                <a:lnTo>
                  <a:pt x="99" y="405"/>
                </a:lnTo>
                <a:lnTo>
                  <a:pt x="97" y="405"/>
                </a:lnTo>
                <a:close/>
                <a:moveTo>
                  <a:pt x="122" y="415"/>
                </a:moveTo>
                <a:lnTo>
                  <a:pt x="118" y="409"/>
                </a:lnTo>
                <a:lnTo>
                  <a:pt x="116" y="405"/>
                </a:lnTo>
                <a:lnTo>
                  <a:pt x="114" y="400"/>
                </a:lnTo>
                <a:lnTo>
                  <a:pt x="108" y="400"/>
                </a:lnTo>
                <a:lnTo>
                  <a:pt x="114" y="411"/>
                </a:lnTo>
                <a:lnTo>
                  <a:pt x="120" y="423"/>
                </a:lnTo>
                <a:lnTo>
                  <a:pt x="122" y="421"/>
                </a:lnTo>
                <a:lnTo>
                  <a:pt x="124" y="421"/>
                </a:lnTo>
                <a:lnTo>
                  <a:pt x="122" y="415"/>
                </a:lnTo>
                <a:close/>
                <a:moveTo>
                  <a:pt x="249" y="274"/>
                </a:moveTo>
                <a:lnTo>
                  <a:pt x="245" y="272"/>
                </a:lnTo>
                <a:lnTo>
                  <a:pt x="244" y="270"/>
                </a:lnTo>
                <a:lnTo>
                  <a:pt x="240" y="270"/>
                </a:lnTo>
                <a:lnTo>
                  <a:pt x="240" y="278"/>
                </a:lnTo>
                <a:lnTo>
                  <a:pt x="236" y="285"/>
                </a:lnTo>
                <a:lnTo>
                  <a:pt x="234" y="291"/>
                </a:lnTo>
                <a:lnTo>
                  <a:pt x="238" y="289"/>
                </a:lnTo>
                <a:lnTo>
                  <a:pt x="240" y="285"/>
                </a:lnTo>
                <a:lnTo>
                  <a:pt x="242" y="282"/>
                </a:lnTo>
                <a:lnTo>
                  <a:pt x="244" y="280"/>
                </a:lnTo>
                <a:lnTo>
                  <a:pt x="247" y="278"/>
                </a:lnTo>
                <a:lnTo>
                  <a:pt x="249" y="274"/>
                </a:lnTo>
                <a:close/>
                <a:moveTo>
                  <a:pt x="186" y="386"/>
                </a:moveTo>
                <a:lnTo>
                  <a:pt x="184" y="388"/>
                </a:lnTo>
                <a:lnTo>
                  <a:pt x="184" y="390"/>
                </a:lnTo>
                <a:lnTo>
                  <a:pt x="183" y="392"/>
                </a:lnTo>
                <a:lnTo>
                  <a:pt x="183" y="394"/>
                </a:lnTo>
                <a:lnTo>
                  <a:pt x="183" y="396"/>
                </a:lnTo>
                <a:lnTo>
                  <a:pt x="183" y="398"/>
                </a:lnTo>
                <a:lnTo>
                  <a:pt x="204" y="390"/>
                </a:lnTo>
                <a:lnTo>
                  <a:pt x="196" y="388"/>
                </a:lnTo>
                <a:lnTo>
                  <a:pt x="188" y="386"/>
                </a:lnTo>
                <a:lnTo>
                  <a:pt x="186" y="386"/>
                </a:lnTo>
                <a:lnTo>
                  <a:pt x="186" y="386"/>
                </a:lnTo>
                <a:close/>
                <a:moveTo>
                  <a:pt x="402" y="158"/>
                </a:moveTo>
                <a:lnTo>
                  <a:pt x="400" y="158"/>
                </a:lnTo>
                <a:lnTo>
                  <a:pt x="400" y="158"/>
                </a:lnTo>
                <a:lnTo>
                  <a:pt x="400" y="160"/>
                </a:lnTo>
                <a:lnTo>
                  <a:pt x="400" y="162"/>
                </a:lnTo>
                <a:lnTo>
                  <a:pt x="400" y="164"/>
                </a:lnTo>
                <a:lnTo>
                  <a:pt x="402" y="165"/>
                </a:lnTo>
                <a:lnTo>
                  <a:pt x="402" y="171"/>
                </a:lnTo>
                <a:lnTo>
                  <a:pt x="400" y="175"/>
                </a:lnTo>
                <a:lnTo>
                  <a:pt x="402" y="175"/>
                </a:lnTo>
                <a:lnTo>
                  <a:pt x="403" y="175"/>
                </a:lnTo>
                <a:lnTo>
                  <a:pt x="405" y="175"/>
                </a:lnTo>
                <a:lnTo>
                  <a:pt x="407" y="165"/>
                </a:lnTo>
                <a:lnTo>
                  <a:pt x="407" y="156"/>
                </a:lnTo>
                <a:lnTo>
                  <a:pt x="405" y="158"/>
                </a:lnTo>
                <a:lnTo>
                  <a:pt x="402" y="158"/>
                </a:lnTo>
                <a:close/>
                <a:moveTo>
                  <a:pt x="291" y="204"/>
                </a:moveTo>
                <a:lnTo>
                  <a:pt x="285" y="207"/>
                </a:lnTo>
                <a:lnTo>
                  <a:pt x="282" y="211"/>
                </a:lnTo>
                <a:lnTo>
                  <a:pt x="287" y="215"/>
                </a:lnTo>
                <a:lnTo>
                  <a:pt x="295" y="219"/>
                </a:lnTo>
                <a:lnTo>
                  <a:pt x="295" y="213"/>
                </a:lnTo>
                <a:lnTo>
                  <a:pt x="293" y="207"/>
                </a:lnTo>
                <a:lnTo>
                  <a:pt x="293" y="205"/>
                </a:lnTo>
                <a:lnTo>
                  <a:pt x="293" y="204"/>
                </a:lnTo>
                <a:lnTo>
                  <a:pt x="291" y="204"/>
                </a:lnTo>
                <a:close/>
                <a:moveTo>
                  <a:pt x="70" y="318"/>
                </a:moveTo>
                <a:lnTo>
                  <a:pt x="68" y="316"/>
                </a:lnTo>
                <a:lnTo>
                  <a:pt x="68" y="314"/>
                </a:lnTo>
                <a:lnTo>
                  <a:pt x="66" y="314"/>
                </a:lnTo>
                <a:lnTo>
                  <a:pt x="66" y="312"/>
                </a:lnTo>
                <a:lnTo>
                  <a:pt x="65" y="312"/>
                </a:lnTo>
                <a:lnTo>
                  <a:pt x="63" y="310"/>
                </a:lnTo>
                <a:lnTo>
                  <a:pt x="59" y="306"/>
                </a:lnTo>
                <a:lnTo>
                  <a:pt x="57" y="304"/>
                </a:lnTo>
                <a:lnTo>
                  <a:pt x="51" y="301"/>
                </a:lnTo>
                <a:lnTo>
                  <a:pt x="45" y="295"/>
                </a:lnTo>
                <a:lnTo>
                  <a:pt x="45" y="299"/>
                </a:lnTo>
                <a:lnTo>
                  <a:pt x="45" y="301"/>
                </a:lnTo>
                <a:lnTo>
                  <a:pt x="45" y="301"/>
                </a:lnTo>
                <a:lnTo>
                  <a:pt x="57" y="310"/>
                </a:lnTo>
                <a:lnTo>
                  <a:pt x="70" y="318"/>
                </a:lnTo>
                <a:close/>
                <a:moveTo>
                  <a:pt x="306" y="190"/>
                </a:moveTo>
                <a:lnTo>
                  <a:pt x="304" y="192"/>
                </a:lnTo>
                <a:lnTo>
                  <a:pt x="303" y="192"/>
                </a:lnTo>
                <a:lnTo>
                  <a:pt x="301" y="194"/>
                </a:lnTo>
                <a:lnTo>
                  <a:pt x="301" y="196"/>
                </a:lnTo>
                <a:lnTo>
                  <a:pt x="299" y="198"/>
                </a:lnTo>
                <a:lnTo>
                  <a:pt x="299" y="198"/>
                </a:lnTo>
                <a:lnTo>
                  <a:pt x="303" y="204"/>
                </a:lnTo>
                <a:lnTo>
                  <a:pt x="308" y="209"/>
                </a:lnTo>
                <a:lnTo>
                  <a:pt x="310" y="204"/>
                </a:lnTo>
                <a:lnTo>
                  <a:pt x="308" y="196"/>
                </a:lnTo>
                <a:lnTo>
                  <a:pt x="308" y="194"/>
                </a:lnTo>
                <a:lnTo>
                  <a:pt x="308" y="192"/>
                </a:lnTo>
                <a:lnTo>
                  <a:pt x="308" y="190"/>
                </a:lnTo>
                <a:lnTo>
                  <a:pt x="306" y="190"/>
                </a:lnTo>
                <a:close/>
                <a:moveTo>
                  <a:pt x="318" y="183"/>
                </a:moveTo>
                <a:lnTo>
                  <a:pt x="314" y="185"/>
                </a:lnTo>
                <a:lnTo>
                  <a:pt x="312" y="186"/>
                </a:lnTo>
                <a:lnTo>
                  <a:pt x="316" y="192"/>
                </a:lnTo>
                <a:lnTo>
                  <a:pt x="318" y="198"/>
                </a:lnTo>
                <a:lnTo>
                  <a:pt x="322" y="204"/>
                </a:lnTo>
                <a:lnTo>
                  <a:pt x="324" y="202"/>
                </a:lnTo>
                <a:lnTo>
                  <a:pt x="324" y="202"/>
                </a:lnTo>
                <a:lnTo>
                  <a:pt x="324" y="190"/>
                </a:lnTo>
                <a:lnTo>
                  <a:pt x="322" y="181"/>
                </a:lnTo>
                <a:lnTo>
                  <a:pt x="318" y="183"/>
                </a:lnTo>
                <a:close/>
                <a:moveTo>
                  <a:pt x="84" y="409"/>
                </a:moveTo>
                <a:lnTo>
                  <a:pt x="82" y="409"/>
                </a:lnTo>
                <a:lnTo>
                  <a:pt x="80" y="411"/>
                </a:lnTo>
                <a:lnTo>
                  <a:pt x="82" y="413"/>
                </a:lnTo>
                <a:lnTo>
                  <a:pt x="84" y="417"/>
                </a:lnTo>
                <a:lnTo>
                  <a:pt x="85" y="417"/>
                </a:lnTo>
                <a:lnTo>
                  <a:pt x="85" y="419"/>
                </a:lnTo>
                <a:lnTo>
                  <a:pt x="85" y="419"/>
                </a:lnTo>
                <a:lnTo>
                  <a:pt x="91" y="424"/>
                </a:lnTo>
                <a:lnTo>
                  <a:pt x="97" y="430"/>
                </a:lnTo>
                <a:lnTo>
                  <a:pt x="99" y="430"/>
                </a:lnTo>
                <a:lnTo>
                  <a:pt x="103" y="428"/>
                </a:lnTo>
                <a:lnTo>
                  <a:pt x="103" y="428"/>
                </a:lnTo>
                <a:lnTo>
                  <a:pt x="103" y="428"/>
                </a:lnTo>
                <a:lnTo>
                  <a:pt x="89" y="415"/>
                </a:lnTo>
                <a:lnTo>
                  <a:pt x="87" y="415"/>
                </a:lnTo>
                <a:lnTo>
                  <a:pt x="85" y="413"/>
                </a:lnTo>
                <a:lnTo>
                  <a:pt x="85" y="411"/>
                </a:lnTo>
                <a:lnTo>
                  <a:pt x="85" y="409"/>
                </a:lnTo>
                <a:lnTo>
                  <a:pt x="84" y="409"/>
                </a:lnTo>
                <a:close/>
                <a:moveTo>
                  <a:pt x="40" y="379"/>
                </a:moveTo>
                <a:lnTo>
                  <a:pt x="40" y="379"/>
                </a:lnTo>
                <a:lnTo>
                  <a:pt x="40" y="379"/>
                </a:lnTo>
                <a:lnTo>
                  <a:pt x="40" y="381"/>
                </a:lnTo>
                <a:lnTo>
                  <a:pt x="40" y="381"/>
                </a:lnTo>
                <a:lnTo>
                  <a:pt x="42" y="383"/>
                </a:lnTo>
                <a:lnTo>
                  <a:pt x="42" y="381"/>
                </a:lnTo>
                <a:lnTo>
                  <a:pt x="44" y="384"/>
                </a:lnTo>
                <a:lnTo>
                  <a:pt x="47" y="388"/>
                </a:lnTo>
                <a:lnTo>
                  <a:pt x="51" y="390"/>
                </a:lnTo>
                <a:lnTo>
                  <a:pt x="57" y="388"/>
                </a:lnTo>
                <a:lnTo>
                  <a:pt x="61" y="386"/>
                </a:lnTo>
                <a:lnTo>
                  <a:pt x="51" y="381"/>
                </a:lnTo>
                <a:lnTo>
                  <a:pt x="42" y="375"/>
                </a:lnTo>
                <a:lnTo>
                  <a:pt x="40" y="375"/>
                </a:lnTo>
                <a:lnTo>
                  <a:pt x="40" y="377"/>
                </a:lnTo>
                <a:lnTo>
                  <a:pt x="40" y="379"/>
                </a:lnTo>
                <a:close/>
                <a:moveTo>
                  <a:pt x="482" y="167"/>
                </a:moveTo>
                <a:lnTo>
                  <a:pt x="485" y="164"/>
                </a:lnTo>
                <a:lnTo>
                  <a:pt x="489" y="158"/>
                </a:lnTo>
                <a:lnTo>
                  <a:pt x="485" y="158"/>
                </a:lnTo>
                <a:lnTo>
                  <a:pt x="482" y="158"/>
                </a:lnTo>
                <a:lnTo>
                  <a:pt x="476" y="158"/>
                </a:lnTo>
                <a:lnTo>
                  <a:pt x="476" y="162"/>
                </a:lnTo>
                <a:lnTo>
                  <a:pt x="474" y="164"/>
                </a:lnTo>
                <a:lnTo>
                  <a:pt x="474" y="167"/>
                </a:lnTo>
                <a:lnTo>
                  <a:pt x="474" y="167"/>
                </a:lnTo>
                <a:lnTo>
                  <a:pt x="474" y="167"/>
                </a:lnTo>
                <a:lnTo>
                  <a:pt x="472" y="167"/>
                </a:lnTo>
                <a:lnTo>
                  <a:pt x="472" y="169"/>
                </a:lnTo>
                <a:lnTo>
                  <a:pt x="470" y="171"/>
                </a:lnTo>
                <a:lnTo>
                  <a:pt x="470" y="173"/>
                </a:lnTo>
                <a:lnTo>
                  <a:pt x="470" y="175"/>
                </a:lnTo>
                <a:lnTo>
                  <a:pt x="476" y="175"/>
                </a:lnTo>
                <a:lnTo>
                  <a:pt x="480" y="171"/>
                </a:lnTo>
                <a:lnTo>
                  <a:pt x="482" y="167"/>
                </a:lnTo>
                <a:close/>
                <a:moveTo>
                  <a:pt x="335" y="173"/>
                </a:moveTo>
                <a:lnTo>
                  <a:pt x="331" y="175"/>
                </a:lnTo>
                <a:lnTo>
                  <a:pt x="329" y="177"/>
                </a:lnTo>
                <a:lnTo>
                  <a:pt x="325" y="179"/>
                </a:lnTo>
                <a:lnTo>
                  <a:pt x="325" y="181"/>
                </a:lnTo>
                <a:lnTo>
                  <a:pt x="325" y="183"/>
                </a:lnTo>
                <a:lnTo>
                  <a:pt x="327" y="185"/>
                </a:lnTo>
                <a:lnTo>
                  <a:pt x="331" y="188"/>
                </a:lnTo>
                <a:lnTo>
                  <a:pt x="335" y="192"/>
                </a:lnTo>
                <a:lnTo>
                  <a:pt x="335" y="194"/>
                </a:lnTo>
                <a:lnTo>
                  <a:pt x="337" y="194"/>
                </a:lnTo>
                <a:lnTo>
                  <a:pt x="337" y="192"/>
                </a:lnTo>
                <a:lnTo>
                  <a:pt x="339" y="186"/>
                </a:lnTo>
                <a:lnTo>
                  <a:pt x="339" y="181"/>
                </a:lnTo>
                <a:lnTo>
                  <a:pt x="337" y="173"/>
                </a:lnTo>
                <a:lnTo>
                  <a:pt x="337" y="173"/>
                </a:lnTo>
                <a:lnTo>
                  <a:pt x="335" y="173"/>
                </a:lnTo>
                <a:close/>
                <a:moveTo>
                  <a:pt x="371" y="160"/>
                </a:moveTo>
                <a:lnTo>
                  <a:pt x="369" y="162"/>
                </a:lnTo>
                <a:lnTo>
                  <a:pt x="367" y="162"/>
                </a:lnTo>
                <a:lnTo>
                  <a:pt x="369" y="167"/>
                </a:lnTo>
                <a:lnTo>
                  <a:pt x="369" y="173"/>
                </a:lnTo>
                <a:lnTo>
                  <a:pt x="369" y="175"/>
                </a:lnTo>
                <a:lnTo>
                  <a:pt x="369" y="177"/>
                </a:lnTo>
                <a:lnTo>
                  <a:pt x="371" y="177"/>
                </a:lnTo>
                <a:lnTo>
                  <a:pt x="373" y="179"/>
                </a:lnTo>
                <a:lnTo>
                  <a:pt x="373" y="181"/>
                </a:lnTo>
                <a:lnTo>
                  <a:pt x="373" y="181"/>
                </a:lnTo>
                <a:lnTo>
                  <a:pt x="375" y="183"/>
                </a:lnTo>
                <a:lnTo>
                  <a:pt x="377" y="183"/>
                </a:lnTo>
                <a:lnTo>
                  <a:pt x="379" y="181"/>
                </a:lnTo>
                <a:lnTo>
                  <a:pt x="379" y="175"/>
                </a:lnTo>
                <a:lnTo>
                  <a:pt x="381" y="167"/>
                </a:lnTo>
                <a:lnTo>
                  <a:pt x="379" y="160"/>
                </a:lnTo>
                <a:lnTo>
                  <a:pt x="375" y="160"/>
                </a:lnTo>
                <a:lnTo>
                  <a:pt x="371" y="160"/>
                </a:lnTo>
                <a:close/>
                <a:moveTo>
                  <a:pt x="49" y="207"/>
                </a:moveTo>
                <a:lnTo>
                  <a:pt x="44" y="242"/>
                </a:lnTo>
                <a:lnTo>
                  <a:pt x="42" y="278"/>
                </a:lnTo>
                <a:lnTo>
                  <a:pt x="42" y="278"/>
                </a:lnTo>
                <a:lnTo>
                  <a:pt x="42" y="278"/>
                </a:lnTo>
                <a:lnTo>
                  <a:pt x="44" y="278"/>
                </a:lnTo>
                <a:lnTo>
                  <a:pt x="45" y="261"/>
                </a:lnTo>
                <a:lnTo>
                  <a:pt x="47" y="242"/>
                </a:lnTo>
                <a:lnTo>
                  <a:pt x="49" y="240"/>
                </a:lnTo>
                <a:lnTo>
                  <a:pt x="47" y="240"/>
                </a:lnTo>
                <a:lnTo>
                  <a:pt x="51" y="207"/>
                </a:lnTo>
                <a:lnTo>
                  <a:pt x="51" y="207"/>
                </a:lnTo>
                <a:lnTo>
                  <a:pt x="51" y="205"/>
                </a:lnTo>
                <a:lnTo>
                  <a:pt x="49" y="204"/>
                </a:lnTo>
                <a:lnTo>
                  <a:pt x="49" y="205"/>
                </a:lnTo>
                <a:lnTo>
                  <a:pt x="49" y="207"/>
                </a:lnTo>
                <a:close/>
                <a:moveTo>
                  <a:pt x="535" y="32"/>
                </a:moveTo>
                <a:lnTo>
                  <a:pt x="533" y="36"/>
                </a:lnTo>
                <a:lnTo>
                  <a:pt x="533" y="38"/>
                </a:lnTo>
                <a:lnTo>
                  <a:pt x="533" y="40"/>
                </a:lnTo>
                <a:lnTo>
                  <a:pt x="533" y="42"/>
                </a:lnTo>
                <a:lnTo>
                  <a:pt x="531" y="44"/>
                </a:lnTo>
                <a:lnTo>
                  <a:pt x="531" y="44"/>
                </a:lnTo>
                <a:lnTo>
                  <a:pt x="531" y="42"/>
                </a:lnTo>
                <a:lnTo>
                  <a:pt x="529" y="49"/>
                </a:lnTo>
                <a:lnTo>
                  <a:pt x="529" y="55"/>
                </a:lnTo>
                <a:lnTo>
                  <a:pt x="529" y="59"/>
                </a:lnTo>
                <a:lnTo>
                  <a:pt x="527" y="61"/>
                </a:lnTo>
                <a:lnTo>
                  <a:pt x="527" y="63"/>
                </a:lnTo>
                <a:lnTo>
                  <a:pt x="527" y="65"/>
                </a:lnTo>
                <a:lnTo>
                  <a:pt x="527" y="66"/>
                </a:lnTo>
                <a:lnTo>
                  <a:pt x="525" y="76"/>
                </a:lnTo>
                <a:lnTo>
                  <a:pt x="523" y="84"/>
                </a:lnTo>
                <a:lnTo>
                  <a:pt x="522" y="93"/>
                </a:lnTo>
                <a:lnTo>
                  <a:pt x="522" y="95"/>
                </a:lnTo>
                <a:lnTo>
                  <a:pt x="522" y="95"/>
                </a:lnTo>
                <a:lnTo>
                  <a:pt x="522" y="97"/>
                </a:lnTo>
                <a:lnTo>
                  <a:pt x="522" y="97"/>
                </a:lnTo>
                <a:lnTo>
                  <a:pt x="531" y="66"/>
                </a:lnTo>
                <a:lnTo>
                  <a:pt x="539" y="34"/>
                </a:lnTo>
                <a:lnTo>
                  <a:pt x="537" y="34"/>
                </a:lnTo>
                <a:lnTo>
                  <a:pt x="537" y="32"/>
                </a:lnTo>
                <a:lnTo>
                  <a:pt x="535" y="32"/>
                </a:lnTo>
                <a:close/>
                <a:moveTo>
                  <a:pt x="150" y="386"/>
                </a:moveTo>
                <a:lnTo>
                  <a:pt x="148" y="388"/>
                </a:lnTo>
                <a:lnTo>
                  <a:pt x="146" y="388"/>
                </a:lnTo>
                <a:lnTo>
                  <a:pt x="125" y="396"/>
                </a:lnTo>
                <a:lnTo>
                  <a:pt x="133" y="405"/>
                </a:lnTo>
                <a:lnTo>
                  <a:pt x="139" y="415"/>
                </a:lnTo>
                <a:lnTo>
                  <a:pt x="143" y="413"/>
                </a:lnTo>
                <a:lnTo>
                  <a:pt x="139" y="400"/>
                </a:lnTo>
                <a:lnTo>
                  <a:pt x="139" y="398"/>
                </a:lnTo>
                <a:lnTo>
                  <a:pt x="141" y="396"/>
                </a:lnTo>
                <a:lnTo>
                  <a:pt x="143" y="396"/>
                </a:lnTo>
                <a:lnTo>
                  <a:pt x="143" y="398"/>
                </a:lnTo>
                <a:lnTo>
                  <a:pt x="145" y="400"/>
                </a:lnTo>
                <a:lnTo>
                  <a:pt x="145" y="403"/>
                </a:lnTo>
                <a:lnTo>
                  <a:pt x="146" y="407"/>
                </a:lnTo>
                <a:lnTo>
                  <a:pt x="148" y="411"/>
                </a:lnTo>
                <a:lnTo>
                  <a:pt x="150" y="411"/>
                </a:lnTo>
                <a:lnTo>
                  <a:pt x="150" y="409"/>
                </a:lnTo>
                <a:lnTo>
                  <a:pt x="152" y="409"/>
                </a:lnTo>
                <a:lnTo>
                  <a:pt x="152" y="407"/>
                </a:lnTo>
                <a:lnTo>
                  <a:pt x="150" y="405"/>
                </a:lnTo>
                <a:lnTo>
                  <a:pt x="150" y="405"/>
                </a:lnTo>
                <a:lnTo>
                  <a:pt x="150" y="400"/>
                </a:lnTo>
                <a:lnTo>
                  <a:pt x="150" y="392"/>
                </a:lnTo>
                <a:lnTo>
                  <a:pt x="150" y="386"/>
                </a:lnTo>
                <a:close/>
                <a:moveTo>
                  <a:pt x="263" y="230"/>
                </a:moveTo>
                <a:lnTo>
                  <a:pt x="263" y="230"/>
                </a:lnTo>
                <a:lnTo>
                  <a:pt x="263" y="230"/>
                </a:lnTo>
                <a:lnTo>
                  <a:pt x="263" y="234"/>
                </a:lnTo>
                <a:lnTo>
                  <a:pt x="264" y="238"/>
                </a:lnTo>
                <a:lnTo>
                  <a:pt x="264" y="240"/>
                </a:lnTo>
                <a:lnTo>
                  <a:pt x="266" y="244"/>
                </a:lnTo>
                <a:lnTo>
                  <a:pt x="264" y="245"/>
                </a:lnTo>
                <a:lnTo>
                  <a:pt x="263" y="247"/>
                </a:lnTo>
                <a:lnTo>
                  <a:pt x="261" y="247"/>
                </a:lnTo>
                <a:lnTo>
                  <a:pt x="259" y="245"/>
                </a:lnTo>
                <a:lnTo>
                  <a:pt x="257" y="244"/>
                </a:lnTo>
                <a:lnTo>
                  <a:pt x="255" y="244"/>
                </a:lnTo>
                <a:lnTo>
                  <a:pt x="257" y="249"/>
                </a:lnTo>
                <a:lnTo>
                  <a:pt x="257" y="257"/>
                </a:lnTo>
                <a:lnTo>
                  <a:pt x="255" y="263"/>
                </a:lnTo>
                <a:lnTo>
                  <a:pt x="253" y="268"/>
                </a:lnTo>
                <a:lnTo>
                  <a:pt x="266" y="253"/>
                </a:lnTo>
                <a:lnTo>
                  <a:pt x="278" y="240"/>
                </a:lnTo>
                <a:lnTo>
                  <a:pt x="276" y="236"/>
                </a:lnTo>
                <a:lnTo>
                  <a:pt x="272" y="234"/>
                </a:lnTo>
                <a:lnTo>
                  <a:pt x="270" y="232"/>
                </a:lnTo>
                <a:lnTo>
                  <a:pt x="266" y="230"/>
                </a:lnTo>
                <a:lnTo>
                  <a:pt x="266" y="228"/>
                </a:lnTo>
                <a:lnTo>
                  <a:pt x="264" y="228"/>
                </a:lnTo>
                <a:lnTo>
                  <a:pt x="263" y="230"/>
                </a:lnTo>
                <a:close/>
                <a:moveTo>
                  <a:pt x="42" y="354"/>
                </a:moveTo>
                <a:lnTo>
                  <a:pt x="42" y="358"/>
                </a:lnTo>
                <a:lnTo>
                  <a:pt x="42" y="360"/>
                </a:lnTo>
                <a:lnTo>
                  <a:pt x="44" y="362"/>
                </a:lnTo>
                <a:lnTo>
                  <a:pt x="51" y="369"/>
                </a:lnTo>
                <a:lnTo>
                  <a:pt x="61" y="377"/>
                </a:lnTo>
                <a:lnTo>
                  <a:pt x="70" y="384"/>
                </a:lnTo>
                <a:lnTo>
                  <a:pt x="85" y="381"/>
                </a:lnTo>
                <a:lnTo>
                  <a:pt x="55" y="362"/>
                </a:lnTo>
                <a:lnTo>
                  <a:pt x="49" y="358"/>
                </a:lnTo>
                <a:lnTo>
                  <a:pt x="42" y="354"/>
                </a:lnTo>
                <a:close/>
                <a:moveTo>
                  <a:pt x="42" y="339"/>
                </a:moveTo>
                <a:lnTo>
                  <a:pt x="42" y="339"/>
                </a:lnTo>
                <a:lnTo>
                  <a:pt x="42" y="341"/>
                </a:lnTo>
                <a:lnTo>
                  <a:pt x="93" y="377"/>
                </a:lnTo>
                <a:lnTo>
                  <a:pt x="110" y="375"/>
                </a:lnTo>
                <a:lnTo>
                  <a:pt x="42" y="337"/>
                </a:lnTo>
                <a:lnTo>
                  <a:pt x="42" y="337"/>
                </a:lnTo>
                <a:lnTo>
                  <a:pt x="42" y="337"/>
                </a:lnTo>
                <a:lnTo>
                  <a:pt x="42" y="339"/>
                </a:lnTo>
                <a:close/>
                <a:moveTo>
                  <a:pt x="55" y="316"/>
                </a:moveTo>
                <a:lnTo>
                  <a:pt x="61" y="322"/>
                </a:lnTo>
                <a:lnTo>
                  <a:pt x="66" y="327"/>
                </a:lnTo>
                <a:lnTo>
                  <a:pt x="122" y="371"/>
                </a:lnTo>
                <a:lnTo>
                  <a:pt x="127" y="369"/>
                </a:lnTo>
                <a:lnTo>
                  <a:pt x="135" y="369"/>
                </a:lnTo>
                <a:lnTo>
                  <a:pt x="143" y="369"/>
                </a:lnTo>
                <a:lnTo>
                  <a:pt x="103" y="344"/>
                </a:lnTo>
                <a:lnTo>
                  <a:pt x="55" y="316"/>
                </a:lnTo>
                <a:close/>
                <a:moveTo>
                  <a:pt x="44" y="331"/>
                </a:moveTo>
                <a:lnTo>
                  <a:pt x="45" y="331"/>
                </a:lnTo>
                <a:lnTo>
                  <a:pt x="45" y="333"/>
                </a:lnTo>
                <a:lnTo>
                  <a:pt x="47" y="333"/>
                </a:lnTo>
                <a:lnTo>
                  <a:pt x="82" y="352"/>
                </a:lnTo>
                <a:lnTo>
                  <a:pt x="116" y="371"/>
                </a:lnTo>
                <a:lnTo>
                  <a:pt x="118" y="371"/>
                </a:lnTo>
                <a:lnTo>
                  <a:pt x="118" y="371"/>
                </a:lnTo>
                <a:lnTo>
                  <a:pt x="120" y="369"/>
                </a:lnTo>
                <a:lnTo>
                  <a:pt x="118" y="369"/>
                </a:lnTo>
                <a:lnTo>
                  <a:pt x="114" y="365"/>
                </a:lnTo>
                <a:lnTo>
                  <a:pt x="112" y="363"/>
                </a:lnTo>
                <a:lnTo>
                  <a:pt x="110" y="363"/>
                </a:lnTo>
                <a:lnTo>
                  <a:pt x="108" y="363"/>
                </a:lnTo>
                <a:lnTo>
                  <a:pt x="108" y="363"/>
                </a:lnTo>
                <a:lnTo>
                  <a:pt x="108" y="363"/>
                </a:lnTo>
                <a:lnTo>
                  <a:pt x="105" y="362"/>
                </a:lnTo>
                <a:lnTo>
                  <a:pt x="101" y="360"/>
                </a:lnTo>
                <a:lnTo>
                  <a:pt x="99" y="358"/>
                </a:lnTo>
                <a:lnTo>
                  <a:pt x="95" y="354"/>
                </a:lnTo>
                <a:lnTo>
                  <a:pt x="93" y="354"/>
                </a:lnTo>
                <a:lnTo>
                  <a:pt x="93" y="352"/>
                </a:lnTo>
                <a:lnTo>
                  <a:pt x="93" y="350"/>
                </a:lnTo>
                <a:lnTo>
                  <a:pt x="91" y="350"/>
                </a:lnTo>
                <a:lnTo>
                  <a:pt x="89" y="352"/>
                </a:lnTo>
                <a:lnTo>
                  <a:pt x="89" y="350"/>
                </a:lnTo>
                <a:lnTo>
                  <a:pt x="89" y="350"/>
                </a:lnTo>
                <a:lnTo>
                  <a:pt x="87" y="350"/>
                </a:lnTo>
                <a:lnTo>
                  <a:pt x="44" y="312"/>
                </a:lnTo>
                <a:lnTo>
                  <a:pt x="44" y="320"/>
                </a:lnTo>
                <a:lnTo>
                  <a:pt x="42" y="325"/>
                </a:lnTo>
                <a:lnTo>
                  <a:pt x="42" y="329"/>
                </a:lnTo>
                <a:lnTo>
                  <a:pt x="44" y="331"/>
                </a:lnTo>
                <a:close/>
                <a:moveTo>
                  <a:pt x="179" y="398"/>
                </a:moveTo>
                <a:lnTo>
                  <a:pt x="179" y="398"/>
                </a:lnTo>
                <a:lnTo>
                  <a:pt x="181" y="400"/>
                </a:lnTo>
                <a:lnTo>
                  <a:pt x="179" y="394"/>
                </a:lnTo>
                <a:lnTo>
                  <a:pt x="179" y="392"/>
                </a:lnTo>
                <a:lnTo>
                  <a:pt x="181" y="386"/>
                </a:lnTo>
                <a:lnTo>
                  <a:pt x="183" y="384"/>
                </a:lnTo>
                <a:lnTo>
                  <a:pt x="186" y="383"/>
                </a:lnTo>
                <a:lnTo>
                  <a:pt x="190" y="383"/>
                </a:lnTo>
                <a:lnTo>
                  <a:pt x="196" y="383"/>
                </a:lnTo>
                <a:lnTo>
                  <a:pt x="202" y="384"/>
                </a:lnTo>
                <a:lnTo>
                  <a:pt x="205" y="386"/>
                </a:lnTo>
                <a:lnTo>
                  <a:pt x="209" y="388"/>
                </a:lnTo>
                <a:lnTo>
                  <a:pt x="213" y="386"/>
                </a:lnTo>
                <a:lnTo>
                  <a:pt x="217" y="384"/>
                </a:lnTo>
                <a:lnTo>
                  <a:pt x="219" y="375"/>
                </a:lnTo>
                <a:lnTo>
                  <a:pt x="223" y="365"/>
                </a:lnTo>
                <a:lnTo>
                  <a:pt x="188" y="375"/>
                </a:lnTo>
                <a:lnTo>
                  <a:pt x="154" y="386"/>
                </a:lnTo>
                <a:lnTo>
                  <a:pt x="160" y="392"/>
                </a:lnTo>
                <a:lnTo>
                  <a:pt x="162" y="392"/>
                </a:lnTo>
                <a:lnTo>
                  <a:pt x="162" y="390"/>
                </a:lnTo>
                <a:lnTo>
                  <a:pt x="162" y="390"/>
                </a:lnTo>
                <a:lnTo>
                  <a:pt x="160" y="388"/>
                </a:lnTo>
                <a:lnTo>
                  <a:pt x="162" y="386"/>
                </a:lnTo>
                <a:lnTo>
                  <a:pt x="162" y="384"/>
                </a:lnTo>
                <a:lnTo>
                  <a:pt x="164" y="386"/>
                </a:lnTo>
                <a:lnTo>
                  <a:pt x="171" y="392"/>
                </a:lnTo>
                <a:lnTo>
                  <a:pt x="179" y="398"/>
                </a:lnTo>
                <a:close/>
                <a:moveTo>
                  <a:pt x="249" y="245"/>
                </a:moveTo>
                <a:lnTo>
                  <a:pt x="230" y="270"/>
                </a:lnTo>
                <a:lnTo>
                  <a:pt x="211" y="295"/>
                </a:lnTo>
                <a:lnTo>
                  <a:pt x="207" y="301"/>
                </a:lnTo>
                <a:lnTo>
                  <a:pt x="205" y="306"/>
                </a:lnTo>
                <a:lnTo>
                  <a:pt x="211" y="312"/>
                </a:lnTo>
                <a:lnTo>
                  <a:pt x="215" y="318"/>
                </a:lnTo>
                <a:lnTo>
                  <a:pt x="230" y="299"/>
                </a:lnTo>
                <a:lnTo>
                  <a:pt x="232" y="282"/>
                </a:lnTo>
                <a:lnTo>
                  <a:pt x="234" y="264"/>
                </a:lnTo>
                <a:lnTo>
                  <a:pt x="240" y="264"/>
                </a:lnTo>
                <a:lnTo>
                  <a:pt x="245" y="264"/>
                </a:lnTo>
                <a:lnTo>
                  <a:pt x="247" y="266"/>
                </a:lnTo>
                <a:lnTo>
                  <a:pt x="249" y="261"/>
                </a:lnTo>
                <a:lnTo>
                  <a:pt x="251" y="257"/>
                </a:lnTo>
                <a:lnTo>
                  <a:pt x="251" y="249"/>
                </a:lnTo>
                <a:lnTo>
                  <a:pt x="251" y="249"/>
                </a:lnTo>
                <a:lnTo>
                  <a:pt x="251" y="247"/>
                </a:lnTo>
                <a:lnTo>
                  <a:pt x="249" y="245"/>
                </a:lnTo>
                <a:lnTo>
                  <a:pt x="249" y="245"/>
                </a:lnTo>
                <a:close/>
                <a:moveTo>
                  <a:pt x="65" y="297"/>
                </a:moveTo>
                <a:lnTo>
                  <a:pt x="65" y="295"/>
                </a:lnTo>
                <a:lnTo>
                  <a:pt x="63" y="293"/>
                </a:lnTo>
                <a:lnTo>
                  <a:pt x="61" y="293"/>
                </a:lnTo>
                <a:lnTo>
                  <a:pt x="59" y="291"/>
                </a:lnTo>
                <a:lnTo>
                  <a:pt x="57" y="289"/>
                </a:lnTo>
                <a:lnTo>
                  <a:pt x="55" y="289"/>
                </a:lnTo>
                <a:lnTo>
                  <a:pt x="51" y="289"/>
                </a:lnTo>
                <a:lnTo>
                  <a:pt x="51" y="287"/>
                </a:lnTo>
                <a:lnTo>
                  <a:pt x="49" y="285"/>
                </a:lnTo>
                <a:lnTo>
                  <a:pt x="47" y="285"/>
                </a:lnTo>
                <a:lnTo>
                  <a:pt x="47" y="287"/>
                </a:lnTo>
                <a:lnTo>
                  <a:pt x="47" y="289"/>
                </a:lnTo>
                <a:lnTo>
                  <a:pt x="45" y="289"/>
                </a:lnTo>
                <a:lnTo>
                  <a:pt x="47" y="289"/>
                </a:lnTo>
                <a:lnTo>
                  <a:pt x="47" y="291"/>
                </a:lnTo>
                <a:lnTo>
                  <a:pt x="80" y="320"/>
                </a:lnTo>
                <a:lnTo>
                  <a:pt x="116" y="344"/>
                </a:lnTo>
                <a:lnTo>
                  <a:pt x="116" y="346"/>
                </a:lnTo>
                <a:lnTo>
                  <a:pt x="118" y="346"/>
                </a:lnTo>
                <a:lnTo>
                  <a:pt x="118" y="348"/>
                </a:lnTo>
                <a:lnTo>
                  <a:pt x="120" y="348"/>
                </a:lnTo>
                <a:lnTo>
                  <a:pt x="122" y="348"/>
                </a:lnTo>
                <a:lnTo>
                  <a:pt x="124" y="350"/>
                </a:lnTo>
                <a:lnTo>
                  <a:pt x="124" y="350"/>
                </a:lnTo>
                <a:lnTo>
                  <a:pt x="125" y="352"/>
                </a:lnTo>
                <a:lnTo>
                  <a:pt x="125" y="352"/>
                </a:lnTo>
                <a:lnTo>
                  <a:pt x="127" y="354"/>
                </a:lnTo>
                <a:lnTo>
                  <a:pt x="129" y="354"/>
                </a:lnTo>
                <a:lnTo>
                  <a:pt x="129" y="354"/>
                </a:lnTo>
                <a:lnTo>
                  <a:pt x="131" y="356"/>
                </a:lnTo>
                <a:lnTo>
                  <a:pt x="133" y="356"/>
                </a:lnTo>
                <a:lnTo>
                  <a:pt x="135" y="356"/>
                </a:lnTo>
                <a:lnTo>
                  <a:pt x="135" y="356"/>
                </a:lnTo>
                <a:lnTo>
                  <a:pt x="135" y="358"/>
                </a:lnTo>
                <a:lnTo>
                  <a:pt x="135" y="358"/>
                </a:lnTo>
                <a:lnTo>
                  <a:pt x="137" y="358"/>
                </a:lnTo>
                <a:lnTo>
                  <a:pt x="139" y="358"/>
                </a:lnTo>
                <a:lnTo>
                  <a:pt x="139" y="360"/>
                </a:lnTo>
                <a:lnTo>
                  <a:pt x="139" y="360"/>
                </a:lnTo>
                <a:lnTo>
                  <a:pt x="139" y="360"/>
                </a:lnTo>
                <a:lnTo>
                  <a:pt x="141" y="362"/>
                </a:lnTo>
                <a:lnTo>
                  <a:pt x="141" y="362"/>
                </a:lnTo>
                <a:lnTo>
                  <a:pt x="145" y="363"/>
                </a:lnTo>
                <a:lnTo>
                  <a:pt x="150" y="365"/>
                </a:lnTo>
                <a:lnTo>
                  <a:pt x="154" y="363"/>
                </a:lnTo>
                <a:lnTo>
                  <a:pt x="160" y="362"/>
                </a:lnTo>
                <a:lnTo>
                  <a:pt x="110" y="331"/>
                </a:lnTo>
                <a:lnTo>
                  <a:pt x="65" y="299"/>
                </a:lnTo>
                <a:lnTo>
                  <a:pt x="63" y="297"/>
                </a:lnTo>
                <a:lnTo>
                  <a:pt x="65" y="297"/>
                </a:lnTo>
                <a:close/>
                <a:moveTo>
                  <a:pt x="105" y="320"/>
                </a:moveTo>
                <a:lnTo>
                  <a:pt x="105" y="320"/>
                </a:lnTo>
                <a:lnTo>
                  <a:pt x="103" y="318"/>
                </a:lnTo>
                <a:lnTo>
                  <a:pt x="103" y="318"/>
                </a:lnTo>
                <a:lnTo>
                  <a:pt x="103" y="316"/>
                </a:lnTo>
                <a:lnTo>
                  <a:pt x="103" y="316"/>
                </a:lnTo>
                <a:lnTo>
                  <a:pt x="103" y="316"/>
                </a:lnTo>
                <a:lnTo>
                  <a:pt x="101" y="316"/>
                </a:lnTo>
                <a:lnTo>
                  <a:pt x="99" y="314"/>
                </a:lnTo>
                <a:lnTo>
                  <a:pt x="99" y="312"/>
                </a:lnTo>
                <a:lnTo>
                  <a:pt x="97" y="312"/>
                </a:lnTo>
                <a:lnTo>
                  <a:pt x="97" y="312"/>
                </a:lnTo>
                <a:lnTo>
                  <a:pt x="95" y="312"/>
                </a:lnTo>
                <a:lnTo>
                  <a:pt x="93" y="310"/>
                </a:lnTo>
                <a:lnTo>
                  <a:pt x="93" y="308"/>
                </a:lnTo>
                <a:lnTo>
                  <a:pt x="91" y="306"/>
                </a:lnTo>
                <a:lnTo>
                  <a:pt x="91" y="304"/>
                </a:lnTo>
                <a:lnTo>
                  <a:pt x="89" y="304"/>
                </a:lnTo>
                <a:lnTo>
                  <a:pt x="85" y="301"/>
                </a:lnTo>
                <a:lnTo>
                  <a:pt x="82" y="297"/>
                </a:lnTo>
                <a:lnTo>
                  <a:pt x="78" y="293"/>
                </a:lnTo>
                <a:lnTo>
                  <a:pt x="76" y="293"/>
                </a:lnTo>
                <a:lnTo>
                  <a:pt x="76" y="289"/>
                </a:lnTo>
                <a:lnTo>
                  <a:pt x="74" y="289"/>
                </a:lnTo>
                <a:lnTo>
                  <a:pt x="74" y="289"/>
                </a:lnTo>
                <a:lnTo>
                  <a:pt x="72" y="287"/>
                </a:lnTo>
                <a:lnTo>
                  <a:pt x="68" y="284"/>
                </a:lnTo>
                <a:lnTo>
                  <a:pt x="65" y="278"/>
                </a:lnTo>
                <a:lnTo>
                  <a:pt x="61" y="272"/>
                </a:lnTo>
                <a:lnTo>
                  <a:pt x="61" y="272"/>
                </a:lnTo>
                <a:lnTo>
                  <a:pt x="59" y="270"/>
                </a:lnTo>
                <a:lnTo>
                  <a:pt x="59" y="270"/>
                </a:lnTo>
                <a:lnTo>
                  <a:pt x="55" y="266"/>
                </a:lnTo>
                <a:lnTo>
                  <a:pt x="51" y="261"/>
                </a:lnTo>
                <a:lnTo>
                  <a:pt x="51" y="259"/>
                </a:lnTo>
                <a:lnTo>
                  <a:pt x="53" y="259"/>
                </a:lnTo>
                <a:lnTo>
                  <a:pt x="55" y="259"/>
                </a:lnTo>
                <a:lnTo>
                  <a:pt x="116" y="301"/>
                </a:lnTo>
                <a:lnTo>
                  <a:pt x="118" y="301"/>
                </a:lnTo>
                <a:lnTo>
                  <a:pt x="116" y="301"/>
                </a:lnTo>
                <a:lnTo>
                  <a:pt x="116" y="299"/>
                </a:lnTo>
                <a:lnTo>
                  <a:pt x="116" y="299"/>
                </a:lnTo>
                <a:lnTo>
                  <a:pt x="99" y="284"/>
                </a:lnTo>
                <a:lnTo>
                  <a:pt x="87" y="264"/>
                </a:lnTo>
                <a:lnTo>
                  <a:pt x="87" y="264"/>
                </a:lnTo>
                <a:lnTo>
                  <a:pt x="89" y="263"/>
                </a:lnTo>
                <a:lnTo>
                  <a:pt x="91" y="263"/>
                </a:lnTo>
                <a:lnTo>
                  <a:pt x="95" y="264"/>
                </a:lnTo>
                <a:lnTo>
                  <a:pt x="116" y="272"/>
                </a:lnTo>
                <a:lnTo>
                  <a:pt x="137" y="282"/>
                </a:lnTo>
                <a:lnTo>
                  <a:pt x="158" y="293"/>
                </a:lnTo>
                <a:lnTo>
                  <a:pt x="154" y="289"/>
                </a:lnTo>
                <a:lnTo>
                  <a:pt x="154" y="287"/>
                </a:lnTo>
                <a:lnTo>
                  <a:pt x="152" y="285"/>
                </a:lnTo>
                <a:lnTo>
                  <a:pt x="150" y="285"/>
                </a:lnTo>
                <a:lnTo>
                  <a:pt x="146" y="284"/>
                </a:lnTo>
                <a:lnTo>
                  <a:pt x="146" y="282"/>
                </a:lnTo>
                <a:lnTo>
                  <a:pt x="146" y="282"/>
                </a:lnTo>
                <a:lnTo>
                  <a:pt x="148" y="284"/>
                </a:lnTo>
                <a:lnTo>
                  <a:pt x="150" y="284"/>
                </a:lnTo>
                <a:lnTo>
                  <a:pt x="146" y="280"/>
                </a:lnTo>
                <a:lnTo>
                  <a:pt x="146" y="280"/>
                </a:lnTo>
                <a:lnTo>
                  <a:pt x="146" y="282"/>
                </a:lnTo>
                <a:lnTo>
                  <a:pt x="145" y="282"/>
                </a:lnTo>
                <a:lnTo>
                  <a:pt x="145" y="282"/>
                </a:lnTo>
                <a:lnTo>
                  <a:pt x="143" y="280"/>
                </a:lnTo>
                <a:lnTo>
                  <a:pt x="139" y="276"/>
                </a:lnTo>
                <a:lnTo>
                  <a:pt x="139" y="274"/>
                </a:lnTo>
                <a:lnTo>
                  <a:pt x="137" y="274"/>
                </a:lnTo>
                <a:lnTo>
                  <a:pt x="137" y="274"/>
                </a:lnTo>
                <a:lnTo>
                  <a:pt x="137" y="274"/>
                </a:lnTo>
                <a:lnTo>
                  <a:pt x="137" y="272"/>
                </a:lnTo>
                <a:lnTo>
                  <a:pt x="135" y="272"/>
                </a:lnTo>
                <a:lnTo>
                  <a:pt x="131" y="268"/>
                </a:lnTo>
                <a:lnTo>
                  <a:pt x="127" y="263"/>
                </a:lnTo>
                <a:lnTo>
                  <a:pt x="127" y="261"/>
                </a:lnTo>
                <a:lnTo>
                  <a:pt x="129" y="261"/>
                </a:lnTo>
                <a:lnTo>
                  <a:pt x="131" y="261"/>
                </a:lnTo>
                <a:lnTo>
                  <a:pt x="137" y="261"/>
                </a:lnTo>
                <a:lnTo>
                  <a:pt x="143" y="263"/>
                </a:lnTo>
                <a:lnTo>
                  <a:pt x="145" y="263"/>
                </a:lnTo>
                <a:lnTo>
                  <a:pt x="145" y="263"/>
                </a:lnTo>
                <a:lnTo>
                  <a:pt x="146" y="263"/>
                </a:lnTo>
                <a:lnTo>
                  <a:pt x="146" y="263"/>
                </a:lnTo>
                <a:lnTo>
                  <a:pt x="146" y="263"/>
                </a:lnTo>
                <a:lnTo>
                  <a:pt x="145" y="261"/>
                </a:lnTo>
                <a:lnTo>
                  <a:pt x="145" y="259"/>
                </a:lnTo>
                <a:lnTo>
                  <a:pt x="146" y="259"/>
                </a:lnTo>
                <a:lnTo>
                  <a:pt x="150" y="257"/>
                </a:lnTo>
                <a:lnTo>
                  <a:pt x="152" y="255"/>
                </a:lnTo>
                <a:lnTo>
                  <a:pt x="154" y="251"/>
                </a:lnTo>
                <a:lnTo>
                  <a:pt x="158" y="249"/>
                </a:lnTo>
                <a:lnTo>
                  <a:pt x="160" y="244"/>
                </a:lnTo>
                <a:lnTo>
                  <a:pt x="162" y="238"/>
                </a:lnTo>
                <a:lnTo>
                  <a:pt x="164" y="232"/>
                </a:lnTo>
                <a:lnTo>
                  <a:pt x="165" y="226"/>
                </a:lnTo>
                <a:lnTo>
                  <a:pt x="165" y="219"/>
                </a:lnTo>
                <a:lnTo>
                  <a:pt x="169" y="213"/>
                </a:lnTo>
                <a:lnTo>
                  <a:pt x="169" y="211"/>
                </a:lnTo>
                <a:lnTo>
                  <a:pt x="169" y="209"/>
                </a:lnTo>
                <a:lnTo>
                  <a:pt x="171" y="207"/>
                </a:lnTo>
                <a:lnTo>
                  <a:pt x="171" y="207"/>
                </a:lnTo>
                <a:lnTo>
                  <a:pt x="171" y="207"/>
                </a:lnTo>
                <a:lnTo>
                  <a:pt x="171" y="205"/>
                </a:lnTo>
                <a:lnTo>
                  <a:pt x="171" y="204"/>
                </a:lnTo>
                <a:lnTo>
                  <a:pt x="173" y="200"/>
                </a:lnTo>
                <a:lnTo>
                  <a:pt x="173" y="198"/>
                </a:lnTo>
                <a:lnTo>
                  <a:pt x="175" y="198"/>
                </a:lnTo>
                <a:lnTo>
                  <a:pt x="177" y="196"/>
                </a:lnTo>
                <a:lnTo>
                  <a:pt x="175" y="205"/>
                </a:lnTo>
                <a:lnTo>
                  <a:pt x="171" y="215"/>
                </a:lnTo>
                <a:lnTo>
                  <a:pt x="169" y="223"/>
                </a:lnTo>
                <a:lnTo>
                  <a:pt x="165" y="238"/>
                </a:lnTo>
                <a:lnTo>
                  <a:pt x="160" y="251"/>
                </a:lnTo>
                <a:lnTo>
                  <a:pt x="152" y="263"/>
                </a:lnTo>
                <a:lnTo>
                  <a:pt x="152" y="264"/>
                </a:lnTo>
                <a:lnTo>
                  <a:pt x="152" y="266"/>
                </a:lnTo>
                <a:lnTo>
                  <a:pt x="150" y="266"/>
                </a:lnTo>
                <a:lnTo>
                  <a:pt x="145" y="266"/>
                </a:lnTo>
                <a:lnTo>
                  <a:pt x="139" y="264"/>
                </a:lnTo>
                <a:lnTo>
                  <a:pt x="133" y="264"/>
                </a:lnTo>
                <a:lnTo>
                  <a:pt x="146" y="278"/>
                </a:lnTo>
                <a:lnTo>
                  <a:pt x="160" y="291"/>
                </a:lnTo>
                <a:lnTo>
                  <a:pt x="162" y="293"/>
                </a:lnTo>
                <a:lnTo>
                  <a:pt x="162" y="293"/>
                </a:lnTo>
                <a:lnTo>
                  <a:pt x="162" y="295"/>
                </a:lnTo>
                <a:lnTo>
                  <a:pt x="160" y="297"/>
                </a:lnTo>
                <a:lnTo>
                  <a:pt x="158" y="297"/>
                </a:lnTo>
                <a:lnTo>
                  <a:pt x="141" y="291"/>
                </a:lnTo>
                <a:lnTo>
                  <a:pt x="125" y="282"/>
                </a:lnTo>
                <a:lnTo>
                  <a:pt x="125" y="280"/>
                </a:lnTo>
                <a:lnTo>
                  <a:pt x="125" y="280"/>
                </a:lnTo>
                <a:lnTo>
                  <a:pt x="124" y="280"/>
                </a:lnTo>
                <a:lnTo>
                  <a:pt x="122" y="278"/>
                </a:lnTo>
                <a:lnTo>
                  <a:pt x="118" y="276"/>
                </a:lnTo>
                <a:lnTo>
                  <a:pt x="116" y="274"/>
                </a:lnTo>
                <a:lnTo>
                  <a:pt x="112" y="272"/>
                </a:lnTo>
                <a:lnTo>
                  <a:pt x="106" y="270"/>
                </a:lnTo>
                <a:lnTo>
                  <a:pt x="103" y="270"/>
                </a:lnTo>
                <a:lnTo>
                  <a:pt x="97" y="268"/>
                </a:lnTo>
                <a:lnTo>
                  <a:pt x="93" y="268"/>
                </a:lnTo>
                <a:lnTo>
                  <a:pt x="114" y="291"/>
                </a:lnTo>
                <a:lnTo>
                  <a:pt x="137" y="310"/>
                </a:lnTo>
                <a:lnTo>
                  <a:pt x="162" y="327"/>
                </a:lnTo>
                <a:lnTo>
                  <a:pt x="165" y="329"/>
                </a:lnTo>
                <a:lnTo>
                  <a:pt x="167" y="333"/>
                </a:lnTo>
                <a:lnTo>
                  <a:pt x="169" y="335"/>
                </a:lnTo>
                <a:lnTo>
                  <a:pt x="167" y="337"/>
                </a:lnTo>
                <a:lnTo>
                  <a:pt x="164" y="337"/>
                </a:lnTo>
                <a:lnTo>
                  <a:pt x="162" y="335"/>
                </a:lnTo>
                <a:lnTo>
                  <a:pt x="118" y="308"/>
                </a:lnTo>
                <a:lnTo>
                  <a:pt x="76" y="278"/>
                </a:lnTo>
                <a:lnTo>
                  <a:pt x="78" y="278"/>
                </a:lnTo>
                <a:lnTo>
                  <a:pt x="78" y="278"/>
                </a:lnTo>
                <a:lnTo>
                  <a:pt x="80" y="278"/>
                </a:lnTo>
                <a:lnTo>
                  <a:pt x="78" y="276"/>
                </a:lnTo>
                <a:lnTo>
                  <a:pt x="76" y="274"/>
                </a:lnTo>
                <a:lnTo>
                  <a:pt x="74" y="272"/>
                </a:lnTo>
                <a:lnTo>
                  <a:pt x="74" y="274"/>
                </a:lnTo>
                <a:lnTo>
                  <a:pt x="72" y="274"/>
                </a:lnTo>
                <a:lnTo>
                  <a:pt x="68" y="270"/>
                </a:lnTo>
                <a:lnTo>
                  <a:pt x="65" y="266"/>
                </a:lnTo>
                <a:lnTo>
                  <a:pt x="59" y="264"/>
                </a:lnTo>
                <a:lnTo>
                  <a:pt x="61" y="266"/>
                </a:lnTo>
                <a:lnTo>
                  <a:pt x="61" y="266"/>
                </a:lnTo>
                <a:lnTo>
                  <a:pt x="95" y="304"/>
                </a:lnTo>
                <a:lnTo>
                  <a:pt x="135" y="339"/>
                </a:lnTo>
                <a:lnTo>
                  <a:pt x="135" y="337"/>
                </a:lnTo>
                <a:lnTo>
                  <a:pt x="135" y="339"/>
                </a:lnTo>
                <a:lnTo>
                  <a:pt x="137" y="339"/>
                </a:lnTo>
                <a:lnTo>
                  <a:pt x="135" y="339"/>
                </a:lnTo>
                <a:lnTo>
                  <a:pt x="137" y="339"/>
                </a:lnTo>
                <a:lnTo>
                  <a:pt x="137" y="341"/>
                </a:lnTo>
                <a:lnTo>
                  <a:pt x="139" y="343"/>
                </a:lnTo>
                <a:lnTo>
                  <a:pt x="167" y="360"/>
                </a:lnTo>
                <a:lnTo>
                  <a:pt x="192" y="352"/>
                </a:lnTo>
                <a:lnTo>
                  <a:pt x="221" y="346"/>
                </a:lnTo>
                <a:lnTo>
                  <a:pt x="223" y="346"/>
                </a:lnTo>
                <a:lnTo>
                  <a:pt x="223" y="346"/>
                </a:lnTo>
                <a:lnTo>
                  <a:pt x="224" y="346"/>
                </a:lnTo>
                <a:lnTo>
                  <a:pt x="224" y="344"/>
                </a:lnTo>
                <a:lnTo>
                  <a:pt x="207" y="327"/>
                </a:lnTo>
                <a:lnTo>
                  <a:pt x="192" y="310"/>
                </a:lnTo>
                <a:lnTo>
                  <a:pt x="190" y="306"/>
                </a:lnTo>
                <a:lnTo>
                  <a:pt x="190" y="304"/>
                </a:lnTo>
                <a:lnTo>
                  <a:pt x="192" y="295"/>
                </a:lnTo>
                <a:lnTo>
                  <a:pt x="196" y="287"/>
                </a:lnTo>
                <a:lnTo>
                  <a:pt x="200" y="282"/>
                </a:lnTo>
                <a:lnTo>
                  <a:pt x="213" y="261"/>
                </a:lnTo>
                <a:lnTo>
                  <a:pt x="228" y="242"/>
                </a:lnTo>
                <a:lnTo>
                  <a:pt x="253" y="215"/>
                </a:lnTo>
                <a:lnTo>
                  <a:pt x="282" y="192"/>
                </a:lnTo>
                <a:lnTo>
                  <a:pt x="301" y="177"/>
                </a:lnTo>
                <a:lnTo>
                  <a:pt x="322" y="164"/>
                </a:lnTo>
                <a:lnTo>
                  <a:pt x="343" y="148"/>
                </a:lnTo>
                <a:lnTo>
                  <a:pt x="365" y="139"/>
                </a:lnTo>
                <a:lnTo>
                  <a:pt x="394" y="133"/>
                </a:lnTo>
                <a:lnTo>
                  <a:pt x="426" y="133"/>
                </a:lnTo>
                <a:lnTo>
                  <a:pt x="430" y="133"/>
                </a:lnTo>
                <a:lnTo>
                  <a:pt x="434" y="133"/>
                </a:lnTo>
                <a:lnTo>
                  <a:pt x="438" y="133"/>
                </a:lnTo>
                <a:lnTo>
                  <a:pt x="442" y="133"/>
                </a:lnTo>
                <a:lnTo>
                  <a:pt x="443" y="133"/>
                </a:lnTo>
                <a:lnTo>
                  <a:pt x="443" y="135"/>
                </a:lnTo>
                <a:lnTo>
                  <a:pt x="453" y="135"/>
                </a:lnTo>
                <a:lnTo>
                  <a:pt x="455" y="133"/>
                </a:lnTo>
                <a:lnTo>
                  <a:pt x="455" y="131"/>
                </a:lnTo>
                <a:lnTo>
                  <a:pt x="457" y="131"/>
                </a:lnTo>
                <a:lnTo>
                  <a:pt x="459" y="133"/>
                </a:lnTo>
                <a:lnTo>
                  <a:pt x="459" y="135"/>
                </a:lnTo>
                <a:lnTo>
                  <a:pt x="461" y="135"/>
                </a:lnTo>
                <a:lnTo>
                  <a:pt x="478" y="139"/>
                </a:lnTo>
                <a:lnTo>
                  <a:pt x="491" y="145"/>
                </a:lnTo>
                <a:lnTo>
                  <a:pt x="493" y="143"/>
                </a:lnTo>
                <a:lnTo>
                  <a:pt x="493" y="141"/>
                </a:lnTo>
                <a:lnTo>
                  <a:pt x="495" y="141"/>
                </a:lnTo>
                <a:lnTo>
                  <a:pt x="497" y="141"/>
                </a:lnTo>
                <a:lnTo>
                  <a:pt x="497" y="141"/>
                </a:lnTo>
                <a:lnTo>
                  <a:pt x="497" y="143"/>
                </a:lnTo>
                <a:lnTo>
                  <a:pt x="497" y="145"/>
                </a:lnTo>
                <a:lnTo>
                  <a:pt x="497" y="146"/>
                </a:lnTo>
                <a:lnTo>
                  <a:pt x="499" y="146"/>
                </a:lnTo>
                <a:lnTo>
                  <a:pt x="499" y="145"/>
                </a:lnTo>
                <a:lnTo>
                  <a:pt x="497" y="143"/>
                </a:lnTo>
                <a:lnTo>
                  <a:pt x="501" y="110"/>
                </a:lnTo>
                <a:lnTo>
                  <a:pt x="499" y="118"/>
                </a:lnTo>
                <a:lnTo>
                  <a:pt x="495" y="125"/>
                </a:lnTo>
                <a:lnTo>
                  <a:pt x="493" y="125"/>
                </a:lnTo>
                <a:lnTo>
                  <a:pt x="491" y="125"/>
                </a:lnTo>
                <a:lnTo>
                  <a:pt x="491" y="124"/>
                </a:lnTo>
                <a:lnTo>
                  <a:pt x="491" y="101"/>
                </a:lnTo>
                <a:lnTo>
                  <a:pt x="493" y="80"/>
                </a:lnTo>
                <a:lnTo>
                  <a:pt x="491" y="82"/>
                </a:lnTo>
                <a:lnTo>
                  <a:pt x="491" y="84"/>
                </a:lnTo>
                <a:lnTo>
                  <a:pt x="491" y="84"/>
                </a:lnTo>
                <a:lnTo>
                  <a:pt x="489" y="86"/>
                </a:lnTo>
                <a:lnTo>
                  <a:pt x="489" y="86"/>
                </a:lnTo>
                <a:lnTo>
                  <a:pt x="491" y="86"/>
                </a:lnTo>
                <a:lnTo>
                  <a:pt x="483" y="105"/>
                </a:lnTo>
                <a:lnTo>
                  <a:pt x="476" y="122"/>
                </a:lnTo>
                <a:lnTo>
                  <a:pt x="474" y="122"/>
                </a:lnTo>
                <a:lnTo>
                  <a:pt x="472" y="124"/>
                </a:lnTo>
                <a:lnTo>
                  <a:pt x="470" y="122"/>
                </a:lnTo>
                <a:lnTo>
                  <a:pt x="470" y="120"/>
                </a:lnTo>
                <a:lnTo>
                  <a:pt x="470" y="116"/>
                </a:lnTo>
                <a:lnTo>
                  <a:pt x="468" y="87"/>
                </a:lnTo>
                <a:lnTo>
                  <a:pt x="470" y="55"/>
                </a:lnTo>
                <a:lnTo>
                  <a:pt x="468" y="61"/>
                </a:lnTo>
                <a:lnTo>
                  <a:pt x="468" y="66"/>
                </a:lnTo>
                <a:lnTo>
                  <a:pt x="468" y="70"/>
                </a:lnTo>
                <a:lnTo>
                  <a:pt x="466" y="72"/>
                </a:lnTo>
                <a:lnTo>
                  <a:pt x="466" y="72"/>
                </a:lnTo>
                <a:lnTo>
                  <a:pt x="464" y="82"/>
                </a:lnTo>
                <a:lnTo>
                  <a:pt x="463" y="91"/>
                </a:lnTo>
                <a:lnTo>
                  <a:pt x="457" y="101"/>
                </a:lnTo>
                <a:lnTo>
                  <a:pt x="457" y="103"/>
                </a:lnTo>
                <a:lnTo>
                  <a:pt x="455" y="106"/>
                </a:lnTo>
                <a:lnTo>
                  <a:pt x="451" y="106"/>
                </a:lnTo>
                <a:lnTo>
                  <a:pt x="447" y="103"/>
                </a:lnTo>
                <a:lnTo>
                  <a:pt x="443" y="97"/>
                </a:lnTo>
                <a:lnTo>
                  <a:pt x="442" y="93"/>
                </a:lnTo>
                <a:lnTo>
                  <a:pt x="426" y="46"/>
                </a:lnTo>
                <a:lnTo>
                  <a:pt x="424" y="49"/>
                </a:lnTo>
                <a:lnTo>
                  <a:pt x="423" y="53"/>
                </a:lnTo>
                <a:lnTo>
                  <a:pt x="423" y="57"/>
                </a:lnTo>
                <a:lnTo>
                  <a:pt x="421" y="66"/>
                </a:lnTo>
                <a:lnTo>
                  <a:pt x="419" y="72"/>
                </a:lnTo>
                <a:lnTo>
                  <a:pt x="415" y="80"/>
                </a:lnTo>
                <a:lnTo>
                  <a:pt x="411" y="86"/>
                </a:lnTo>
                <a:lnTo>
                  <a:pt x="409" y="87"/>
                </a:lnTo>
                <a:lnTo>
                  <a:pt x="407" y="87"/>
                </a:lnTo>
                <a:lnTo>
                  <a:pt x="407" y="86"/>
                </a:lnTo>
                <a:lnTo>
                  <a:pt x="398" y="72"/>
                </a:lnTo>
                <a:lnTo>
                  <a:pt x="388" y="59"/>
                </a:lnTo>
                <a:lnTo>
                  <a:pt x="388" y="65"/>
                </a:lnTo>
                <a:lnTo>
                  <a:pt x="386" y="70"/>
                </a:lnTo>
                <a:lnTo>
                  <a:pt x="386" y="74"/>
                </a:lnTo>
                <a:lnTo>
                  <a:pt x="384" y="78"/>
                </a:lnTo>
                <a:lnTo>
                  <a:pt x="384" y="82"/>
                </a:lnTo>
                <a:lnTo>
                  <a:pt x="381" y="84"/>
                </a:lnTo>
                <a:lnTo>
                  <a:pt x="379" y="84"/>
                </a:lnTo>
                <a:lnTo>
                  <a:pt x="373" y="80"/>
                </a:lnTo>
                <a:lnTo>
                  <a:pt x="369" y="76"/>
                </a:lnTo>
                <a:lnTo>
                  <a:pt x="363" y="72"/>
                </a:lnTo>
                <a:lnTo>
                  <a:pt x="362" y="72"/>
                </a:lnTo>
                <a:lnTo>
                  <a:pt x="362" y="74"/>
                </a:lnTo>
                <a:lnTo>
                  <a:pt x="360" y="76"/>
                </a:lnTo>
                <a:lnTo>
                  <a:pt x="358" y="76"/>
                </a:lnTo>
                <a:lnTo>
                  <a:pt x="358" y="76"/>
                </a:lnTo>
                <a:lnTo>
                  <a:pt x="346" y="76"/>
                </a:lnTo>
                <a:lnTo>
                  <a:pt x="339" y="78"/>
                </a:lnTo>
                <a:lnTo>
                  <a:pt x="331" y="80"/>
                </a:lnTo>
                <a:lnTo>
                  <a:pt x="327" y="84"/>
                </a:lnTo>
                <a:lnTo>
                  <a:pt x="322" y="87"/>
                </a:lnTo>
                <a:lnTo>
                  <a:pt x="314" y="89"/>
                </a:lnTo>
                <a:lnTo>
                  <a:pt x="325" y="80"/>
                </a:lnTo>
                <a:lnTo>
                  <a:pt x="341" y="72"/>
                </a:lnTo>
                <a:lnTo>
                  <a:pt x="358" y="70"/>
                </a:lnTo>
                <a:lnTo>
                  <a:pt x="358" y="68"/>
                </a:lnTo>
                <a:lnTo>
                  <a:pt x="360" y="68"/>
                </a:lnTo>
                <a:lnTo>
                  <a:pt x="360" y="66"/>
                </a:lnTo>
                <a:lnTo>
                  <a:pt x="365" y="68"/>
                </a:lnTo>
                <a:lnTo>
                  <a:pt x="369" y="70"/>
                </a:lnTo>
                <a:lnTo>
                  <a:pt x="373" y="72"/>
                </a:lnTo>
                <a:lnTo>
                  <a:pt x="375" y="76"/>
                </a:lnTo>
                <a:lnTo>
                  <a:pt x="377" y="76"/>
                </a:lnTo>
                <a:lnTo>
                  <a:pt x="377" y="78"/>
                </a:lnTo>
                <a:lnTo>
                  <a:pt x="379" y="78"/>
                </a:lnTo>
                <a:lnTo>
                  <a:pt x="379" y="78"/>
                </a:lnTo>
                <a:lnTo>
                  <a:pt x="383" y="70"/>
                </a:lnTo>
                <a:lnTo>
                  <a:pt x="384" y="63"/>
                </a:lnTo>
                <a:lnTo>
                  <a:pt x="386" y="53"/>
                </a:lnTo>
                <a:lnTo>
                  <a:pt x="386" y="53"/>
                </a:lnTo>
                <a:lnTo>
                  <a:pt x="388" y="51"/>
                </a:lnTo>
                <a:lnTo>
                  <a:pt x="390" y="53"/>
                </a:lnTo>
                <a:lnTo>
                  <a:pt x="394" y="57"/>
                </a:lnTo>
                <a:lnTo>
                  <a:pt x="396" y="61"/>
                </a:lnTo>
                <a:lnTo>
                  <a:pt x="398" y="63"/>
                </a:lnTo>
                <a:lnTo>
                  <a:pt x="396" y="65"/>
                </a:lnTo>
                <a:lnTo>
                  <a:pt x="396" y="66"/>
                </a:lnTo>
                <a:lnTo>
                  <a:pt x="398" y="65"/>
                </a:lnTo>
                <a:lnTo>
                  <a:pt x="398" y="65"/>
                </a:lnTo>
                <a:lnTo>
                  <a:pt x="398" y="66"/>
                </a:lnTo>
                <a:lnTo>
                  <a:pt x="403" y="72"/>
                </a:lnTo>
                <a:lnTo>
                  <a:pt x="407" y="80"/>
                </a:lnTo>
                <a:lnTo>
                  <a:pt x="409" y="82"/>
                </a:lnTo>
                <a:lnTo>
                  <a:pt x="409" y="80"/>
                </a:lnTo>
                <a:lnTo>
                  <a:pt x="417" y="61"/>
                </a:lnTo>
                <a:lnTo>
                  <a:pt x="424" y="42"/>
                </a:lnTo>
                <a:lnTo>
                  <a:pt x="424" y="40"/>
                </a:lnTo>
                <a:lnTo>
                  <a:pt x="426" y="40"/>
                </a:lnTo>
                <a:lnTo>
                  <a:pt x="428" y="42"/>
                </a:lnTo>
                <a:lnTo>
                  <a:pt x="430" y="42"/>
                </a:lnTo>
                <a:lnTo>
                  <a:pt x="432" y="44"/>
                </a:lnTo>
                <a:lnTo>
                  <a:pt x="436" y="61"/>
                </a:lnTo>
                <a:lnTo>
                  <a:pt x="442" y="78"/>
                </a:lnTo>
                <a:lnTo>
                  <a:pt x="442" y="80"/>
                </a:lnTo>
                <a:lnTo>
                  <a:pt x="442" y="80"/>
                </a:lnTo>
                <a:lnTo>
                  <a:pt x="443" y="80"/>
                </a:lnTo>
                <a:lnTo>
                  <a:pt x="442" y="82"/>
                </a:lnTo>
                <a:lnTo>
                  <a:pt x="442" y="82"/>
                </a:lnTo>
                <a:lnTo>
                  <a:pt x="443" y="84"/>
                </a:lnTo>
                <a:lnTo>
                  <a:pt x="443" y="86"/>
                </a:lnTo>
                <a:lnTo>
                  <a:pt x="447" y="93"/>
                </a:lnTo>
                <a:lnTo>
                  <a:pt x="451" y="101"/>
                </a:lnTo>
                <a:lnTo>
                  <a:pt x="459" y="89"/>
                </a:lnTo>
                <a:lnTo>
                  <a:pt x="464" y="66"/>
                </a:lnTo>
                <a:lnTo>
                  <a:pt x="468" y="42"/>
                </a:lnTo>
                <a:lnTo>
                  <a:pt x="472" y="42"/>
                </a:lnTo>
                <a:lnTo>
                  <a:pt x="474" y="42"/>
                </a:lnTo>
                <a:lnTo>
                  <a:pt x="474" y="44"/>
                </a:lnTo>
                <a:lnTo>
                  <a:pt x="474" y="70"/>
                </a:lnTo>
                <a:lnTo>
                  <a:pt x="474" y="99"/>
                </a:lnTo>
                <a:lnTo>
                  <a:pt x="474" y="103"/>
                </a:lnTo>
                <a:lnTo>
                  <a:pt x="472" y="106"/>
                </a:lnTo>
                <a:lnTo>
                  <a:pt x="472" y="106"/>
                </a:lnTo>
                <a:lnTo>
                  <a:pt x="472" y="108"/>
                </a:lnTo>
                <a:lnTo>
                  <a:pt x="472" y="110"/>
                </a:lnTo>
                <a:lnTo>
                  <a:pt x="474" y="112"/>
                </a:lnTo>
                <a:lnTo>
                  <a:pt x="474" y="112"/>
                </a:lnTo>
                <a:lnTo>
                  <a:pt x="474" y="114"/>
                </a:lnTo>
                <a:lnTo>
                  <a:pt x="474" y="114"/>
                </a:lnTo>
                <a:lnTo>
                  <a:pt x="483" y="91"/>
                </a:lnTo>
                <a:lnTo>
                  <a:pt x="491" y="66"/>
                </a:lnTo>
                <a:lnTo>
                  <a:pt x="495" y="47"/>
                </a:lnTo>
                <a:lnTo>
                  <a:pt x="497" y="28"/>
                </a:lnTo>
                <a:lnTo>
                  <a:pt x="499" y="28"/>
                </a:lnTo>
                <a:lnTo>
                  <a:pt x="501" y="30"/>
                </a:lnTo>
                <a:lnTo>
                  <a:pt x="503" y="32"/>
                </a:lnTo>
                <a:lnTo>
                  <a:pt x="499" y="65"/>
                </a:lnTo>
                <a:lnTo>
                  <a:pt x="497" y="99"/>
                </a:lnTo>
                <a:lnTo>
                  <a:pt x="497" y="103"/>
                </a:lnTo>
                <a:lnTo>
                  <a:pt x="495" y="106"/>
                </a:lnTo>
                <a:lnTo>
                  <a:pt x="493" y="108"/>
                </a:lnTo>
                <a:lnTo>
                  <a:pt x="493" y="110"/>
                </a:lnTo>
                <a:lnTo>
                  <a:pt x="493" y="112"/>
                </a:lnTo>
                <a:lnTo>
                  <a:pt x="495" y="114"/>
                </a:lnTo>
                <a:lnTo>
                  <a:pt x="495" y="114"/>
                </a:lnTo>
                <a:lnTo>
                  <a:pt x="495" y="112"/>
                </a:lnTo>
                <a:lnTo>
                  <a:pt x="497" y="110"/>
                </a:lnTo>
                <a:lnTo>
                  <a:pt x="497" y="110"/>
                </a:lnTo>
                <a:lnTo>
                  <a:pt x="504" y="78"/>
                </a:lnTo>
                <a:lnTo>
                  <a:pt x="508" y="40"/>
                </a:lnTo>
                <a:lnTo>
                  <a:pt x="508" y="38"/>
                </a:lnTo>
                <a:lnTo>
                  <a:pt x="508" y="34"/>
                </a:lnTo>
                <a:lnTo>
                  <a:pt x="510" y="30"/>
                </a:lnTo>
                <a:lnTo>
                  <a:pt x="510" y="28"/>
                </a:lnTo>
                <a:lnTo>
                  <a:pt x="512" y="28"/>
                </a:lnTo>
                <a:lnTo>
                  <a:pt x="514" y="28"/>
                </a:lnTo>
                <a:lnTo>
                  <a:pt x="514" y="30"/>
                </a:lnTo>
                <a:lnTo>
                  <a:pt x="514" y="32"/>
                </a:lnTo>
                <a:lnTo>
                  <a:pt x="514" y="38"/>
                </a:lnTo>
                <a:lnTo>
                  <a:pt x="514" y="46"/>
                </a:lnTo>
                <a:lnTo>
                  <a:pt x="510" y="72"/>
                </a:lnTo>
                <a:lnTo>
                  <a:pt x="506" y="101"/>
                </a:lnTo>
                <a:lnTo>
                  <a:pt x="506" y="110"/>
                </a:lnTo>
                <a:lnTo>
                  <a:pt x="506" y="120"/>
                </a:lnTo>
                <a:lnTo>
                  <a:pt x="504" y="127"/>
                </a:lnTo>
                <a:lnTo>
                  <a:pt x="504" y="129"/>
                </a:lnTo>
                <a:lnTo>
                  <a:pt x="503" y="131"/>
                </a:lnTo>
                <a:lnTo>
                  <a:pt x="503" y="131"/>
                </a:lnTo>
                <a:lnTo>
                  <a:pt x="504" y="133"/>
                </a:lnTo>
                <a:lnTo>
                  <a:pt x="510" y="105"/>
                </a:lnTo>
                <a:lnTo>
                  <a:pt x="516" y="76"/>
                </a:lnTo>
                <a:lnTo>
                  <a:pt x="518" y="44"/>
                </a:lnTo>
                <a:lnTo>
                  <a:pt x="520" y="44"/>
                </a:lnTo>
                <a:lnTo>
                  <a:pt x="522" y="44"/>
                </a:lnTo>
                <a:lnTo>
                  <a:pt x="523" y="44"/>
                </a:lnTo>
                <a:lnTo>
                  <a:pt x="523" y="44"/>
                </a:lnTo>
                <a:lnTo>
                  <a:pt x="525" y="36"/>
                </a:lnTo>
                <a:lnTo>
                  <a:pt x="527" y="30"/>
                </a:lnTo>
                <a:lnTo>
                  <a:pt x="516" y="25"/>
                </a:lnTo>
                <a:lnTo>
                  <a:pt x="503" y="21"/>
                </a:lnTo>
                <a:lnTo>
                  <a:pt x="501" y="21"/>
                </a:lnTo>
                <a:lnTo>
                  <a:pt x="499" y="19"/>
                </a:lnTo>
                <a:lnTo>
                  <a:pt x="497" y="19"/>
                </a:lnTo>
                <a:lnTo>
                  <a:pt x="495" y="19"/>
                </a:lnTo>
                <a:lnTo>
                  <a:pt x="495" y="19"/>
                </a:lnTo>
                <a:lnTo>
                  <a:pt x="495" y="19"/>
                </a:lnTo>
                <a:lnTo>
                  <a:pt x="495" y="19"/>
                </a:lnTo>
                <a:lnTo>
                  <a:pt x="493" y="17"/>
                </a:lnTo>
                <a:lnTo>
                  <a:pt x="489" y="17"/>
                </a:lnTo>
                <a:lnTo>
                  <a:pt x="482" y="17"/>
                </a:lnTo>
                <a:lnTo>
                  <a:pt x="482" y="17"/>
                </a:lnTo>
                <a:lnTo>
                  <a:pt x="480" y="17"/>
                </a:lnTo>
                <a:lnTo>
                  <a:pt x="478" y="15"/>
                </a:lnTo>
                <a:lnTo>
                  <a:pt x="478" y="15"/>
                </a:lnTo>
                <a:lnTo>
                  <a:pt x="476" y="15"/>
                </a:lnTo>
                <a:lnTo>
                  <a:pt x="440" y="11"/>
                </a:lnTo>
                <a:lnTo>
                  <a:pt x="440" y="11"/>
                </a:lnTo>
                <a:lnTo>
                  <a:pt x="438" y="11"/>
                </a:lnTo>
                <a:lnTo>
                  <a:pt x="438" y="11"/>
                </a:lnTo>
                <a:lnTo>
                  <a:pt x="438" y="13"/>
                </a:lnTo>
                <a:lnTo>
                  <a:pt x="434" y="13"/>
                </a:lnTo>
                <a:lnTo>
                  <a:pt x="430" y="11"/>
                </a:lnTo>
                <a:lnTo>
                  <a:pt x="426" y="11"/>
                </a:lnTo>
                <a:lnTo>
                  <a:pt x="423" y="13"/>
                </a:lnTo>
                <a:lnTo>
                  <a:pt x="423" y="13"/>
                </a:lnTo>
                <a:lnTo>
                  <a:pt x="423" y="13"/>
                </a:lnTo>
                <a:lnTo>
                  <a:pt x="423" y="11"/>
                </a:lnTo>
                <a:lnTo>
                  <a:pt x="423" y="11"/>
                </a:lnTo>
                <a:lnTo>
                  <a:pt x="421" y="11"/>
                </a:lnTo>
                <a:lnTo>
                  <a:pt x="419" y="11"/>
                </a:lnTo>
                <a:lnTo>
                  <a:pt x="417" y="13"/>
                </a:lnTo>
                <a:lnTo>
                  <a:pt x="417" y="11"/>
                </a:lnTo>
                <a:lnTo>
                  <a:pt x="417" y="11"/>
                </a:lnTo>
                <a:lnTo>
                  <a:pt x="417" y="9"/>
                </a:lnTo>
                <a:lnTo>
                  <a:pt x="415" y="9"/>
                </a:lnTo>
                <a:lnTo>
                  <a:pt x="415" y="11"/>
                </a:lnTo>
                <a:lnTo>
                  <a:pt x="415" y="9"/>
                </a:lnTo>
                <a:lnTo>
                  <a:pt x="409" y="9"/>
                </a:lnTo>
                <a:lnTo>
                  <a:pt x="403" y="11"/>
                </a:lnTo>
                <a:lnTo>
                  <a:pt x="402" y="11"/>
                </a:lnTo>
                <a:lnTo>
                  <a:pt x="398" y="11"/>
                </a:lnTo>
                <a:lnTo>
                  <a:pt x="394" y="11"/>
                </a:lnTo>
                <a:lnTo>
                  <a:pt x="396" y="11"/>
                </a:lnTo>
                <a:lnTo>
                  <a:pt x="398" y="13"/>
                </a:lnTo>
                <a:lnTo>
                  <a:pt x="384" y="15"/>
                </a:lnTo>
                <a:lnTo>
                  <a:pt x="371" y="17"/>
                </a:lnTo>
                <a:lnTo>
                  <a:pt x="375" y="15"/>
                </a:lnTo>
                <a:lnTo>
                  <a:pt x="371" y="15"/>
                </a:lnTo>
                <a:lnTo>
                  <a:pt x="369" y="17"/>
                </a:lnTo>
                <a:lnTo>
                  <a:pt x="367" y="17"/>
                </a:lnTo>
                <a:lnTo>
                  <a:pt x="367" y="17"/>
                </a:lnTo>
                <a:lnTo>
                  <a:pt x="365" y="15"/>
                </a:lnTo>
                <a:lnTo>
                  <a:pt x="327" y="26"/>
                </a:lnTo>
                <a:lnTo>
                  <a:pt x="293" y="40"/>
                </a:lnTo>
                <a:lnTo>
                  <a:pt x="261" y="57"/>
                </a:lnTo>
                <a:lnTo>
                  <a:pt x="255" y="61"/>
                </a:lnTo>
                <a:lnTo>
                  <a:pt x="251" y="65"/>
                </a:lnTo>
                <a:lnTo>
                  <a:pt x="230" y="80"/>
                </a:lnTo>
                <a:lnTo>
                  <a:pt x="209" y="97"/>
                </a:lnTo>
                <a:lnTo>
                  <a:pt x="204" y="103"/>
                </a:lnTo>
                <a:lnTo>
                  <a:pt x="196" y="106"/>
                </a:lnTo>
                <a:lnTo>
                  <a:pt x="190" y="112"/>
                </a:lnTo>
                <a:lnTo>
                  <a:pt x="122" y="192"/>
                </a:lnTo>
                <a:lnTo>
                  <a:pt x="112" y="209"/>
                </a:lnTo>
                <a:lnTo>
                  <a:pt x="103" y="230"/>
                </a:lnTo>
                <a:lnTo>
                  <a:pt x="93" y="228"/>
                </a:lnTo>
                <a:lnTo>
                  <a:pt x="84" y="226"/>
                </a:lnTo>
                <a:lnTo>
                  <a:pt x="78" y="221"/>
                </a:lnTo>
                <a:lnTo>
                  <a:pt x="70" y="217"/>
                </a:lnTo>
                <a:lnTo>
                  <a:pt x="63" y="213"/>
                </a:lnTo>
                <a:lnTo>
                  <a:pt x="55" y="209"/>
                </a:lnTo>
                <a:lnTo>
                  <a:pt x="51" y="245"/>
                </a:lnTo>
                <a:lnTo>
                  <a:pt x="47" y="282"/>
                </a:lnTo>
                <a:lnTo>
                  <a:pt x="78" y="301"/>
                </a:lnTo>
                <a:lnTo>
                  <a:pt x="105" y="320"/>
                </a:lnTo>
                <a:close/>
                <a:moveTo>
                  <a:pt x="379" y="0"/>
                </a:moveTo>
                <a:lnTo>
                  <a:pt x="423" y="0"/>
                </a:lnTo>
                <a:lnTo>
                  <a:pt x="466" y="2"/>
                </a:lnTo>
                <a:lnTo>
                  <a:pt x="508" y="9"/>
                </a:lnTo>
                <a:lnTo>
                  <a:pt x="542" y="21"/>
                </a:lnTo>
                <a:lnTo>
                  <a:pt x="544" y="17"/>
                </a:lnTo>
                <a:lnTo>
                  <a:pt x="546" y="13"/>
                </a:lnTo>
                <a:lnTo>
                  <a:pt x="548" y="13"/>
                </a:lnTo>
                <a:lnTo>
                  <a:pt x="552" y="13"/>
                </a:lnTo>
                <a:lnTo>
                  <a:pt x="552" y="13"/>
                </a:lnTo>
                <a:lnTo>
                  <a:pt x="556" y="17"/>
                </a:lnTo>
                <a:lnTo>
                  <a:pt x="558" y="23"/>
                </a:lnTo>
                <a:lnTo>
                  <a:pt x="556" y="26"/>
                </a:lnTo>
                <a:lnTo>
                  <a:pt x="554" y="30"/>
                </a:lnTo>
                <a:lnTo>
                  <a:pt x="554" y="34"/>
                </a:lnTo>
                <a:lnTo>
                  <a:pt x="554" y="40"/>
                </a:lnTo>
                <a:lnTo>
                  <a:pt x="552" y="38"/>
                </a:lnTo>
                <a:lnTo>
                  <a:pt x="552" y="40"/>
                </a:lnTo>
                <a:lnTo>
                  <a:pt x="550" y="42"/>
                </a:lnTo>
                <a:lnTo>
                  <a:pt x="539" y="89"/>
                </a:lnTo>
                <a:lnTo>
                  <a:pt x="525" y="135"/>
                </a:lnTo>
                <a:lnTo>
                  <a:pt x="525" y="141"/>
                </a:lnTo>
                <a:lnTo>
                  <a:pt x="523" y="146"/>
                </a:lnTo>
                <a:lnTo>
                  <a:pt x="520" y="152"/>
                </a:lnTo>
                <a:lnTo>
                  <a:pt x="522" y="150"/>
                </a:lnTo>
                <a:lnTo>
                  <a:pt x="525" y="150"/>
                </a:lnTo>
                <a:lnTo>
                  <a:pt x="527" y="150"/>
                </a:lnTo>
                <a:lnTo>
                  <a:pt x="531" y="148"/>
                </a:lnTo>
                <a:lnTo>
                  <a:pt x="537" y="146"/>
                </a:lnTo>
                <a:lnTo>
                  <a:pt x="541" y="146"/>
                </a:lnTo>
                <a:lnTo>
                  <a:pt x="544" y="148"/>
                </a:lnTo>
                <a:lnTo>
                  <a:pt x="546" y="152"/>
                </a:lnTo>
                <a:lnTo>
                  <a:pt x="544" y="152"/>
                </a:lnTo>
                <a:lnTo>
                  <a:pt x="529" y="162"/>
                </a:lnTo>
                <a:lnTo>
                  <a:pt x="514" y="169"/>
                </a:lnTo>
                <a:lnTo>
                  <a:pt x="514" y="171"/>
                </a:lnTo>
                <a:lnTo>
                  <a:pt x="512" y="173"/>
                </a:lnTo>
                <a:lnTo>
                  <a:pt x="512" y="175"/>
                </a:lnTo>
                <a:lnTo>
                  <a:pt x="510" y="177"/>
                </a:lnTo>
                <a:lnTo>
                  <a:pt x="508" y="175"/>
                </a:lnTo>
                <a:lnTo>
                  <a:pt x="504" y="175"/>
                </a:lnTo>
                <a:lnTo>
                  <a:pt x="503" y="175"/>
                </a:lnTo>
                <a:lnTo>
                  <a:pt x="499" y="177"/>
                </a:lnTo>
                <a:lnTo>
                  <a:pt x="493" y="179"/>
                </a:lnTo>
                <a:lnTo>
                  <a:pt x="489" y="183"/>
                </a:lnTo>
                <a:lnTo>
                  <a:pt x="482" y="185"/>
                </a:lnTo>
                <a:lnTo>
                  <a:pt x="476" y="190"/>
                </a:lnTo>
                <a:lnTo>
                  <a:pt x="476" y="190"/>
                </a:lnTo>
                <a:lnTo>
                  <a:pt x="476" y="190"/>
                </a:lnTo>
                <a:lnTo>
                  <a:pt x="474" y="190"/>
                </a:lnTo>
                <a:lnTo>
                  <a:pt x="470" y="194"/>
                </a:lnTo>
                <a:lnTo>
                  <a:pt x="466" y="198"/>
                </a:lnTo>
                <a:lnTo>
                  <a:pt x="457" y="200"/>
                </a:lnTo>
                <a:lnTo>
                  <a:pt x="455" y="198"/>
                </a:lnTo>
                <a:lnTo>
                  <a:pt x="453" y="198"/>
                </a:lnTo>
                <a:lnTo>
                  <a:pt x="451" y="194"/>
                </a:lnTo>
                <a:lnTo>
                  <a:pt x="447" y="188"/>
                </a:lnTo>
                <a:lnTo>
                  <a:pt x="447" y="188"/>
                </a:lnTo>
                <a:lnTo>
                  <a:pt x="443" y="188"/>
                </a:lnTo>
                <a:lnTo>
                  <a:pt x="442" y="188"/>
                </a:lnTo>
                <a:lnTo>
                  <a:pt x="438" y="188"/>
                </a:lnTo>
                <a:lnTo>
                  <a:pt x="432" y="186"/>
                </a:lnTo>
                <a:lnTo>
                  <a:pt x="426" y="186"/>
                </a:lnTo>
                <a:lnTo>
                  <a:pt x="424" y="185"/>
                </a:lnTo>
                <a:lnTo>
                  <a:pt x="424" y="185"/>
                </a:lnTo>
                <a:lnTo>
                  <a:pt x="423" y="183"/>
                </a:lnTo>
                <a:lnTo>
                  <a:pt x="421" y="185"/>
                </a:lnTo>
                <a:lnTo>
                  <a:pt x="421" y="185"/>
                </a:lnTo>
                <a:lnTo>
                  <a:pt x="419" y="186"/>
                </a:lnTo>
                <a:lnTo>
                  <a:pt x="417" y="186"/>
                </a:lnTo>
                <a:lnTo>
                  <a:pt x="417" y="186"/>
                </a:lnTo>
                <a:lnTo>
                  <a:pt x="415" y="185"/>
                </a:lnTo>
                <a:lnTo>
                  <a:pt x="411" y="185"/>
                </a:lnTo>
                <a:lnTo>
                  <a:pt x="407" y="185"/>
                </a:lnTo>
                <a:lnTo>
                  <a:pt x="407" y="188"/>
                </a:lnTo>
                <a:lnTo>
                  <a:pt x="403" y="192"/>
                </a:lnTo>
                <a:lnTo>
                  <a:pt x="403" y="190"/>
                </a:lnTo>
                <a:lnTo>
                  <a:pt x="402" y="190"/>
                </a:lnTo>
                <a:lnTo>
                  <a:pt x="402" y="188"/>
                </a:lnTo>
                <a:lnTo>
                  <a:pt x="402" y="185"/>
                </a:lnTo>
                <a:lnTo>
                  <a:pt x="398" y="185"/>
                </a:lnTo>
                <a:lnTo>
                  <a:pt x="394" y="186"/>
                </a:lnTo>
                <a:lnTo>
                  <a:pt x="392" y="186"/>
                </a:lnTo>
                <a:lnTo>
                  <a:pt x="392" y="188"/>
                </a:lnTo>
                <a:lnTo>
                  <a:pt x="392" y="188"/>
                </a:lnTo>
                <a:lnTo>
                  <a:pt x="390" y="186"/>
                </a:lnTo>
                <a:lnTo>
                  <a:pt x="384" y="188"/>
                </a:lnTo>
                <a:lnTo>
                  <a:pt x="381" y="190"/>
                </a:lnTo>
                <a:lnTo>
                  <a:pt x="381" y="192"/>
                </a:lnTo>
                <a:lnTo>
                  <a:pt x="379" y="192"/>
                </a:lnTo>
                <a:lnTo>
                  <a:pt x="377" y="194"/>
                </a:lnTo>
                <a:lnTo>
                  <a:pt x="375" y="194"/>
                </a:lnTo>
                <a:lnTo>
                  <a:pt x="375" y="194"/>
                </a:lnTo>
                <a:lnTo>
                  <a:pt x="375" y="192"/>
                </a:lnTo>
                <a:lnTo>
                  <a:pt x="373" y="190"/>
                </a:lnTo>
                <a:lnTo>
                  <a:pt x="343" y="204"/>
                </a:lnTo>
                <a:lnTo>
                  <a:pt x="316" y="219"/>
                </a:lnTo>
                <a:lnTo>
                  <a:pt x="287" y="245"/>
                </a:lnTo>
                <a:lnTo>
                  <a:pt x="261" y="276"/>
                </a:lnTo>
                <a:lnTo>
                  <a:pt x="238" y="306"/>
                </a:lnTo>
                <a:lnTo>
                  <a:pt x="232" y="314"/>
                </a:lnTo>
                <a:lnTo>
                  <a:pt x="226" y="322"/>
                </a:lnTo>
                <a:lnTo>
                  <a:pt x="230" y="323"/>
                </a:lnTo>
                <a:lnTo>
                  <a:pt x="234" y="325"/>
                </a:lnTo>
                <a:lnTo>
                  <a:pt x="238" y="325"/>
                </a:lnTo>
                <a:lnTo>
                  <a:pt x="238" y="323"/>
                </a:lnTo>
                <a:lnTo>
                  <a:pt x="240" y="322"/>
                </a:lnTo>
                <a:lnTo>
                  <a:pt x="242" y="320"/>
                </a:lnTo>
                <a:lnTo>
                  <a:pt x="242" y="316"/>
                </a:lnTo>
                <a:lnTo>
                  <a:pt x="244" y="314"/>
                </a:lnTo>
                <a:lnTo>
                  <a:pt x="245" y="301"/>
                </a:lnTo>
                <a:lnTo>
                  <a:pt x="247" y="299"/>
                </a:lnTo>
                <a:lnTo>
                  <a:pt x="249" y="299"/>
                </a:lnTo>
                <a:lnTo>
                  <a:pt x="251" y="299"/>
                </a:lnTo>
                <a:lnTo>
                  <a:pt x="251" y="301"/>
                </a:lnTo>
                <a:lnTo>
                  <a:pt x="251" y="303"/>
                </a:lnTo>
                <a:lnTo>
                  <a:pt x="249" y="306"/>
                </a:lnTo>
                <a:lnTo>
                  <a:pt x="249" y="310"/>
                </a:lnTo>
                <a:lnTo>
                  <a:pt x="247" y="314"/>
                </a:lnTo>
                <a:lnTo>
                  <a:pt x="247" y="322"/>
                </a:lnTo>
                <a:lnTo>
                  <a:pt x="245" y="331"/>
                </a:lnTo>
                <a:lnTo>
                  <a:pt x="244" y="337"/>
                </a:lnTo>
                <a:lnTo>
                  <a:pt x="244" y="339"/>
                </a:lnTo>
                <a:lnTo>
                  <a:pt x="244" y="341"/>
                </a:lnTo>
                <a:lnTo>
                  <a:pt x="245" y="343"/>
                </a:lnTo>
                <a:lnTo>
                  <a:pt x="245" y="344"/>
                </a:lnTo>
                <a:lnTo>
                  <a:pt x="245" y="344"/>
                </a:lnTo>
                <a:lnTo>
                  <a:pt x="245" y="346"/>
                </a:lnTo>
                <a:lnTo>
                  <a:pt x="245" y="348"/>
                </a:lnTo>
                <a:lnTo>
                  <a:pt x="255" y="356"/>
                </a:lnTo>
                <a:lnTo>
                  <a:pt x="264" y="363"/>
                </a:lnTo>
                <a:lnTo>
                  <a:pt x="264" y="365"/>
                </a:lnTo>
                <a:lnTo>
                  <a:pt x="263" y="367"/>
                </a:lnTo>
                <a:lnTo>
                  <a:pt x="261" y="367"/>
                </a:lnTo>
                <a:lnTo>
                  <a:pt x="255" y="363"/>
                </a:lnTo>
                <a:lnTo>
                  <a:pt x="251" y="360"/>
                </a:lnTo>
                <a:lnTo>
                  <a:pt x="244" y="356"/>
                </a:lnTo>
                <a:lnTo>
                  <a:pt x="234" y="400"/>
                </a:lnTo>
                <a:lnTo>
                  <a:pt x="230" y="402"/>
                </a:lnTo>
                <a:lnTo>
                  <a:pt x="228" y="403"/>
                </a:lnTo>
                <a:lnTo>
                  <a:pt x="224" y="405"/>
                </a:lnTo>
                <a:lnTo>
                  <a:pt x="224" y="405"/>
                </a:lnTo>
                <a:lnTo>
                  <a:pt x="223" y="403"/>
                </a:lnTo>
                <a:lnTo>
                  <a:pt x="223" y="402"/>
                </a:lnTo>
                <a:lnTo>
                  <a:pt x="223" y="400"/>
                </a:lnTo>
                <a:lnTo>
                  <a:pt x="221" y="398"/>
                </a:lnTo>
                <a:lnTo>
                  <a:pt x="221" y="398"/>
                </a:lnTo>
                <a:lnTo>
                  <a:pt x="219" y="398"/>
                </a:lnTo>
                <a:lnTo>
                  <a:pt x="217" y="398"/>
                </a:lnTo>
                <a:lnTo>
                  <a:pt x="186" y="407"/>
                </a:lnTo>
                <a:lnTo>
                  <a:pt x="156" y="419"/>
                </a:lnTo>
                <a:lnTo>
                  <a:pt x="156" y="421"/>
                </a:lnTo>
                <a:lnTo>
                  <a:pt x="156" y="423"/>
                </a:lnTo>
                <a:lnTo>
                  <a:pt x="154" y="424"/>
                </a:lnTo>
                <a:lnTo>
                  <a:pt x="152" y="423"/>
                </a:lnTo>
                <a:lnTo>
                  <a:pt x="150" y="423"/>
                </a:lnTo>
                <a:lnTo>
                  <a:pt x="148" y="421"/>
                </a:lnTo>
                <a:lnTo>
                  <a:pt x="148" y="423"/>
                </a:lnTo>
                <a:lnTo>
                  <a:pt x="146" y="424"/>
                </a:lnTo>
                <a:lnTo>
                  <a:pt x="146" y="426"/>
                </a:lnTo>
                <a:lnTo>
                  <a:pt x="146" y="428"/>
                </a:lnTo>
                <a:lnTo>
                  <a:pt x="146" y="430"/>
                </a:lnTo>
                <a:lnTo>
                  <a:pt x="143" y="430"/>
                </a:lnTo>
                <a:lnTo>
                  <a:pt x="141" y="428"/>
                </a:lnTo>
                <a:lnTo>
                  <a:pt x="139" y="426"/>
                </a:lnTo>
                <a:lnTo>
                  <a:pt x="127" y="430"/>
                </a:lnTo>
                <a:lnTo>
                  <a:pt x="118" y="432"/>
                </a:lnTo>
                <a:lnTo>
                  <a:pt x="118" y="434"/>
                </a:lnTo>
                <a:lnTo>
                  <a:pt x="118" y="436"/>
                </a:lnTo>
                <a:lnTo>
                  <a:pt x="116" y="436"/>
                </a:lnTo>
                <a:lnTo>
                  <a:pt x="114" y="438"/>
                </a:lnTo>
                <a:lnTo>
                  <a:pt x="112" y="436"/>
                </a:lnTo>
                <a:lnTo>
                  <a:pt x="110" y="436"/>
                </a:lnTo>
                <a:lnTo>
                  <a:pt x="108" y="436"/>
                </a:lnTo>
                <a:lnTo>
                  <a:pt x="80" y="445"/>
                </a:lnTo>
                <a:lnTo>
                  <a:pt x="84" y="449"/>
                </a:lnTo>
                <a:lnTo>
                  <a:pt x="85" y="453"/>
                </a:lnTo>
                <a:lnTo>
                  <a:pt x="89" y="457"/>
                </a:lnTo>
                <a:lnTo>
                  <a:pt x="87" y="457"/>
                </a:lnTo>
                <a:lnTo>
                  <a:pt x="85" y="457"/>
                </a:lnTo>
                <a:lnTo>
                  <a:pt x="85" y="455"/>
                </a:lnTo>
                <a:lnTo>
                  <a:pt x="84" y="455"/>
                </a:lnTo>
                <a:lnTo>
                  <a:pt x="84" y="457"/>
                </a:lnTo>
                <a:lnTo>
                  <a:pt x="84" y="457"/>
                </a:lnTo>
                <a:lnTo>
                  <a:pt x="84" y="457"/>
                </a:lnTo>
                <a:lnTo>
                  <a:pt x="82" y="455"/>
                </a:lnTo>
                <a:lnTo>
                  <a:pt x="80" y="455"/>
                </a:lnTo>
                <a:lnTo>
                  <a:pt x="80" y="453"/>
                </a:lnTo>
                <a:lnTo>
                  <a:pt x="80" y="451"/>
                </a:lnTo>
                <a:lnTo>
                  <a:pt x="78" y="451"/>
                </a:lnTo>
                <a:lnTo>
                  <a:pt x="76" y="453"/>
                </a:lnTo>
                <a:lnTo>
                  <a:pt x="74" y="453"/>
                </a:lnTo>
                <a:lnTo>
                  <a:pt x="72" y="453"/>
                </a:lnTo>
                <a:lnTo>
                  <a:pt x="68" y="451"/>
                </a:lnTo>
                <a:lnTo>
                  <a:pt x="66" y="449"/>
                </a:lnTo>
                <a:lnTo>
                  <a:pt x="63" y="449"/>
                </a:lnTo>
                <a:lnTo>
                  <a:pt x="59" y="451"/>
                </a:lnTo>
                <a:lnTo>
                  <a:pt x="57" y="449"/>
                </a:lnTo>
                <a:lnTo>
                  <a:pt x="55" y="447"/>
                </a:lnTo>
                <a:lnTo>
                  <a:pt x="53" y="445"/>
                </a:lnTo>
                <a:lnTo>
                  <a:pt x="51" y="445"/>
                </a:lnTo>
                <a:lnTo>
                  <a:pt x="49" y="445"/>
                </a:lnTo>
                <a:lnTo>
                  <a:pt x="47" y="443"/>
                </a:lnTo>
                <a:lnTo>
                  <a:pt x="47" y="442"/>
                </a:lnTo>
                <a:lnTo>
                  <a:pt x="47" y="440"/>
                </a:lnTo>
                <a:lnTo>
                  <a:pt x="47" y="440"/>
                </a:lnTo>
                <a:lnTo>
                  <a:pt x="32" y="430"/>
                </a:lnTo>
                <a:lnTo>
                  <a:pt x="32" y="434"/>
                </a:lnTo>
                <a:lnTo>
                  <a:pt x="32" y="438"/>
                </a:lnTo>
                <a:lnTo>
                  <a:pt x="30" y="442"/>
                </a:lnTo>
                <a:lnTo>
                  <a:pt x="28" y="443"/>
                </a:lnTo>
                <a:lnTo>
                  <a:pt x="26" y="442"/>
                </a:lnTo>
                <a:lnTo>
                  <a:pt x="26" y="440"/>
                </a:lnTo>
                <a:lnTo>
                  <a:pt x="25" y="438"/>
                </a:lnTo>
                <a:lnTo>
                  <a:pt x="25" y="434"/>
                </a:lnTo>
                <a:lnTo>
                  <a:pt x="25" y="434"/>
                </a:lnTo>
                <a:lnTo>
                  <a:pt x="23" y="426"/>
                </a:lnTo>
                <a:lnTo>
                  <a:pt x="21" y="421"/>
                </a:lnTo>
                <a:lnTo>
                  <a:pt x="19" y="413"/>
                </a:lnTo>
                <a:lnTo>
                  <a:pt x="17" y="409"/>
                </a:lnTo>
                <a:lnTo>
                  <a:pt x="15" y="405"/>
                </a:lnTo>
                <a:lnTo>
                  <a:pt x="11" y="402"/>
                </a:lnTo>
                <a:lnTo>
                  <a:pt x="7" y="398"/>
                </a:lnTo>
                <a:lnTo>
                  <a:pt x="4" y="396"/>
                </a:lnTo>
                <a:lnTo>
                  <a:pt x="2" y="394"/>
                </a:lnTo>
                <a:lnTo>
                  <a:pt x="0" y="392"/>
                </a:lnTo>
                <a:lnTo>
                  <a:pt x="0" y="390"/>
                </a:lnTo>
                <a:lnTo>
                  <a:pt x="0" y="388"/>
                </a:lnTo>
                <a:lnTo>
                  <a:pt x="2" y="388"/>
                </a:lnTo>
                <a:lnTo>
                  <a:pt x="5" y="388"/>
                </a:lnTo>
                <a:lnTo>
                  <a:pt x="9" y="388"/>
                </a:lnTo>
                <a:lnTo>
                  <a:pt x="11" y="388"/>
                </a:lnTo>
                <a:lnTo>
                  <a:pt x="15" y="390"/>
                </a:lnTo>
                <a:lnTo>
                  <a:pt x="19" y="392"/>
                </a:lnTo>
                <a:lnTo>
                  <a:pt x="17" y="367"/>
                </a:lnTo>
                <a:lnTo>
                  <a:pt x="15" y="341"/>
                </a:lnTo>
                <a:lnTo>
                  <a:pt x="15" y="339"/>
                </a:lnTo>
                <a:lnTo>
                  <a:pt x="13" y="337"/>
                </a:lnTo>
                <a:lnTo>
                  <a:pt x="11" y="335"/>
                </a:lnTo>
                <a:lnTo>
                  <a:pt x="11" y="333"/>
                </a:lnTo>
                <a:lnTo>
                  <a:pt x="13" y="331"/>
                </a:lnTo>
                <a:lnTo>
                  <a:pt x="15" y="331"/>
                </a:lnTo>
                <a:lnTo>
                  <a:pt x="17" y="333"/>
                </a:lnTo>
                <a:lnTo>
                  <a:pt x="17" y="327"/>
                </a:lnTo>
                <a:lnTo>
                  <a:pt x="17" y="322"/>
                </a:lnTo>
                <a:lnTo>
                  <a:pt x="17" y="322"/>
                </a:lnTo>
                <a:lnTo>
                  <a:pt x="15" y="320"/>
                </a:lnTo>
                <a:lnTo>
                  <a:pt x="15" y="318"/>
                </a:lnTo>
                <a:lnTo>
                  <a:pt x="15" y="316"/>
                </a:lnTo>
                <a:lnTo>
                  <a:pt x="17" y="316"/>
                </a:lnTo>
                <a:lnTo>
                  <a:pt x="19" y="291"/>
                </a:lnTo>
                <a:lnTo>
                  <a:pt x="19" y="289"/>
                </a:lnTo>
                <a:lnTo>
                  <a:pt x="19" y="289"/>
                </a:lnTo>
                <a:lnTo>
                  <a:pt x="19" y="289"/>
                </a:lnTo>
                <a:lnTo>
                  <a:pt x="23" y="245"/>
                </a:lnTo>
                <a:lnTo>
                  <a:pt x="23" y="202"/>
                </a:lnTo>
                <a:lnTo>
                  <a:pt x="23" y="200"/>
                </a:lnTo>
                <a:lnTo>
                  <a:pt x="25" y="198"/>
                </a:lnTo>
                <a:lnTo>
                  <a:pt x="26" y="198"/>
                </a:lnTo>
                <a:lnTo>
                  <a:pt x="28" y="198"/>
                </a:lnTo>
                <a:lnTo>
                  <a:pt x="30" y="200"/>
                </a:lnTo>
                <a:lnTo>
                  <a:pt x="30" y="198"/>
                </a:lnTo>
                <a:lnTo>
                  <a:pt x="32" y="196"/>
                </a:lnTo>
                <a:lnTo>
                  <a:pt x="34" y="194"/>
                </a:lnTo>
                <a:lnTo>
                  <a:pt x="34" y="192"/>
                </a:lnTo>
                <a:lnTo>
                  <a:pt x="34" y="190"/>
                </a:lnTo>
                <a:lnTo>
                  <a:pt x="34" y="186"/>
                </a:lnTo>
                <a:lnTo>
                  <a:pt x="34" y="185"/>
                </a:lnTo>
                <a:lnTo>
                  <a:pt x="34" y="181"/>
                </a:lnTo>
                <a:lnTo>
                  <a:pt x="36" y="175"/>
                </a:lnTo>
                <a:lnTo>
                  <a:pt x="36" y="167"/>
                </a:lnTo>
                <a:lnTo>
                  <a:pt x="38" y="162"/>
                </a:lnTo>
                <a:lnTo>
                  <a:pt x="38" y="162"/>
                </a:lnTo>
                <a:lnTo>
                  <a:pt x="38" y="162"/>
                </a:lnTo>
                <a:lnTo>
                  <a:pt x="40" y="162"/>
                </a:lnTo>
                <a:lnTo>
                  <a:pt x="42" y="162"/>
                </a:lnTo>
                <a:lnTo>
                  <a:pt x="44" y="148"/>
                </a:lnTo>
                <a:lnTo>
                  <a:pt x="47" y="137"/>
                </a:lnTo>
                <a:lnTo>
                  <a:pt x="47" y="137"/>
                </a:lnTo>
                <a:lnTo>
                  <a:pt x="49" y="137"/>
                </a:lnTo>
                <a:lnTo>
                  <a:pt x="49" y="139"/>
                </a:lnTo>
                <a:lnTo>
                  <a:pt x="49" y="145"/>
                </a:lnTo>
                <a:lnTo>
                  <a:pt x="51" y="148"/>
                </a:lnTo>
                <a:lnTo>
                  <a:pt x="51" y="150"/>
                </a:lnTo>
                <a:lnTo>
                  <a:pt x="51" y="152"/>
                </a:lnTo>
                <a:lnTo>
                  <a:pt x="51" y="156"/>
                </a:lnTo>
                <a:lnTo>
                  <a:pt x="51" y="162"/>
                </a:lnTo>
                <a:lnTo>
                  <a:pt x="51" y="165"/>
                </a:lnTo>
                <a:lnTo>
                  <a:pt x="57" y="150"/>
                </a:lnTo>
                <a:lnTo>
                  <a:pt x="59" y="133"/>
                </a:lnTo>
                <a:lnTo>
                  <a:pt x="61" y="131"/>
                </a:lnTo>
                <a:lnTo>
                  <a:pt x="61" y="131"/>
                </a:lnTo>
                <a:lnTo>
                  <a:pt x="63" y="131"/>
                </a:lnTo>
                <a:lnTo>
                  <a:pt x="63" y="133"/>
                </a:lnTo>
                <a:lnTo>
                  <a:pt x="63" y="141"/>
                </a:lnTo>
                <a:lnTo>
                  <a:pt x="63" y="148"/>
                </a:lnTo>
                <a:lnTo>
                  <a:pt x="61" y="156"/>
                </a:lnTo>
                <a:lnTo>
                  <a:pt x="59" y="194"/>
                </a:lnTo>
                <a:lnTo>
                  <a:pt x="59" y="196"/>
                </a:lnTo>
                <a:lnTo>
                  <a:pt x="59" y="196"/>
                </a:lnTo>
                <a:lnTo>
                  <a:pt x="59" y="198"/>
                </a:lnTo>
                <a:lnTo>
                  <a:pt x="72" y="205"/>
                </a:lnTo>
                <a:lnTo>
                  <a:pt x="85" y="215"/>
                </a:lnTo>
                <a:lnTo>
                  <a:pt x="87" y="215"/>
                </a:lnTo>
                <a:lnTo>
                  <a:pt x="87" y="213"/>
                </a:lnTo>
                <a:lnTo>
                  <a:pt x="89" y="211"/>
                </a:lnTo>
                <a:lnTo>
                  <a:pt x="89" y="209"/>
                </a:lnTo>
                <a:lnTo>
                  <a:pt x="106" y="188"/>
                </a:lnTo>
                <a:lnTo>
                  <a:pt x="106" y="188"/>
                </a:lnTo>
                <a:lnTo>
                  <a:pt x="108" y="186"/>
                </a:lnTo>
                <a:lnTo>
                  <a:pt x="108" y="186"/>
                </a:lnTo>
                <a:lnTo>
                  <a:pt x="118" y="177"/>
                </a:lnTo>
                <a:lnTo>
                  <a:pt x="127" y="165"/>
                </a:lnTo>
                <a:lnTo>
                  <a:pt x="127" y="164"/>
                </a:lnTo>
                <a:lnTo>
                  <a:pt x="127" y="164"/>
                </a:lnTo>
                <a:lnTo>
                  <a:pt x="129" y="164"/>
                </a:lnTo>
                <a:lnTo>
                  <a:pt x="146" y="139"/>
                </a:lnTo>
                <a:lnTo>
                  <a:pt x="165" y="116"/>
                </a:lnTo>
                <a:lnTo>
                  <a:pt x="194" y="86"/>
                </a:lnTo>
                <a:lnTo>
                  <a:pt x="194" y="84"/>
                </a:lnTo>
                <a:lnTo>
                  <a:pt x="196" y="84"/>
                </a:lnTo>
                <a:lnTo>
                  <a:pt x="196" y="84"/>
                </a:lnTo>
                <a:lnTo>
                  <a:pt x="219" y="63"/>
                </a:lnTo>
                <a:lnTo>
                  <a:pt x="242" y="46"/>
                </a:lnTo>
                <a:lnTo>
                  <a:pt x="270" y="30"/>
                </a:lnTo>
                <a:lnTo>
                  <a:pt x="303" y="15"/>
                </a:lnTo>
                <a:lnTo>
                  <a:pt x="337" y="6"/>
                </a:lnTo>
                <a:lnTo>
                  <a:pt x="375" y="0"/>
                </a:lnTo>
                <a:lnTo>
                  <a:pt x="377" y="0"/>
                </a:lnTo>
                <a:lnTo>
                  <a:pt x="379" y="0"/>
                </a:lnTo>
                <a:close/>
              </a:path>
            </a:pathLst>
          </a:custGeom>
          <a:solidFill>
            <a:srgbClr val="FF0000"/>
          </a:solidFill>
          <a:ln w="0">
            <a:noFill/>
            <a:prstDash val="solid"/>
            <a:round/>
            <a:headEnd/>
            <a:tailEnd/>
          </a:ln>
        </p:spPr>
        <p:txBody>
          <a:bodyPr vert="horz" wrap="square" lIns="91412" tIns="45706" rIns="91412" bIns="45706" numCol="1" anchor="t" anchorCtr="0" compatLnSpc="1">
            <a:prstTxWarp prst="textNoShape">
              <a:avLst/>
            </a:prstTxWarp>
          </a:bodyPr>
          <a:lstStyle/>
          <a:p>
            <a:endParaRPr lang="zh-CN" altLang="en-US" sz="2399">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endParaRPr>
          </a:p>
        </p:txBody>
      </p:sp>
      <p:pic>
        <p:nvPicPr>
          <p:cNvPr id="2" name="圖片 1"/>
          <p:cNvPicPr>
            <a:picLocks noChangeAspect="1"/>
          </p:cNvPicPr>
          <p:nvPr/>
        </p:nvPicPr>
        <p:blipFill>
          <a:blip r:embed="rId2"/>
          <a:stretch>
            <a:fillRect/>
          </a:stretch>
        </p:blipFill>
        <p:spPr>
          <a:xfrm>
            <a:off x="6351190" y="5410200"/>
            <a:ext cx="5505450" cy="542925"/>
          </a:xfrm>
          <a:prstGeom prst="rect">
            <a:avLst/>
          </a:prstGeom>
          <a:ln w="28575">
            <a:solidFill>
              <a:schemeClr val="tx1"/>
            </a:solidFill>
          </a:ln>
          <a:effectLst>
            <a:outerShdw blurRad="50800" dist="38100" dir="2700000" algn="tl" rotWithShape="0">
              <a:prstClr val="black">
                <a:alpha val="40000"/>
              </a:prstClr>
            </a:outerShdw>
          </a:effectLst>
        </p:spPr>
      </p:pic>
      <p:pic>
        <p:nvPicPr>
          <p:cNvPr id="29" name="圖片 28">
            <a:extLst>
              <a:ext uri="{FF2B5EF4-FFF2-40B4-BE49-F238E27FC236}">
                <a16:creationId xmlns:a16="http://schemas.microsoft.com/office/drawing/2014/main" id="{24B4B17E-2A44-5619-B412-27325196241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8198" y="4710676"/>
            <a:ext cx="5309810" cy="1859542"/>
          </a:xfrm>
          <a:prstGeom prst="rect">
            <a:avLst/>
          </a:prstGeom>
        </p:spPr>
      </p:pic>
      <p:sp>
        <p:nvSpPr>
          <p:cNvPr id="24" name="矩形 23"/>
          <p:cNvSpPr/>
          <p:nvPr/>
        </p:nvSpPr>
        <p:spPr>
          <a:xfrm>
            <a:off x="1099746" y="5088499"/>
            <a:ext cx="936104" cy="1475975"/>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投影片編號版面配置區 8">
            <a:extLst>
              <a:ext uri="{FF2B5EF4-FFF2-40B4-BE49-F238E27FC236}">
                <a16:creationId xmlns:a16="http://schemas.microsoft.com/office/drawing/2014/main" id="{905708F9-08A5-3E74-C1C7-89CD2CC73805}"/>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36</a:t>
            </a:fld>
            <a:endParaRPr lang="zh-TW" altLang="en-US" sz="2600"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9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761801" y="5486400"/>
            <a:ext cx="10518775" cy="925513"/>
          </a:xfrm>
          <a:prstGeom prst="rect">
            <a:avLst/>
          </a:prstGeom>
          <a:solidFill>
            <a:srgbClr val="FECEF1"/>
          </a:solidFill>
          <a:ln w="19050">
            <a:solidFill>
              <a:srgbClr val="7030A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6867" name="標題 1"/>
          <p:cNvSpPr>
            <a:spLocks noGrp="1"/>
          </p:cNvSpPr>
          <p:nvPr>
            <p:ph type="title"/>
          </p:nvPr>
        </p:nvSpPr>
        <p:spPr>
          <a:xfrm>
            <a:off x="550863" y="233363"/>
            <a:ext cx="7886700" cy="828675"/>
          </a:xfrm>
        </p:spPr>
        <p:txBody>
          <a:bodyPr/>
          <a:lstStyle/>
          <a:p>
            <a:pPr eaLnBrk="1" hangingPunct="1">
              <a:lnSpc>
                <a:spcPct val="100000"/>
              </a:lnSpc>
            </a:pP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伍</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、報名資料確認</a:t>
            </a:r>
            <a:r>
              <a:rPr lang="en-US" altLang="zh-TW" sz="3600" b="1" dirty="0">
                <a:solidFill>
                  <a:srgbClr val="002060"/>
                </a:solidFill>
                <a:latin typeface="微軟正黑體" panose="020B0604030504040204" pitchFamily="34" charset="-120"/>
                <a:ea typeface="微軟正黑體" panose="020B0604030504040204" pitchFamily="34" charset="-120"/>
              </a:rPr>
              <a:t>  6/9</a:t>
            </a:r>
            <a:endParaRPr lang="zh-TW" altLang="en-US" dirty="0"/>
          </a:p>
        </p:txBody>
      </p:sp>
      <p:sp>
        <p:nvSpPr>
          <p:cNvPr id="4" name="內容版面配置區 3"/>
          <p:cNvSpPr>
            <a:spLocks noGrp="1"/>
          </p:cNvSpPr>
          <p:nvPr>
            <p:ph idx="1"/>
          </p:nvPr>
        </p:nvSpPr>
        <p:spPr>
          <a:xfrm>
            <a:off x="695325" y="1085850"/>
            <a:ext cx="10872788" cy="5006975"/>
          </a:xfrm>
        </p:spPr>
        <p:txBody>
          <a:bodyPr rtlCol="0">
            <a:noAutofit/>
          </a:bodyPr>
          <a:lstStyle/>
          <a:p>
            <a:pPr marL="0" indent="0" eaLnBrk="1" fontAlgn="auto" hangingPunct="1">
              <a:spcBef>
                <a:spcPts val="580"/>
              </a:spcBef>
              <a:spcAft>
                <a:spcPts val="0"/>
              </a:spcAft>
              <a:buClr>
                <a:schemeClr val="accent1"/>
              </a:buClr>
              <a:buSzPct val="85000"/>
              <a:buFont typeface="Arial" panose="020B0604020202020204" pitchFamily="34" charset="0"/>
              <a:buNone/>
              <a:defRPr/>
            </a:pPr>
            <a:r>
              <a:rPr lang="zh-TW" altLang="en-US" sz="2400" b="1" dirty="0">
                <a:solidFill>
                  <a:srgbClr val="0070C0"/>
                </a:solidFill>
                <a:latin typeface="微軟正黑體" panose="020B0604030504040204" pitchFamily="34" charset="-120"/>
                <a:ea typeface="微軟正黑體" panose="020B0604030504040204" pitchFamily="34" charset="-120"/>
              </a:rPr>
              <a:t>四、</a:t>
            </a:r>
            <a:r>
              <a:rPr lang="zh-TW" altLang="zh-TW" sz="2400" b="1" dirty="0">
                <a:solidFill>
                  <a:srgbClr val="0070C0"/>
                </a:solidFill>
                <a:latin typeface="微軟正黑體" panose="020B0604030504040204" pitchFamily="34" charset="-120"/>
                <a:ea typeface="微軟正黑體" panose="020B0604030504040204" pitchFamily="34" charset="-120"/>
              </a:rPr>
              <a:t>報名資料確認</a:t>
            </a:r>
            <a:endParaRPr lang="en-US" altLang="zh-TW" sz="2400" b="1" dirty="0">
              <a:solidFill>
                <a:srgbClr val="0070C0"/>
              </a:solidFill>
              <a:latin typeface="微軟正黑體" panose="020B0604030504040204" pitchFamily="34" charset="-120"/>
              <a:ea typeface="微軟正黑體" panose="020B0604030504040204" pitchFamily="34" charset="-120"/>
            </a:endParaRPr>
          </a:p>
          <a:p>
            <a:pPr marL="0" indent="0" eaLnBrk="1" fontAlgn="auto" hangingPunct="1">
              <a:lnSpc>
                <a:spcPct val="120000"/>
              </a:lnSpc>
              <a:spcAft>
                <a:spcPts val="0"/>
              </a:spcAft>
              <a:buFont typeface="Arial" panose="020B0604020202020204" pitchFamily="34" charset="0"/>
              <a:buNone/>
              <a:defRPr/>
            </a:pPr>
            <a:r>
              <a:rPr lang="en-US" altLang="zh-TW" sz="2400" b="1" dirty="0">
                <a:latin typeface="微軟正黑體" panose="020B0604030504040204" pitchFamily="34" charset="-120"/>
                <a:ea typeface="微軟正黑體" panose="020B0604030504040204" pitchFamily="34" charset="-120"/>
              </a:rPr>
              <a:t>Step1 </a:t>
            </a:r>
            <a:r>
              <a:rPr lang="zh-TW" altLang="en-US" sz="2400" b="1" dirty="0">
                <a:latin typeface="微軟正黑體" panose="020B0604030504040204" pitchFamily="34" charset="-120"/>
                <a:ea typeface="微軟正黑體" panose="020B0604030504040204" pitchFamily="34" charset="-120"/>
              </a:rPr>
              <a:t>檢視報名資料檢核表，確認</a:t>
            </a:r>
            <a:r>
              <a:rPr lang="zh-TW" altLang="en-US" sz="2400" b="1" dirty="0">
                <a:solidFill>
                  <a:schemeClr val="bg1"/>
                </a:solidFill>
                <a:effectLst>
                  <a:glow rad="101600">
                    <a:srgbClr val="7030A0"/>
                  </a:glow>
                </a:effectLst>
                <a:latin typeface="微軟正黑體" panose="020B0604030504040204" pitchFamily="34" charset="-120"/>
                <a:ea typeface="微軟正黑體" panose="020B0604030504040204" pitchFamily="34" charset="-120"/>
              </a:rPr>
              <a:t>學生報名資料</a:t>
            </a:r>
            <a:r>
              <a:rPr lang="zh-TW" altLang="en-US" sz="2400" b="1" dirty="0">
                <a:solidFill>
                  <a:srgbClr val="7030A0"/>
                </a:solidFill>
                <a:latin typeface="微軟正黑體" panose="020B0604030504040204" pitchFamily="34" charset="-120"/>
                <a:ea typeface="微軟正黑體" panose="020B0604030504040204" pitchFamily="34" charset="-120"/>
              </a:rPr>
              <a:t>、</a:t>
            </a:r>
            <a:r>
              <a:rPr lang="zh-TW" altLang="en-US" sz="2400" b="1" dirty="0">
                <a:solidFill>
                  <a:schemeClr val="bg1"/>
                </a:solidFill>
                <a:effectLst>
                  <a:glow rad="101600">
                    <a:srgbClr val="7030A0"/>
                  </a:glow>
                </a:effectLst>
                <a:latin typeface="微軟正黑體" panose="020B0604030504040204" pitchFamily="34" charset="-120"/>
                <a:ea typeface="微軟正黑體" panose="020B0604030504040204" pitchFamily="34" charset="-120"/>
              </a:rPr>
              <a:t>報名人數</a:t>
            </a:r>
            <a:r>
              <a:rPr lang="zh-TW" altLang="en-US" sz="2400" b="1" dirty="0">
                <a:solidFill>
                  <a:srgbClr val="7030A0"/>
                </a:solidFill>
                <a:latin typeface="微軟正黑體" panose="020B0604030504040204" pitchFamily="34" charset="-120"/>
                <a:ea typeface="微軟正黑體" panose="020B0604030504040204" pitchFamily="34" charset="-120"/>
              </a:rPr>
              <a:t>、</a:t>
            </a:r>
            <a:r>
              <a:rPr lang="zh-TW" altLang="en-US" sz="2400" b="1" dirty="0">
                <a:solidFill>
                  <a:schemeClr val="bg1"/>
                </a:solidFill>
                <a:effectLst>
                  <a:glow rad="101600">
                    <a:srgbClr val="7030A0"/>
                  </a:glow>
                </a:effectLst>
                <a:latin typeface="微軟正黑體" panose="020B0604030504040204" pitchFamily="34" charset="-120"/>
                <a:ea typeface="微軟正黑體" panose="020B0604030504040204" pitchFamily="34" charset="-120"/>
              </a:rPr>
              <a:t>報名費金額</a:t>
            </a:r>
            <a:endParaRPr lang="en-US" altLang="zh-TW" sz="2400" b="1" dirty="0">
              <a:solidFill>
                <a:schemeClr val="bg1"/>
              </a:solidFill>
              <a:effectLst>
                <a:glow rad="101600">
                  <a:srgbClr val="7030A0"/>
                </a:glow>
              </a:effectLst>
              <a:latin typeface="微軟正黑體" panose="020B0604030504040204" pitchFamily="34" charset="-120"/>
              <a:ea typeface="微軟正黑體" panose="020B0604030504040204" pitchFamily="34" charset="-120"/>
            </a:endParaRPr>
          </a:p>
          <a:p>
            <a:pPr marL="0" indent="0" eaLnBrk="1" fontAlgn="auto" hangingPunct="1">
              <a:lnSpc>
                <a:spcPct val="120000"/>
              </a:lnSpc>
              <a:spcBef>
                <a:spcPts val="0"/>
              </a:spcBef>
              <a:spcAft>
                <a:spcPts val="0"/>
              </a:spcAft>
              <a:buFont typeface="Arial" panose="020B0604020202020204" pitchFamily="34" charset="0"/>
              <a:buNone/>
              <a:defRPr/>
            </a:pPr>
            <a:r>
              <a:rPr lang="en-US" altLang="zh-TW" sz="2400" b="1" dirty="0">
                <a:solidFill>
                  <a:srgbClr val="7030A0"/>
                </a:solidFill>
                <a:latin typeface="微軟正黑體" panose="020B0604030504040204" pitchFamily="34" charset="-120"/>
                <a:ea typeface="微軟正黑體" panose="020B0604030504040204" pitchFamily="34" charset="-120"/>
              </a:rPr>
              <a:t> </a:t>
            </a:r>
            <a:r>
              <a:rPr lang="zh-TW" altLang="en-US" sz="2400" b="1" dirty="0">
                <a:solidFill>
                  <a:srgbClr val="7030A0"/>
                </a:solidFill>
                <a:latin typeface="微軟正黑體" panose="020B0604030504040204" pitchFamily="34" charset="-120"/>
                <a:ea typeface="微軟正黑體" panose="020B0604030504040204" pitchFamily="34" charset="-120"/>
              </a:rPr>
              <a:t>           </a:t>
            </a:r>
            <a:r>
              <a:rPr lang="zh-TW" altLang="en-US" sz="2400" b="1" dirty="0">
                <a:latin typeface="微軟正黑體" panose="020B0604030504040204" pitchFamily="34" charset="-120"/>
                <a:ea typeface="微軟正黑體" panose="020B0604030504040204" pitchFamily="34" charset="-120"/>
              </a:rPr>
              <a:t>均無誤後，勾選確認完成檢視，</a:t>
            </a:r>
            <a:r>
              <a:rPr lang="zh-TW" altLang="en-US" sz="2400" b="1" dirty="0">
                <a:solidFill>
                  <a:schemeClr val="bg1"/>
                </a:solidFill>
                <a:effectLst>
                  <a:glow rad="101600">
                    <a:srgbClr val="C00000"/>
                  </a:glow>
                </a:effectLst>
                <a:latin typeface="微軟正黑體" panose="020B0604030504040204" pitchFamily="34" charset="-120"/>
                <a:ea typeface="微軟正黑體" panose="020B0604030504040204" pitchFamily="34" charset="-120"/>
              </a:rPr>
              <a:t>未點選則無法完成報名確認</a:t>
            </a:r>
            <a:r>
              <a:rPr lang="zh-TW" altLang="en-US" sz="2400" b="1" dirty="0">
                <a:latin typeface="微軟正黑體" panose="020B0604030504040204" pitchFamily="34" charset="-120"/>
                <a:ea typeface="微軟正黑體" panose="020B0604030504040204" pitchFamily="34" charset="-120"/>
              </a:rPr>
              <a:t>。</a:t>
            </a:r>
            <a:endParaRPr lang="en-US" altLang="zh-TW" sz="2400" b="1" dirty="0">
              <a:latin typeface="微軟正黑體" panose="020B0604030504040204" pitchFamily="34" charset="-120"/>
              <a:ea typeface="微軟正黑體" panose="020B0604030504040204" pitchFamily="34" charset="-120"/>
            </a:endParaRPr>
          </a:p>
          <a:p>
            <a:pPr marL="0" indent="0" eaLnBrk="1" fontAlgn="auto" hangingPunct="1">
              <a:lnSpc>
                <a:spcPct val="120000"/>
              </a:lnSpc>
              <a:spcAft>
                <a:spcPts val="0"/>
              </a:spcAft>
              <a:buFont typeface="Arial" panose="020B0604020202020204" pitchFamily="34" charset="0"/>
              <a:buNone/>
              <a:defRPr/>
            </a:pPr>
            <a:endParaRPr lang="en-US" altLang="zh-TW" sz="2400" b="1" dirty="0">
              <a:latin typeface="微軟正黑體" panose="020B0604030504040204" pitchFamily="34" charset="-120"/>
              <a:ea typeface="微軟正黑體" panose="020B0604030504040204" pitchFamily="34" charset="-120"/>
            </a:endParaRPr>
          </a:p>
          <a:p>
            <a:pPr marL="0" indent="0" eaLnBrk="1" fontAlgn="auto" hangingPunct="1">
              <a:lnSpc>
                <a:spcPct val="120000"/>
              </a:lnSpc>
              <a:spcAft>
                <a:spcPts val="0"/>
              </a:spcAft>
              <a:buFont typeface="Arial" panose="020B0604020202020204" pitchFamily="34" charset="0"/>
              <a:buNone/>
              <a:defRPr/>
            </a:pPr>
            <a:r>
              <a:rPr lang="en-US" altLang="zh-TW" sz="2400" b="1" dirty="0">
                <a:latin typeface="微軟正黑體" panose="020B0604030504040204" pitchFamily="34" charset="-120"/>
                <a:ea typeface="微軟正黑體" panose="020B0604030504040204" pitchFamily="34" charset="-120"/>
              </a:rPr>
              <a:t>Step2 </a:t>
            </a:r>
            <a:r>
              <a:rPr lang="zh-TW" altLang="en-US" sz="2400" b="1" dirty="0">
                <a:latin typeface="微軟正黑體" panose="020B0604030504040204" pitchFamily="34" charset="-120"/>
                <a:ea typeface="微軟正黑體" panose="020B0604030504040204" pitchFamily="34" charset="-120"/>
              </a:rPr>
              <a:t>設定</a:t>
            </a:r>
            <a:r>
              <a:rPr lang="zh-TW" altLang="zh-TW" sz="2400" b="1" dirty="0">
                <a:latin typeface="微軟正黑體" panose="020B0604030504040204" pitchFamily="34" charset="-120"/>
                <a:ea typeface="微軟正黑體" panose="020B0604030504040204" pitchFamily="34" charset="-120"/>
              </a:rPr>
              <a:t>「報名方式和繳費方式」</a:t>
            </a:r>
            <a:r>
              <a:rPr lang="zh-TW" altLang="en-US" sz="2400" b="1" dirty="0">
                <a:latin typeface="微軟正黑體" panose="020B0604030504040204" pitchFamily="34" charset="-120"/>
                <a:ea typeface="微軟正黑體" panose="020B0604030504040204" pitchFamily="34" charset="-120"/>
              </a:rPr>
              <a:t>。</a:t>
            </a:r>
            <a:endParaRPr lang="en-US" altLang="zh-TW" sz="2400" b="1" dirty="0">
              <a:latin typeface="微軟正黑體" panose="020B0604030504040204" pitchFamily="34" charset="-120"/>
              <a:ea typeface="微軟正黑體" panose="020B0604030504040204" pitchFamily="34" charset="-120"/>
            </a:endParaRPr>
          </a:p>
          <a:p>
            <a:pPr marL="0" indent="0" eaLnBrk="1" fontAlgn="auto" hangingPunct="1">
              <a:lnSpc>
                <a:spcPct val="120000"/>
              </a:lnSpc>
              <a:spcAft>
                <a:spcPts val="0"/>
              </a:spcAft>
              <a:buFont typeface="Arial" panose="020B0604020202020204" pitchFamily="34" charset="0"/>
              <a:buNone/>
              <a:defRPr/>
            </a:pPr>
            <a:r>
              <a:rPr lang="en-US" altLang="zh-TW" sz="2400" b="1" dirty="0">
                <a:latin typeface="微軟正黑體" panose="020B0604030504040204" pitchFamily="34" charset="-120"/>
                <a:ea typeface="微軟正黑體" panose="020B0604030504040204" pitchFamily="34" charset="-120"/>
              </a:rPr>
              <a:t>Step3 </a:t>
            </a:r>
            <a:r>
              <a:rPr lang="zh-TW" altLang="zh-TW" sz="2400" b="1" dirty="0">
                <a:latin typeface="微軟正黑體" panose="020B0604030504040204" pitchFamily="34" charset="-120"/>
                <a:ea typeface="微軟正黑體" panose="020B0604030504040204" pitchFamily="34" charset="-120"/>
              </a:rPr>
              <a:t>點選「報名資料確認」按鈕</a:t>
            </a:r>
            <a:r>
              <a:rPr lang="zh-TW" altLang="en-US" sz="2400" b="1" dirty="0">
                <a:latin typeface="微軟正黑體" panose="020B0604030504040204" pitchFamily="34" charset="-120"/>
                <a:ea typeface="微軟正黑體" panose="020B0604030504040204" pitchFamily="34" charset="-120"/>
              </a:rPr>
              <a:t>，完成報名流程</a:t>
            </a:r>
            <a:r>
              <a:rPr lang="zh-TW" altLang="zh-TW" sz="2400" b="1" dirty="0">
                <a:latin typeface="微軟正黑體" panose="020B0604030504040204" pitchFamily="34" charset="-120"/>
                <a:ea typeface="微軟正黑體" panose="020B0604030504040204" pitchFamily="34" charset="-120"/>
              </a:rPr>
              <a:t>。</a:t>
            </a:r>
            <a:endParaRPr lang="en-US" altLang="zh-TW" sz="2400" b="1" dirty="0">
              <a:latin typeface="微軟正黑體" panose="020B0604030504040204" pitchFamily="34" charset="-120"/>
              <a:ea typeface="微軟正黑體" panose="020B0604030504040204" pitchFamily="34" charset="-120"/>
            </a:endParaRPr>
          </a:p>
          <a:p>
            <a:pPr marL="0" indent="0" eaLnBrk="1" fontAlgn="auto" hangingPunct="1">
              <a:lnSpc>
                <a:spcPct val="120000"/>
              </a:lnSpc>
              <a:spcAft>
                <a:spcPts val="0"/>
              </a:spcAft>
              <a:buFont typeface="Arial" panose="020B0604020202020204" pitchFamily="34" charset="0"/>
              <a:buNone/>
              <a:defRPr/>
            </a:pPr>
            <a:endPar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893763" indent="-893763" eaLnBrk="1" fontAlgn="auto" hangingPunct="1">
              <a:lnSpc>
                <a:spcPct val="120000"/>
              </a:lnSpc>
              <a:spcAft>
                <a:spcPts val="0"/>
              </a:spcAft>
              <a:buFont typeface="Arial" panose="020B0604020202020204" pitchFamily="34" charset="0"/>
              <a:buNone/>
              <a:defRPr/>
            </a:pPr>
            <a:endParaRPr lang="en-US" altLang="zh-TW" sz="2400" b="1" dirty="0">
              <a:solidFill>
                <a:srgbClr val="7030A0"/>
              </a:solidFill>
              <a:latin typeface="微軟正黑體" panose="020B0604030504040204" pitchFamily="34" charset="-120"/>
              <a:ea typeface="微軟正黑體" panose="020B0604030504040204" pitchFamily="34" charset="-120"/>
            </a:endParaRPr>
          </a:p>
          <a:p>
            <a:pPr marL="715963" indent="-715963" eaLnBrk="1" fontAlgn="auto" hangingPunct="1">
              <a:lnSpc>
                <a:spcPct val="120000"/>
              </a:lnSpc>
              <a:spcBef>
                <a:spcPts val="1800"/>
              </a:spcBef>
              <a:spcAft>
                <a:spcPts val="0"/>
              </a:spcAft>
              <a:buFont typeface="Arial" panose="020B0604020202020204" pitchFamily="34" charset="0"/>
              <a:buNone/>
              <a:defRPr/>
            </a:pPr>
            <a:r>
              <a:rPr lang="zh-TW" altLang="en-US" sz="2400" b="1" dirty="0">
                <a:solidFill>
                  <a:srgbClr val="002060"/>
                </a:solidFill>
                <a:latin typeface="微軟正黑體" panose="020B0604030504040204" pitchFamily="34" charset="-120"/>
                <a:ea typeface="微軟正黑體" panose="020B0604030504040204" pitchFamily="34" charset="-120"/>
              </a:rPr>
              <a:t>提醒：報名確認後即不得再修改資料，若尚須</a:t>
            </a:r>
            <a:r>
              <a:rPr lang="zh-TW" altLang="en-US" sz="2400" b="1" dirty="0">
                <a:solidFill>
                  <a:srgbClr val="C00000"/>
                </a:solidFill>
                <a:latin typeface="微軟正黑體" panose="020B0604030504040204" pitchFamily="34" charset="-120"/>
                <a:ea typeface="微軟正黑體" panose="020B0604030504040204" pitchFamily="34" charset="-120"/>
              </a:rPr>
              <a:t>增加報名學生，請另再匯入報名</a:t>
            </a:r>
            <a:endParaRPr lang="en-US" altLang="zh-TW" sz="2400" b="1" dirty="0">
              <a:solidFill>
                <a:srgbClr val="C00000"/>
              </a:solidFill>
              <a:latin typeface="微軟正黑體" panose="020B0604030504040204" pitchFamily="34" charset="-120"/>
              <a:ea typeface="微軟正黑體" panose="020B0604030504040204" pitchFamily="34" charset="-120"/>
            </a:endParaRPr>
          </a:p>
          <a:p>
            <a:pPr marL="715963" indent="-715963" eaLnBrk="1" fontAlgn="auto" hangingPunct="1">
              <a:lnSpc>
                <a:spcPct val="120000"/>
              </a:lnSpc>
              <a:spcBef>
                <a:spcPts val="0"/>
              </a:spcBef>
              <a:spcAft>
                <a:spcPts val="0"/>
              </a:spcAft>
              <a:buFont typeface="Arial" panose="020B0604020202020204" pitchFamily="34" charset="0"/>
              <a:buNone/>
              <a:defRPr/>
            </a:pPr>
            <a:r>
              <a:rPr lang="zh-TW" altLang="en-US" sz="2400" b="1" dirty="0">
                <a:solidFill>
                  <a:srgbClr val="C00000"/>
                </a:solidFill>
                <a:latin typeface="微軟正黑體" panose="020B0604030504040204" pitchFamily="34" charset="-120"/>
                <a:ea typeface="微軟正黑體" panose="020B0604030504040204" pitchFamily="34" charset="-120"/>
              </a:rPr>
              <a:t>            學生資料或單筆新增</a:t>
            </a:r>
            <a:r>
              <a:rPr lang="zh-TW" altLang="en-US" sz="2400" b="1" dirty="0">
                <a:solidFill>
                  <a:srgbClr val="002060"/>
                </a:solidFill>
                <a:latin typeface="微軟正黑體" panose="020B0604030504040204" pitchFamily="34" charset="-120"/>
                <a:ea typeface="微軟正黑體" panose="020B0604030504040204" pitchFamily="34" charset="-120"/>
              </a:rPr>
              <a:t>，已完成「報名確認」之學生不得再次匯入。</a:t>
            </a:r>
            <a:endParaRPr lang="zh-TW" altLang="en-US" sz="2400" b="1" dirty="0">
              <a:solidFill>
                <a:srgbClr val="002060"/>
              </a:solidFill>
            </a:endParaRPr>
          </a:p>
        </p:txBody>
      </p:sp>
      <p:pic>
        <p:nvPicPr>
          <p:cNvPr id="7" name="圖片 6"/>
          <p:cNvPicPr>
            <a:picLocks noChangeAspect="1"/>
          </p:cNvPicPr>
          <p:nvPr/>
        </p:nvPicPr>
        <p:blipFill>
          <a:blip r:embed="rId2"/>
          <a:stretch>
            <a:fillRect/>
          </a:stretch>
        </p:blipFill>
        <p:spPr>
          <a:xfrm>
            <a:off x="3107531" y="4281978"/>
            <a:ext cx="6048375" cy="904875"/>
          </a:xfrm>
          <a:prstGeom prst="rect">
            <a:avLst/>
          </a:prstGeom>
          <a:ln w="28575" cap="sq">
            <a:solidFill>
              <a:srgbClr val="0070C0"/>
            </a:solidFill>
            <a:prstDash val="solid"/>
            <a:miter lim="800000"/>
          </a:ln>
          <a:effectLst>
            <a:outerShdw blurRad="50800" dist="38100" dir="2700000" algn="tl" rotWithShape="0">
              <a:srgbClr val="000000">
                <a:alpha val="43000"/>
              </a:srgbClr>
            </a:outerShdw>
          </a:effectLst>
        </p:spPr>
      </p:pic>
      <p:pic>
        <p:nvPicPr>
          <p:cNvPr id="6" name="圖片 5"/>
          <p:cNvPicPr>
            <a:picLocks noChangeAspect="1"/>
          </p:cNvPicPr>
          <p:nvPr/>
        </p:nvPicPr>
        <p:blipFill rotWithShape="1">
          <a:blip r:embed="rId3"/>
          <a:srcRect l="4232" t="27904" r="14518" b="65453"/>
          <a:stretch/>
        </p:blipFill>
        <p:spPr>
          <a:xfrm>
            <a:off x="1757363" y="2547938"/>
            <a:ext cx="6911975" cy="377006"/>
          </a:xfrm>
          <a:prstGeom prst="rect">
            <a:avLst/>
          </a:prstGeom>
          <a:noFill/>
          <a:ln w="38100" cap="sq">
            <a:solidFill>
              <a:srgbClr val="FF0000"/>
            </a:solidFill>
            <a:prstDash val="solid"/>
            <a:miter lim="800000"/>
          </a:ln>
          <a:effectLst>
            <a:outerShdw blurRad="50800" dist="38100" dir="2700000" algn="tl" rotWithShape="0">
              <a:srgbClr val="000000">
                <a:alpha val="43000"/>
              </a:srgbClr>
            </a:outerShdw>
          </a:effectLst>
        </p:spPr>
      </p:pic>
      <p:grpSp>
        <p:nvGrpSpPr>
          <p:cNvPr id="36872" name="组合 153"/>
          <p:cNvGrpSpPr>
            <a:grpSpLocks/>
          </p:cNvGrpSpPr>
          <p:nvPr/>
        </p:nvGrpSpPr>
        <p:grpSpPr bwMode="auto">
          <a:xfrm>
            <a:off x="10790238" y="290513"/>
            <a:ext cx="1044575" cy="1077912"/>
            <a:chOff x="781051" y="5291138"/>
            <a:chExt cx="1039813" cy="1041401"/>
          </a:xfrm>
        </p:grpSpPr>
        <p:sp>
          <p:nvSpPr>
            <p:cNvPr id="10" name="Oval 151"/>
            <p:cNvSpPr>
              <a:spLocks noChangeArrowheads="1"/>
            </p:cNvSpPr>
            <p:nvPr/>
          </p:nvSpPr>
          <p:spPr bwMode="auto">
            <a:xfrm>
              <a:off x="781051" y="5291138"/>
              <a:ext cx="1039813" cy="1041401"/>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1" name="Freeform 152"/>
            <p:cNvSpPr/>
            <p:nvPr/>
          </p:nvSpPr>
          <p:spPr bwMode="auto">
            <a:xfrm>
              <a:off x="781051" y="5433774"/>
              <a:ext cx="1039813" cy="898765"/>
            </a:xfrm>
            <a:custGeom>
              <a:avLst/>
              <a:gdLst>
                <a:gd name="T0" fmla="*/ 470 w 558"/>
                <a:gd name="T1" fmla="*/ 0 h 481"/>
                <a:gd name="T2" fmla="*/ 452 w 558"/>
                <a:gd name="T3" fmla="*/ 30 h 481"/>
                <a:gd name="T4" fmla="*/ 406 w 558"/>
                <a:gd name="T5" fmla="*/ 13 h 481"/>
                <a:gd name="T6" fmla="*/ 381 w 558"/>
                <a:gd name="T7" fmla="*/ 43 h 481"/>
                <a:gd name="T8" fmla="*/ 328 w 558"/>
                <a:gd name="T9" fmla="*/ 20 h 481"/>
                <a:gd name="T10" fmla="*/ 288 w 558"/>
                <a:gd name="T11" fmla="*/ 53 h 481"/>
                <a:gd name="T12" fmla="*/ 243 w 558"/>
                <a:gd name="T13" fmla="*/ 27 h 481"/>
                <a:gd name="T14" fmla="*/ 184 w 558"/>
                <a:gd name="T15" fmla="*/ 51 h 481"/>
                <a:gd name="T16" fmla="*/ 150 w 558"/>
                <a:gd name="T17" fmla="*/ 13 h 481"/>
                <a:gd name="T18" fmla="*/ 71 w 558"/>
                <a:gd name="T19" fmla="*/ 43 h 481"/>
                <a:gd name="T20" fmla="*/ 71 w 558"/>
                <a:gd name="T21" fmla="*/ 16 h 481"/>
                <a:gd name="T22" fmla="*/ 0 w 558"/>
                <a:gd name="T23" fmla="*/ 202 h 481"/>
                <a:gd name="T24" fmla="*/ 279 w 558"/>
                <a:gd name="T25" fmla="*/ 481 h 481"/>
                <a:gd name="T26" fmla="*/ 558 w 558"/>
                <a:gd name="T27" fmla="*/ 202 h 481"/>
                <a:gd name="T28" fmla="*/ 470 w 558"/>
                <a:gd name="T29"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8" h="481">
                  <a:moveTo>
                    <a:pt x="470" y="0"/>
                  </a:moveTo>
                  <a:cubicBezTo>
                    <a:pt x="452" y="30"/>
                    <a:pt x="452" y="30"/>
                    <a:pt x="452" y="30"/>
                  </a:cubicBezTo>
                  <a:cubicBezTo>
                    <a:pt x="406" y="13"/>
                    <a:pt x="406" y="13"/>
                    <a:pt x="406" y="13"/>
                  </a:cubicBezTo>
                  <a:cubicBezTo>
                    <a:pt x="381" y="43"/>
                    <a:pt x="381" y="43"/>
                    <a:pt x="381" y="43"/>
                  </a:cubicBezTo>
                  <a:cubicBezTo>
                    <a:pt x="328" y="20"/>
                    <a:pt x="328" y="20"/>
                    <a:pt x="328" y="20"/>
                  </a:cubicBezTo>
                  <a:cubicBezTo>
                    <a:pt x="288" y="53"/>
                    <a:pt x="288" y="53"/>
                    <a:pt x="288" y="53"/>
                  </a:cubicBezTo>
                  <a:cubicBezTo>
                    <a:pt x="243" y="27"/>
                    <a:pt x="243" y="27"/>
                    <a:pt x="243" y="27"/>
                  </a:cubicBezTo>
                  <a:cubicBezTo>
                    <a:pt x="184" y="51"/>
                    <a:pt x="184" y="51"/>
                    <a:pt x="184" y="51"/>
                  </a:cubicBezTo>
                  <a:cubicBezTo>
                    <a:pt x="150" y="13"/>
                    <a:pt x="150" y="13"/>
                    <a:pt x="150" y="13"/>
                  </a:cubicBezTo>
                  <a:cubicBezTo>
                    <a:pt x="71" y="43"/>
                    <a:pt x="71" y="43"/>
                    <a:pt x="71" y="43"/>
                  </a:cubicBezTo>
                  <a:cubicBezTo>
                    <a:pt x="71" y="16"/>
                    <a:pt x="71" y="16"/>
                    <a:pt x="71" y="16"/>
                  </a:cubicBezTo>
                  <a:cubicBezTo>
                    <a:pt x="27" y="66"/>
                    <a:pt x="0" y="131"/>
                    <a:pt x="0" y="202"/>
                  </a:cubicBezTo>
                  <a:cubicBezTo>
                    <a:pt x="0" y="356"/>
                    <a:pt x="125" y="481"/>
                    <a:pt x="279" y="481"/>
                  </a:cubicBezTo>
                  <a:cubicBezTo>
                    <a:pt x="433" y="481"/>
                    <a:pt x="558" y="356"/>
                    <a:pt x="558" y="202"/>
                  </a:cubicBezTo>
                  <a:cubicBezTo>
                    <a:pt x="558" y="122"/>
                    <a:pt x="524" y="51"/>
                    <a:pt x="470" y="0"/>
                  </a:cubicBezTo>
                  <a:close/>
                </a:path>
              </a:pathLst>
            </a:custGeom>
            <a:solidFill>
              <a:srgbClr val="EDC6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2" name="Freeform 153"/>
            <p:cNvSpPr/>
            <p:nvPr/>
          </p:nvSpPr>
          <p:spPr bwMode="auto">
            <a:xfrm>
              <a:off x="913793" y="5831010"/>
              <a:ext cx="377682" cy="38343"/>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154"/>
            <p:cNvSpPr/>
            <p:nvPr/>
          </p:nvSpPr>
          <p:spPr bwMode="auto">
            <a:xfrm>
              <a:off x="913793" y="5924567"/>
              <a:ext cx="377682" cy="38344"/>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155"/>
            <p:cNvSpPr/>
            <p:nvPr/>
          </p:nvSpPr>
          <p:spPr bwMode="auto">
            <a:xfrm>
              <a:off x="913793" y="6018125"/>
              <a:ext cx="377682" cy="38343"/>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Rectangle 156"/>
            <p:cNvSpPr>
              <a:spLocks noChangeArrowheads="1"/>
            </p:cNvSpPr>
            <p:nvPr/>
          </p:nvSpPr>
          <p:spPr bwMode="auto">
            <a:xfrm>
              <a:off x="1327822" y="5831010"/>
              <a:ext cx="363460" cy="225458"/>
            </a:xfrm>
            <a:prstGeom prst="rect">
              <a:avLst/>
            </a:prstGeom>
            <a:solidFill>
              <a:srgbClr val="57595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Rectangle 157"/>
            <p:cNvSpPr>
              <a:spLocks noChangeArrowheads="1"/>
            </p:cNvSpPr>
            <p:nvPr/>
          </p:nvSpPr>
          <p:spPr bwMode="auto">
            <a:xfrm>
              <a:off x="913793" y="5653098"/>
              <a:ext cx="777489" cy="98159"/>
            </a:xfrm>
            <a:prstGeom prst="rect">
              <a:avLst/>
            </a:prstGeom>
            <a:solidFill>
              <a:srgbClr val="48B19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158"/>
            <p:cNvSpPr/>
            <p:nvPr/>
          </p:nvSpPr>
          <p:spPr bwMode="auto">
            <a:xfrm>
              <a:off x="913793" y="6107081"/>
              <a:ext cx="377682" cy="36809"/>
            </a:xfrm>
            <a:custGeom>
              <a:avLst/>
              <a:gdLst>
                <a:gd name="T0" fmla="*/ 196 w 203"/>
                <a:gd name="T1" fmla="*/ 0 h 19"/>
                <a:gd name="T2" fmla="*/ 8 w 203"/>
                <a:gd name="T3" fmla="*/ 0 h 19"/>
                <a:gd name="T4" fmla="*/ 0 w 203"/>
                <a:gd name="T5" fmla="*/ 10 h 19"/>
                <a:gd name="T6" fmla="*/ 8 w 203"/>
                <a:gd name="T7" fmla="*/ 19 h 19"/>
                <a:gd name="T8" fmla="*/ 196 w 203"/>
                <a:gd name="T9" fmla="*/ 19 h 19"/>
                <a:gd name="T10" fmla="*/ 203 w 203"/>
                <a:gd name="T11" fmla="*/ 10 h 19"/>
                <a:gd name="T12" fmla="*/ 196 w 20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03" h="19">
                  <a:moveTo>
                    <a:pt x="196" y="0"/>
                  </a:moveTo>
                  <a:cubicBezTo>
                    <a:pt x="8" y="0"/>
                    <a:pt x="8" y="0"/>
                    <a:pt x="8" y="0"/>
                  </a:cubicBezTo>
                  <a:cubicBezTo>
                    <a:pt x="4" y="0"/>
                    <a:pt x="0" y="4"/>
                    <a:pt x="0" y="10"/>
                  </a:cubicBezTo>
                  <a:cubicBezTo>
                    <a:pt x="0" y="15"/>
                    <a:pt x="4" y="19"/>
                    <a:pt x="8" y="19"/>
                  </a:cubicBezTo>
                  <a:cubicBezTo>
                    <a:pt x="196" y="19"/>
                    <a:pt x="196" y="19"/>
                    <a:pt x="196" y="19"/>
                  </a:cubicBezTo>
                  <a:cubicBezTo>
                    <a:pt x="200" y="19"/>
                    <a:pt x="203" y="15"/>
                    <a:pt x="203" y="10"/>
                  </a:cubicBezTo>
                  <a:cubicBezTo>
                    <a:pt x="203" y="4"/>
                    <a:pt x="200" y="0"/>
                    <a:pt x="196"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159"/>
            <p:cNvSpPr/>
            <p:nvPr/>
          </p:nvSpPr>
          <p:spPr bwMode="auto">
            <a:xfrm>
              <a:off x="956460" y="6202173"/>
              <a:ext cx="335016" cy="38343"/>
            </a:xfrm>
            <a:custGeom>
              <a:avLst/>
              <a:gdLst>
                <a:gd name="T0" fmla="*/ 173 w 180"/>
                <a:gd name="T1" fmla="*/ 0 h 20"/>
                <a:gd name="T2" fmla="*/ 0 w 180"/>
                <a:gd name="T3" fmla="*/ 0 h 20"/>
                <a:gd name="T4" fmla="*/ 25 w 180"/>
                <a:gd name="T5" fmla="*/ 20 h 20"/>
                <a:gd name="T6" fmla="*/ 173 w 180"/>
                <a:gd name="T7" fmla="*/ 20 h 20"/>
                <a:gd name="T8" fmla="*/ 180 w 180"/>
                <a:gd name="T9" fmla="*/ 10 h 20"/>
                <a:gd name="T10" fmla="*/ 173 w 180"/>
                <a:gd name="T11" fmla="*/ 0 h 20"/>
              </a:gdLst>
              <a:ahLst/>
              <a:cxnLst>
                <a:cxn ang="0">
                  <a:pos x="T0" y="T1"/>
                </a:cxn>
                <a:cxn ang="0">
                  <a:pos x="T2" y="T3"/>
                </a:cxn>
                <a:cxn ang="0">
                  <a:pos x="T4" y="T5"/>
                </a:cxn>
                <a:cxn ang="0">
                  <a:pos x="T6" y="T7"/>
                </a:cxn>
                <a:cxn ang="0">
                  <a:pos x="T8" y="T9"/>
                </a:cxn>
                <a:cxn ang="0">
                  <a:pos x="T10" y="T11"/>
                </a:cxn>
              </a:cxnLst>
              <a:rect l="0" t="0" r="r" b="b"/>
              <a:pathLst>
                <a:path w="180" h="20">
                  <a:moveTo>
                    <a:pt x="173" y="0"/>
                  </a:moveTo>
                  <a:cubicBezTo>
                    <a:pt x="0" y="0"/>
                    <a:pt x="0" y="0"/>
                    <a:pt x="0" y="0"/>
                  </a:cubicBezTo>
                  <a:cubicBezTo>
                    <a:pt x="8" y="7"/>
                    <a:pt x="16" y="13"/>
                    <a:pt x="25" y="20"/>
                  </a:cubicBezTo>
                  <a:cubicBezTo>
                    <a:pt x="173" y="20"/>
                    <a:pt x="173" y="20"/>
                    <a:pt x="173" y="20"/>
                  </a:cubicBezTo>
                  <a:cubicBezTo>
                    <a:pt x="177" y="20"/>
                    <a:pt x="180" y="15"/>
                    <a:pt x="180" y="10"/>
                  </a:cubicBezTo>
                  <a:cubicBezTo>
                    <a:pt x="180" y="4"/>
                    <a:pt x="177" y="0"/>
                    <a:pt x="17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160"/>
            <p:cNvSpPr/>
            <p:nvPr/>
          </p:nvSpPr>
          <p:spPr bwMode="auto">
            <a:xfrm>
              <a:off x="1105004" y="6294196"/>
              <a:ext cx="186471" cy="35275"/>
            </a:xfrm>
            <a:custGeom>
              <a:avLst/>
              <a:gdLst>
                <a:gd name="T0" fmla="*/ 93 w 100"/>
                <a:gd name="T1" fmla="*/ 0 h 19"/>
                <a:gd name="T2" fmla="*/ 0 w 100"/>
                <a:gd name="T3" fmla="*/ 0 h 19"/>
                <a:gd name="T4" fmla="*/ 88 w 100"/>
                <a:gd name="T5" fmla="*/ 19 h 19"/>
                <a:gd name="T6" fmla="*/ 93 w 100"/>
                <a:gd name="T7" fmla="*/ 19 h 19"/>
                <a:gd name="T8" fmla="*/ 100 w 100"/>
                <a:gd name="T9" fmla="*/ 10 h 19"/>
                <a:gd name="T10" fmla="*/ 93 w 100"/>
                <a:gd name="T11" fmla="*/ 0 h 19"/>
              </a:gdLst>
              <a:ahLst/>
              <a:cxnLst>
                <a:cxn ang="0">
                  <a:pos x="T0" y="T1"/>
                </a:cxn>
                <a:cxn ang="0">
                  <a:pos x="T2" y="T3"/>
                </a:cxn>
                <a:cxn ang="0">
                  <a:pos x="T4" y="T5"/>
                </a:cxn>
                <a:cxn ang="0">
                  <a:pos x="T6" y="T7"/>
                </a:cxn>
                <a:cxn ang="0">
                  <a:pos x="T8" y="T9"/>
                </a:cxn>
                <a:cxn ang="0">
                  <a:pos x="T10" y="T11"/>
                </a:cxn>
              </a:cxnLst>
              <a:rect l="0" t="0" r="r" b="b"/>
              <a:pathLst>
                <a:path w="100" h="19">
                  <a:moveTo>
                    <a:pt x="93" y="0"/>
                  </a:moveTo>
                  <a:cubicBezTo>
                    <a:pt x="0" y="0"/>
                    <a:pt x="0" y="0"/>
                    <a:pt x="0" y="0"/>
                  </a:cubicBezTo>
                  <a:cubicBezTo>
                    <a:pt x="27" y="11"/>
                    <a:pt x="57" y="18"/>
                    <a:pt x="88" y="19"/>
                  </a:cubicBezTo>
                  <a:cubicBezTo>
                    <a:pt x="93" y="19"/>
                    <a:pt x="93" y="19"/>
                    <a:pt x="93" y="19"/>
                  </a:cubicBezTo>
                  <a:cubicBezTo>
                    <a:pt x="97" y="19"/>
                    <a:pt x="100" y="15"/>
                    <a:pt x="100" y="10"/>
                  </a:cubicBezTo>
                  <a:cubicBezTo>
                    <a:pt x="100" y="4"/>
                    <a:pt x="97" y="0"/>
                    <a:pt x="9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161"/>
            <p:cNvSpPr/>
            <p:nvPr/>
          </p:nvSpPr>
          <p:spPr bwMode="auto">
            <a:xfrm>
              <a:off x="1361007" y="6125486"/>
              <a:ext cx="353979" cy="38343"/>
            </a:xfrm>
            <a:custGeom>
              <a:avLst/>
              <a:gdLst>
                <a:gd name="T0" fmla="*/ 190 w 190"/>
                <a:gd name="T1" fmla="*/ 0 h 20"/>
                <a:gd name="T2" fmla="*/ 7 w 190"/>
                <a:gd name="T3" fmla="*/ 0 h 20"/>
                <a:gd name="T4" fmla="*/ 0 w 190"/>
                <a:gd name="T5" fmla="*/ 10 h 20"/>
                <a:gd name="T6" fmla="*/ 7 w 190"/>
                <a:gd name="T7" fmla="*/ 20 h 20"/>
                <a:gd name="T8" fmla="*/ 174 w 190"/>
                <a:gd name="T9" fmla="*/ 20 h 20"/>
                <a:gd name="T10" fmla="*/ 190 w 190"/>
                <a:gd name="T11" fmla="*/ 0 h 20"/>
              </a:gdLst>
              <a:ahLst/>
              <a:cxnLst>
                <a:cxn ang="0">
                  <a:pos x="T0" y="T1"/>
                </a:cxn>
                <a:cxn ang="0">
                  <a:pos x="T2" y="T3"/>
                </a:cxn>
                <a:cxn ang="0">
                  <a:pos x="T4" y="T5"/>
                </a:cxn>
                <a:cxn ang="0">
                  <a:pos x="T6" y="T7"/>
                </a:cxn>
                <a:cxn ang="0">
                  <a:pos x="T8" y="T9"/>
                </a:cxn>
                <a:cxn ang="0">
                  <a:pos x="T10" y="T11"/>
                </a:cxn>
              </a:cxnLst>
              <a:rect l="0" t="0" r="r" b="b"/>
              <a:pathLst>
                <a:path w="190" h="20">
                  <a:moveTo>
                    <a:pt x="190" y="0"/>
                  </a:moveTo>
                  <a:cubicBezTo>
                    <a:pt x="7" y="0"/>
                    <a:pt x="7" y="0"/>
                    <a:pt x="7" y="0"/>
                  </a:cubicBezTo>
                  <a:cubicBezTo>
                    <a:pt x="3" y="0"/>
                    <a:pt x="0" y="4"/>
                    <a:pt x="0" y="10"/>
                  </a:cubicBezTo>
                  <a:cubicBezTo>
                    <a:pt x="0" y="15"/>
                    <a:pt x="3" y="20"/>
                    <a:pt x="7" y="20"/>
                  </a:cubicBezTo>
                  <a:cubicBezTo>
                    <a:pt x="174" y="20"/>
                    <a:pt x="174" y="20"/>
                    <a:pt x="174" y="20"/>
                  </a:cubicBezTo>
                  <a:cubicBezTo>
                    <a:pt x="179" y="13"/>
                    <a:pt x="185" y="7"/>
                    <a:pt x="190"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1" name="Freeform 162"/>
            <p:cNvSpPr/>
            <p:nvPr/>
          </p:nvSpPr>
          <p:spPr bwMode="auto">
            <a:xfrm>
              <a:off x="1361007" y="6220577"/>
              <a:ext cx="262324" cy="38343"/>
            </a:xfrm>
            <a:custGeom>
              <a:avLst/>
              <a:gdLst>
                <a:gd name="T0" fmla="*/ 7 w 141"/>
                <a:gd name="T1" fmla="*/ 0 h 20"/>
                <a:gd name="T2" fmla="*/ 0 w 141"/>
                <a:gd name="T3" fmla="*/ 10 h 20"/>
                <a:gd name="T4" fmla="*/ 7 w 141"/>
                <a:gd name="T5" fmla="*/ 20 h 20"/>
                <a:gd name="T6" fmla="*/ 113 w 141"/>
                <a:gd name="T7" fmla="*/ 20 h 20"/>
                <a:gd name="T8" fmla="*/ 141 w 141"/>
                <a:gd name="T9" fmla="*/ 0 h 20"/>
                <a:gd name="T10" fmla="*/ 7 w 141"/>
                <a:gd name="T11" fmla="*/ 0 h 20"/>
              </a:gdLst>
              <a:ahLst/>
              <a:cxnLst>
                <a:cxn ang="0">
                  <a:pos x="T0" y="T1"/>
                </a:cxn>
                <a:cxn ang="0">
                  <a:pos x="T2" y="T3"/>
                </a:cxn>
                <a:cxn ang="0">
                  <a:pos x="T4" y="T5"/>
                </a:cxn>
                <a:cxn ang="0">
                  <a:pos x="T6" y="T7"/>
                </a:cxn>
                <a:cxn ang="0">
                  <a:pos x="T8" y="T9"/>
                </a:cxn>
                <a:cxn ang="0">
                  <a:pos x="T10" y="T11"/>
                </a:cxn>
              </a:cxnLst>
              <a:rect l="0" t="0" r="r" b="b"/>
              <a:pathLst>
                <a:path w="141" h="20">
                  <a:moveTo>
                    <a:pt x="7" y="0"/>
                  </a:moveTo>
                  <a:cubicBezTo>
                    <a:pt x="3" y="0"/>
                    <a:pt x="0" y="4"/>
                    <a:pt x="0" y="10"/>
                  </a:cubicBezTo>
                  <a:cubicBezTo>
                    <a:pt x="0" y="15"/>
                    <a:pt x="3" y="20"/>
                    <a:pt x="7" y="20"/>
                  </a:cubicBezTo>
                  <a:cubicBezTo>
                    <a:pt x="113" y="20"/>
                    <a:pt x="113" y="20"/>
                    <a:pt x="113" y="20"/>
                  </a:cubicBezTo>
                  <a:cubicBezTo>
                    <a:pt x="123" y="14"/>
                    <a:pt x="132" y="7"/>
                    <a:pt x="141" y="0"/>
                  </a:cubicBezTo>
                  <a:lnTo>
                    <a:pt x="7" y="0"/>
                  </a:ln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2" name="Freeform 163"/>
            <p:cNvSpPr/>
            <p:nvPr/>
          </p:nvSpPr>
          <p:spPr bwMode="auto">
            <a:xfrm>
              <a:off x="1361007" y="6314134"/>
              <a:ext cx="80594" cy="15337"/>
            </a:xfrm>
            <a:custGeom>
              <a:avLst/>
              <a:gdLst>
                <a:gd name="T0" fmla="*/ 43 w 43"/>
                <a:gd name="T1" fmla="*/ 0 h 8"/>
                <a:gd name="T2" fmla="*/ 7 w 43"/>
                <a:gd name="T3" fmla="*/ 0 h 8"/>
                <a:gd name="T4" fmla="*/ 0 w 43"/>
                <a:gd name="T5" fmla="*/ 8 h 8"/>
                <a:gd name="T6" fmla="*/ 43 w 43"/>
                <a:gd name="T7" fmla="*/ 0 h 8"/>
              </a:gdLst>
              <a:ahLst/>
              <a:cxnLst>
                <a:cxn ang="0">
                  <a:pos x="T0" y="T1"/>
                </a:cxn>
                <a:cxn ang="0">
                  <a:pos x="T2" y="T3"/>
                </a:cxn>
                <a:cxn ang="0">
                  <a:pos x="T4" y="T5"/>
                </a:cxn>
                <a:cxn ang="0">
                  <a:pos x="T6" y="T7"/>
                </a:cxn>
              </a:cxnLst>
              <a:rect l="0" t="0" r="r" b="b"/>
              <a:pathLst>
                <a:path w="43" h="8">
                  <a:moveTo>
                    <a:pt x="43" y="0"/>
                  </a:moveTo>
                  <a:cubicBezTo>
                    <a:pt x="7" y="0"/>
                    <a:pt x="7" y="0"/>
                    <a:pt x="7" y="0"/>
                  </a:cubicBezTo>
                  <a:cubicBezTo>
                    <a:pt x="4" y="0"/>
                    <a:pt x="0" y="3"/>
                    <a:pt x="0" y="8"/>
                  </a:cubicBezTo>
                  <a:cubicBezTo>
                    <a:pt x="15" y="6"/>
                    <a:pt x="29" y="4"/>
                    <a:pt x="4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25" name="AutoShape 39"/>
          <p:cNvSpPr/>
          <p:nvPr/>
        </p:nvSpPr>
        <p:spPr bwMode="auto">
          <a:xfrm>
            <a:off x="1952338" y="2581798"/>
            <a:ext cx="232581" cy="233270"/>
          </a:xfrm>
          <a:custGeom>
            <a:avLst/>
            <a:gdLst>
              <a:gd name="T0" fmla="*/ 10797 w 21595"/>
              <a:gd name="T1" fmla="*/ 10800 h 21600"/>
              <a:gd name="T2" fmla="*/ 10797 w 21595"/>
              <a:gd name="T3" fmla="*/ 10800 h 21600"/>
              <a:gd name="T4" fmla="*/ 10797 w 21595"/>
              <a:gd name="T5" fmla="*/ 10800 h 21600"/>
              <a:gd name="T6" fmla="*/ 10797 w 21595"/>
              <a:gd name="T7" fmla="*/ 10800 h 21600"/>
            </a:gdLst>
            <a:ahLst/>
            <a:cxnLst>
              <a:cxn ang="0">
                <a:pos x="T0" y="T1"/>
              </a:cxn>
              <a:cxn ang="0">
                <a:pos x="T2" y="T3"/>
              </a:cxn>
              <a:cxn ang="0">
                <a:pos x="T4" y="T5"/>
              </a:cxn>
              <a:cxn ang="0">
                <a:pos x="T6" y="T7"/>
              </a:cxn>
            </a:cxnLst>
            <a:rect l="0" t="0" r="r" b="b"/>
            <a:pathLst>
              <a:path w="21595" h="21600">
                <a:moveTo>
                  <a:pt x="8043" y="21599"/>
                </a:moveTo>
                <a:cubicBezTo>
                  <a:pt x="7769" y="21599"/>
                  <a:pt x="7477" y="21507"/>
                  <a:pt x="7164" y="21320"/>
                </a:cubicBezTo>
                <a:cubicBezTo>
                  <a:pt x="6850" y="21132"/>
                  <a:pt x="6608" y="20916"/>
                  <a:pt x="6436" y="20665"/>
                </a:cubicBezTo>
                <a:lnTo>
                  <a:pt x="266" y="11697"/>
                </a:lnTo>
                <a:cubicBezTo>
                  <a:pt x="88" y="11439"/>
                  <a:pt x="0" y="11120"/>
                  <a:pt x="0" y="10741"/>
                </a:cubicBezTo>
                <a:cubicBezTo>
                  <a:pt x="0" y="10362"/>
                  <a:pt x="88" y="10047"/>
                  <a:pt x="266" y="9799"/>
                </a:cubicBezTo>
                <a:lnTo>
                  <a:pt x="2307" y="6831"/>
                </a:lnTo>
                <a:cubicBezTo>
                  <a:pt x="2488" y="6573"/>
                  <a:pt x="2708" y="6445"/>
                  <a:pt x="2970" y="6452"/>
                </a:cubicBezTo>
                <a:cubicBezTo>
                  <a:pt x="3233" y="6459"/>
                  <a:pt x="3448" y="6583"/>
                  <a:pt x="3622" y="6831"/>
                </a:cubicBezTo>
                <a:lnTo>
                  <a:pt x="7903" y="13022"/>
                </a:lnTo>
                <a:cubicBezTo>
                  <a:pt x="8082" y="13280"/>
                  <a:pt x="8302" y="13408"/>
                  <a:pt x="8567" y="13408"/>
                </a:cubicBezTo>
                <a:cubicBezTo>
                  <a:pt x="8827" y="13408"/>
                  <a:pt x="9045" y="13280"/>
                  <a:pt x="9221" y="13022"/>
                </a:cubicBezTo>
                <a:lnTo>
                  <a:pt x="17965" y="393"/>
                </a:lnTo>
                <a:cubicBezTo>
                  <a:pt x="18144" y="127"/>
                  <a:pt x="18364" y="0"/>
                  <a:pt x="18629" y="0"/>
                </a:cubicBezTo>
                <a:cubicBezTo>
                  <a:pt x="18888" y="0"/>
                  <a:pt x="19109" y="127"/>
                  <a:pt x="19292" y="393"/>
                </a:cubicBezTo>
                <a:lnTo>
                  <a:pt x="21333" y="3339"/>
                </a:lnTo>
                <a:cubicBezTo>
                  <a:pt x="21511" y="3601"/>
                  <a:pt x="21600" y="3920"/>
                  <a:pt x="21595" y="4299"/>
                </a:cubicBezTo>
                <a:cubicBezTo>
                  <a:pt x="21590" y="4678"/>
                  <a:pt x="21502" y="4993"/>
                  <a:pt x="21333" y="5241"/>
                </a:cubicBezTo>
                <a:lnTo>
                  <a:pt x="10664" y="20665"/>
                </a:lnTo>
                <a:cubicBezTo>
                  <a:pt x="10482" y="20930"/>
                  <a:pt x="10237" y="21146"/>
                  <a:pt x="9929" y="21330"/>
                </a:cubicBezTo>
                <a:cubicBezTo>
                  <a:pt x="9620" y="21511"/>
                  <a:pt x="9339" y="21599"/>
                  <a:pt x="9079" y="21599"/>
                </a:cubicBezTo>
                <a:lnTo>
                  <a:pt x="8043" y="21599"/>
                </a:lnTo>
                <a:close/>
              </a:path>
            </a:pathLst>
          </a:custGeom>
          <a:solidFill>
            <a:srgbClr val="FF0000"/>
          </a:solidFill>
          <a:ln>
            <a:solidFill>
              <a:schemeClr val="tx1"/>
            </a:solidFill>
          </a:ln>
          <a:effectLst/>
        </p:spPr>
        <p:txBody>
          <a:bodyPr lIns="47994" tIns="47994" rIns="47994" bIns="47994" anchor="ctr"/>
          <a:lstStyle/>
          <a:p>
            <a:pPr defTabSz="431254">
              <a:defRPr/>
            </a:pPr>
            <a:endParaRPr lang="es-ES" sz="2772" kern="0" dirty="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4" name="Freeform 72">
            <a:extLst>
              <a:ext uri="{FF2B5EF4-FFF2-40B4-BE49-F238E27FC236}">
                <a16:creationId xmlns:a16="http://schemas.microsoft.com/office/drawing/2014/main" id="{2D8B4DE4-B735-4677-8035-6B90A5FD4D5D}"/>
              </a:ext>
            </a:extLst>
          </p:cNvPr>
          <p:cNvSpPr>
            <a:spLocks noEditPoints="1"/>
          </p:cNvSpPr>
          <p:nvPr/>
        </p:nvSpPr>
        <p:spPr bwMode="auto">
          <a:xfrm rot="3152064" flipH="1">
            <a:off x="8196535" y="3122035"/>
            <a:ext cx="1212306" cy="962852"/>
          </a:xfrm>
          <a:custGeom>
            <a:avLst/>
            <a:gdLst>
              <a:gd name="T0" fmla="*/ 327 w 558"/>
              <a:gd name="T1" fmla="*/ 198 h 457"/>
              <a:gd name="T2" fmla="*/ 472 w 558"/>
              <a:gd name="T3" fmla="*/ 158 h 457"/>
              <a:gd name="T4" fmla="*/ 53 w 558"/>
              <a:gd name="T5" fmla="*/ 421 h 457"/>
              <a:gd name="T6" fmla="*/ 45 w 558"/>
              <a:gd name="T7" fmla="*/ 306 h 457"/>
              <a:gd name="T8" fmla="*/ 356 w 558"/>
              <a:gd name="T9" fmla="*/ 186 h 457"/>
              <a:gd name="T10" fmla="*/ 386 w 558"/>
              <a:gd name="T11" fmla="*/ 179 h 457"/>
              <a:gd name="T12" fmla="*/ 453 w 558"/>
              <a:gd name="T13" fmla="*/ 162 h 457"/>
              <a:gd name="T14" fmla="*/ 343 w 558"/>
              <a:gd name="T15" fmla="*/ 192 h 457"/>
              <a:gd name="T16" fmla="*/ 87 w 558"/>
              <a:gd name="T17" fmla="*/ 407 h 457"/>
              <a:gd name="T18" fmla="*/ 165 w 558"/>
              <a:gd name="T19" fmla="*/ 392 h 457"/>
              <a:gd name="T20" fmla="*/ 127 w 558"/>
              <a:gd name="T21" fmla="*/ 413 h 457"/>
              <a:gd name="T22" fmla="*/ 501 w 558"/>
              <a:gd name="T23" fmla="*/ 160 h 457"/>
              <a:gd name="T24" fmla="*/ 464 w 558"/>
              <a:gd name="T25" fmla="*/ 156 h 457"/>
              <a:gd name="T26" fmla="*/ 276 w 558"/>
              <a:gd name="T27" fmla="*/ 217 h 457"/>
              <a:gd name="T28" fmla="*/ 436 w 558"/>
              <a:gd name="T29" fmla="*/ 160 h 457"/>
              <a:gd name="T30" fmla="*/ 164 w 558"/>
              <a:gd name="T31" fmla="*/ 405 h 457"/>
              <a:gd name="T32" fmla="*/ 360 w 558"/>
              <a:gd name="T33" fmla="*/ 185 h 457"/>
              <a:gd name="T34" fmla="*/ 112 w 558"/>
              <a:gd name="T35" fmla="*/ 424 h 457"/>
              <a:gd name="T36" fmla="*/ 247 w 558"/>
              <a:gd name="T37" fmla="*/ 278 h 457"/>
              <a:gd name="T38" fmla="*/ 405 w 558"/>
              <a:gd name="T39" fmla="*/ 158 h 457"/>
              <a:gd name="T40" fmla="*/ 306 w 558"/>
              <a:gd name="T41" fmla="*/ 190 h 457"/>
              <a:gd name="T42" fmla="*/ 80 w 558"/>
              <a:gd name="T43" fmla="*/ 411 h 457"/>
              <a:gd name="T44" fmla="*/ 57 w 558"/>
              <a:gd name="T45" fmla="*/ 388 h 457"/>
              <a:gd name="T46" fmla="*/ 329 w 558"/>
              <a:gd name="T47" fmla="*/ 177 h 457"/>
              <a:gd name="T48" fmla="*/ 379 w 558"/>
              <a:gd name="T49" fmla="*/ 181 h 457"/>
              <a:gd name="T50" fmla="*/ 531 w 558"/>
              <a:gd name="T51" fmla="*/ 44 h 457"/>
              <a:gd name="T52" fmla="*/ 139 w 558"/>
              <a:gd name="T53" fmla="*/ 400 h 457"/>
              <a:gd name="T54" fmla="*/ 259 w 558"/>
              <a:gd name="T55" fmla="*/ 245 h 457"/>
              <a:gd name="T56" fmla="*/ 42 w 558"/>
              <a:gd name="T57" fmla="*/ 339 h 457"/>
              <a:gd name="T58" fmla="*/ 112 w 558"/>
              <a:gd name="T59" fmla="*/ 363 h 457"/>
              <a:gd name="T60" fmla="*/ 183 w 558"/>
              <a:gd name="T61" fmla="*/ 384 h 457"/>
              <a:gd name="T62" fmla="*/ 211 w 558"/>
              <a:gd name="T63" fmla="*/ 312 h 457"/>
              <a:gd name="T64" fmla="*/ 45 w 558"/>
              <a:gd name="T65" fmla="*/ 289 h 457"/>
              <a:gd name="T66" fmla="*/ 141 w 558"/>
              <a:gd name="T67" fmla="*/ 362 h 457"/>
              <a:gd name="T68" fmla="*/ 85 w 558"/>
              <a:gd name="T69" fmla="*/ 301 h 457"/>
              <a:gd name="T70" fmla="*/ 91 w 558"/>
              <a:gd name="T71" fmla="*/ 263 h 457"/>
              <a:gd name="T72" fmla="*/ 127 w 558"/>
              <a:gd name="T73" fmla="*/ 263 h 457"/>
              <a:gd name="T74" fmla="*/ 171 w 558"/>
              <a:gd name="T75" fmla="*/ 207 h 457"/>
              <a:gd name="T76" fmla="*/ 125 w 558"/>
              <a:gd name="T77" fmla="*/ 280 h 457"/>
              <a:gd name="T78" fmla="*/ 74 w 558"/>
              <a:gd name="T79" fmla="*/ 274 h 457"/>
              <a:gd name="T80" fmla="*/ 196 w 558"/>
              <a:gd name="T81" fmla="*/ 287 h 457"/>
              <a:gd name="T82" fmla="*/ 493 w 558"/>
              <a:gd name="T83" fmla="*/ 141 h 457"/>
              <a:gd name="T84" fmla="*/ 470 w 558"/>
              <a:gd name="T85" fmla="*/ 122 h 457"/>
              <a:gd name="T86" fmla="*/ 407 w 558"/>
              <a:gd name="T87" fmla="*/ 87 h 457"/>
              <a:gd name="T88" fmla="*/ 358 w 558"/>
              <a:gd name="T89" fmla="*/ 68 h 457"/>
              <a:gd name="T90" fmla="*/ 409 w 558"/>
              <a:gd name="T91" fmla="*/ 80 h 457"/>
              <a:gd name="T92" fmla="*/ 472 w 558"/>
              <a:gd name="T93" fmla="*/ 106 h 457"/>
              <a:gd name="T94" fmla="*/ 508 w 558"/>
              <a:gd name="T95" fmla="*/ 40 h 457"/>
              <a:gd name="T96" fmla="*/ 527 w 558"/>
              <a:gd name="T97" fmla="*/ 30 h 457"/>
              <a:gd name="T98" fmla="*/ 423 w 558"/>
              <a:gd name="T99" fmla="*/ 13 h 457"/>
              <a:gd name="T100" fmla="*/ 293 w 558"/>
              <a:gd name="T101" fmla="*/ 40 h 457"/>
              <a:gd name="T102" fmla="*/ 546 w 558"/>
              <a:gd name="T103" fmla="*/ 13 h 457"/>
              <a:gd name="T104" fmla="*/ 514 w 558"/>
              <a:gd name="T105" fmla="*/ 169 h 457"/>
              <a:gd name="T106" fmla="*/ 426 w 558"/>
              <a:gd name="T107" fmla="*/ 186 h 457"/>
              <a:gd name="T108" fmla="*/ 377 w 558"/>
              <a:gd name="T109" fmla="*/ 194 h 457"/>
              <a:gd name="T110" fmla="*/ 247 w 558"/>
              <a:gd name="T111" fmla="*/ 314 h 457"/>
              <a:gd name="T112" fmla="*/ 221 w 558"/>
              <a:gd name="T113" fmla="*/ 398 h 457"/>
              <a:gd name="T114" fmla="*/ 80 w 558"/>
              <a:gd name="T115" fmla="*/ 445 h 457"/>
              <a:gd name="T116" fmla="*/ 47 w 558"/>
              <a:gd name="T117" fmla="*/ 443 h 457"/>
              <a:gd name="T118" fmla="*/ 9 w 558"/>
              <a:gd name="T119" fmla="*/ 388 h 457"/>
              <a:gd name="T120" fmla="*/ 26 w 558"/>
              <a:gd name="T121" fmla="*/ 198 h 457"/>
              <a:gd name="T122" fmla="*/ 51 w 558"/>
              <a:gd name="T123" fmla="*/ 162 h 457"/>
              <a:gd name="T124" fmla="*/ 127 w 558"/>
              <a:gd name="T125" fmla="*/ 16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8" h="457">
                <a:moveTo>
                  <a:pt x="493" y="99"/>
                </a:moveTo>
                <a:lnTo>
                  <a:pt x="495" y="97"/>
                </a:lnTo>
                <a:lnTo>
                  <a:pt x="495" y="97"/>
                </a:lnTo>
                <a:lnTo>
                  <a:pt x="495" y="95"/>
                </a:lnTo>
                <a:lnTo>
                  <a:pt x="495" y="95"/>
                </a:lnTo>
                <a:lnTo>
                  <a:pt x="493" y="95"/>
                </a:lnTo>
                <a:lnTo>
                  <a:pt x="493" y="99"/>
                </a:lnTo>
                <a:close/>
                <a:moveTo>
                  <a:pt x="40" y="390"/>
                </a:moveTo>
                <a:lnTo>
                  <a:pt x="42" y="390"/>
                </a:lnTo>
                <a:lnTo>
                  <a:pt x="42" y="392"/>
                </a:lnTo>
                <a:lnTo>
                  <a:pt x="42" y="392"/>
                </a:lnTo>
                <a:lnTo>
                  <a:pt x="44" y="392"/>
                </a:lnTo>
                <a:lnTo>
                  <a:pt x="42" y="392"/>
                </a:lnTo>
                <a:lnTo>
                  <a:pt x="42" y="390"/>
                </a:lnTo>
                <a:lnTo>
                  <a:pt x="40" y="390"/>
                </a:lnTo>
                <a:close/>
                <a:moveTo>
                  <a:pt x="396" y="175"/>
                </a:moveTo>
                <a:lnTo>
                  <a:pt x="398" y="175"/>
                </a:lnTo>
                <a:lnTo>
                  <a:pt x="398" y="175"/>
                </a:lnTo>
                <a:lnTo>
                  <a:pt x="398" y="175"/>
                </a:lnTo>
                <a:lnTo>
                  <a:pt x="398" y="175"/>
                </a:lnTo>
                <a:lnTo>
                  <a:pt x="398" y="173"/>
                </a:lnTo>
                <a:lnTo>
                  <a:pt x="398" y="173"/>
                </a:lnTo>
                <a:lnTo>
                  <a:pt x="398" y="173"/>
                </a:lnTo>
                <a:lnTo>
                  <a:pt x="396" y="173"/>
                </a:lnTo>
                <a:lnTo>
                  <a:pt x="396" y="175"/>
                </a:lnTo>
                <a:lnTo>
                  <a:pt x="396" y="175"/>
                </a:lnTo>
                <a:close/>
                <a:moveTo>
                  <a:pt x="329" y="196"/>
                </a:moveTo>
                <a:lnTo>
                  <a:pt x="327" y="198"/>
                </a:lnTo>
                <a:lnTo>
                  <a:pt x="327" y="198"/>
                </a:lnTo>
                <a:lnTo>
                  <a:pt x="329" y="198"/>
                </a:lnTo>
                <a:lnTo>
                  <a:pt x="331" y="196"/>
                </a:lnTo>
                <a:lnTo>
                  <a:pt x="329" y="196"/>
                </a:lnTo>
                <a:close/>
                <a:moveTo>
                  <a:pt x="63" y="426"/>
                </a:moveTo>
                <a:lnTo>
                  <a:pt x="63" y="424"/>
                </a:lnTo>
                <a:lnTo>
                  <a:pt x="63" y="424"/>
                </a:lnTo>
                <a:lnTo>
                  <a:pt x="61" y="423"/>
                </a:lnTo>
                <a:lnTo>
                  <a:pt x="61" y="424"/>
                </a:lnTo>
                <a:lnTo>
                  <a:pt x="61" y="426"/>
                </a:lnTo>
                <a:lnTo>
                  <a:pt x="63" y="426"/>
                </a:lnTo>
                <a:close/>
                <a:moveTo>
                  <a:pt x="520" y="103"/>
                </a:moveTo>
                <a:lnTo>
                  <a:pt x="518" y="105"/>
                </a:lnTo>
                <a:lnTo>
                  <a:pt x="518" y="106"/>
                </a:lnTo>
                <a:lnTo>
                  <a:pt x="520" y="105"/>
                </a:lnTo>
                <a:lnTo>
                  <a:pt x="520" y="103"/>
                </a:lnTo>
                <a:lnTo>
                  <a:pt x="520" y="99"/>
                </a:lnTo>
                <a:lnTo>
                  <a:pt x="520" y="101"/>
                </a:lnTo>
                <a:lnTo>
                  <a:pt x="520" y="103"/>
                </a:lnTo>
                <a:close/>
                <a:moveTo>
                  <a:pt x="55" y="316"/>
                </a:moveTo>
                <a:lnTo>
                  <a:pt x="53" y="314"/>
                </a:lnTo>
                <a:lnTo>
                  <a:pt x="51" y="312"/>
                </a:lnTo>
                <a:lnTo>
                  <a:pt x="49" y="310"/>
                </a:lnTo>
                <a:lnTo>
                  <a:pt x="51" y="312"/>
                </a:lnTo>
                <a:lnTo>
                  <a:pt x="53" y="314"/>
                </a:lnTo>
                <a:lnTo>
                  <a:pt x="55" y="316"/>
                </a:lnTo>
                <a:close/>
                <a:moveTo>
                  <a:pt x="470" y="162"/>
                </a:moveTo>
                <a:lnTo>
                  <a:pt x="472" y="158"/>
                </a:lnTo>
                <a:lnTo>
                  <a:pt x="470" y="158"/>
                </a:lnTo>
                <a:lnTo>
                  <a:pt x="470" y="158"/>
                </a:lnTo>
                <a:lnTo>
                  <a:pt x="470" y="160"/>
                </a:lnTo>
                <a:lnTo>
                  <a:pt x="468" y="160"/>
                </a:lnTo>
                <a:lnTo>
                  <a:pt x="470" y="162"/>
                </a:lnTo>
                <a:close/>
                <a:moveTo>
                  <a:pt x="423" y="173"/>
                </a:moveTo>
                <a:lnTo>
                  <a:pt x="424" y="173"/>
                </a:lnTo>
                <a:lnTo>
                  <a:pt x="424" y="171"/>
                </a:lnTo>
                <a:lnTo>
                  <a:pt x="424" y="169"/>
                </a:lnTo>
                <a:lnTo>
                  <a:pt x="424" y="167"/>
                </a:lnTo>
                <a:lnTo>
                  <a:pt x="423" y="167"/>
                </a:lnTo>
                <a:lnTo>
                  <a:pt x="423" y="173"/>
                </a:lnTo>
                <a:close/>
                <a:moveTo>
                  <a:pt x="66" y="430"/>
                </a:moveTo>
                <a:lnTo>
                  <a:pt x="66" y="430"/>
                </a:lnTo>
                <a:lnTo>
                  <a:pt x="66" y="430"/>
                </a:lnTo>
                <a:lnTo>
                  <a:pt x="66" y="430"/>
                </a:lnTo>
                <a:lnTo>
                  <a:pt x="68" y="432"/>
                </a:lnTo>
                <a:lnTo>
                  <a:pt x="68" y="432"/>
                </a:lnTo>
                <a:lnTo>
                  <a:pt x="70" y="432"/>
                </a:lnTo>
                <a:lnTo>
                  <a:pt x="70" y="430"/>
                </a:lnTo>
                <a:lnTo>
                  <a:pt x="68" y="430"/>
                </a:lnTo>
                <a:lnTo>
                  <a:pt x="66" y="430"/>
                </a:lnTo>
                <a:close/>
                <a:moveTo>
                  <a:pt x="59" y="424"/>
                </a:moveTo>
                <a:lnTo>
                  <a:pt x="59" y="424"/>
                </a:lnTo>
                <a:lnTo>
                  <a:pt x="57" y="423"/>
                </a:lnTo>
                <a:lnTo>
                  <a:pt x="55" y="421"/>
                </a:lnTo>
                <a:lnTo>
                  <a:pt x="55" y="421"/>
                </a:lnTo>
                <a:lnTo>
                  <a:pt x="53" y="421"/>
                </a:lnTo>
                <a:lnTo>
                  <a:pt x="53" y="421"/>
                </a:lnTo>
                <a:lnTo>
                  <a:pt x="55" y="423"/>
                </a:lnTo>
                <a:lnTo>
                  <a:pt x="57" y="424"/>
                </a:lnTo>
                <a:lnTo>
                  <a:pt x="59" y="424"/>
                </a:lnTo>
                <a:close/>
                <a:moveTo>
                  <a:pt x="463" y="162"/>
                </a:moveTo>
                <a:lnTo>
                  <a:pt x="461" y="164"/>
                </a:lnTo>
                <a:lnTo>
                  <a:pt x="461" y="165"/>
                </a:lnTo>
                <a:lnTo>
                  <a:pt x="461" y="165"/>
                </a:lnTo>
                <a:lnTo>
                  <a:pt x="463" y="164"/>
                </a:lnTo>
                <a:lnTo>
                  <a:pt x="463" y="158"/>
                </a:lnTo>
                <a:lnTo>
                  <a:pt x="463" y="160"/>
                </a:lnTo>
                <a:lnTo>
                  <a:pt x="463" y="160"/>
                </a:lnTo>
                <a:lnTo>
                  <a:pt x="463" y="162"/>
                </a:lnTo>
                <a:close/>
                <a:moveTo>
                  <a:pt x="470" y="95"/>
                </a:moveTo>
                <a:lnTo>
                  <a:pt x="470" y="95"/>
                </a:lnTo>
                <a:lnTo>
                  <a:pt x="470" y="99"/>
                </a:lnTo>
                <a:lnTo>
                  <a:pt x="470" y="101"/>
                </a:lnTo>
                <a:lnTo>
                  <a:pt x="472" y="103"/>
                </a:lnTo>
                <a:lnTo>
                  <a:pt x="472" y="101"/>
                </a:lnTo>
                <a:lnTo>
                  <a:pt x="472" y="97"/>
                </a:lnTo>
                <a:lnTo>
                  <a:pt x="472" y="95"/>
                </a:lnTo>
                <a:lnTo>
                  <a:pt x="472" y="95"/>
                </a:lnTo>
                <a:lnTo>
                  <a:pt x="470" y="95"/>
                </a:lnTo>
                <a:lnTo>
                  <a:pt x="470" y="95"/>
                </a:lnTo>
                <a:close/>
                <a:moveTo>
                  <a:pt x="51" y="310"/>
                </a:moveTo>
                <a:lnTo>
                  <a:pt x="51" y="310"/>
                </a:lnTo>
                <a:lnTo>
                  <a:pt x="53" y="308"/>
                </a:lnTo>
                <a:lnTo>
                  <a:pt x="45" y="306"/>
                </a:lnTo>
                <a:lnTo>
                  <a:pt x="47" y="308"/>
                </a:lnTo>
                <a:lnTo>
                  <a:pt x="49" y="308"/>
                </a:lnTo>
                <a:lnTo>
                  <a:pt x="51" y="310"/>
                </a:lnTo>
                <a:close/>
                <a:moveTo>
                  <a:pt x="259" y="236"/>
                </a:moveTo>
                <a:lnTo>
                  <a:pt x="257" y="236"/>
                </a:lnTo>
                <a:lnTo>
                  <a:pt x="257" y="238"/>
                </a:lnTo>
                <a:lnTo>
                  <a:pt x="257" y="238"/>
                </a:lnTo>
                <a:lnTo>
                  <a:pt x="259" y="240"/>
                </a:lnTo>
                <a:lnTo>
                  <a:pt x="261" y="238"/>
                </a:lnTo>
                <a:lnTo>
                  <a:pt x="261" y="238"/>
                </a:lnTo>
                <a:lnTo>
                  <a:pt x="259" y="236"/>
                </a:lnTo>
                <a:lnTo>
                  <a:pt x="259" y="234"/>
                </a:lnTo>
                <a:lnTo>
                  <a:pt x="259" y="234"/>
                </a:lnTo>
                <a:lnTo>
                  <a:pt x="259" y="236"/>
                </a:lnTo>
                <a:close/>
                <a:moveTo>
                  <a:pt x="118" y="398"/>
                </a:moveTo>
                <a:lnTo>
                  <a:pt x="116" y="398"/>
                </a:lnTo>
                <a:lnTo>
                  <a:pt x="116" y="400"/>
                </a:lnTo>
                <a:lnTo>
                  <a:pt x="120" y="402"/>
                </a:lnTo>
                <a:lnTo>
                  <a:pt x="122" y="405"/>
                </a:lnTo>
                <a:lnTo>
                  <a:pt x="120" y="400"/>
                </a:lnTo>
                <a:lnTo>
                  <a:pt x="120" y="398"/>
                </a:lnTo>
                <a:lnTo>
                  <a:pt x="118" y="398"/>
                </a:lnTo>
                <a:lnTo>
                  <a:pt x="118" y="398"/>
                </a:lnTo>
                <a:close/>
                <a:moveTo>
                  <a:pt x="354" y="183"/>
                </a:moveTo>
                <a:lnTo>
                  <a:pt x="354" y="185"/>
                </a:lnTo>
                <a:lnTo>
                  <a:pt x="354" y="186"/>
                </a:lnTo>
                <a:lnTo>
                  <a:pt x="354" y="186"/>
                </a:lnTo>
                <a:lnTo>
                  <a:pt x="356" y="186"/>
                </a:lnTo>
                <a:lnTo>
                  <a:pt x="358" y="186"/>
                </a:lnTo>
                <a:lnTo>
                  <a:pt x="356" y="185"/>
                </a:lnTo>
                <a:lnTo>
                  <a:pt x="356" y="183"/>
                </a:lnTo>
                <a:lnTo>
                  <a:pt x="354" y="179"/>
                </a:lnTo>
                <a:lnTo>
                  <a:pt x="354" y="181"/>
                </a:lnTo>
                <a:lnTo>
                  <a:pt x="354" y="183"/>
                </a:lnTo>
                <a:close/>
                <a:moveTo>
                  <a:pt x="55" y="356"/>
                </a:moveTo>
                <a:lnTo>
                  <a:pt x="51" y="352"/>
                </a:lnTo>
                <a:lnTo>
                  <a:pt x="45" y="348"/>
                </a:lnTo>
                <a:lnTo>
                  <a:pt x="40" y="344"/>
                </a:lnTo>
                <a:lnTo>
                  <a:pt x="45" y="350"/>
                </a:lnTo>
                <a:lnTo>
                  <a:pt x="49" y="354"/>
                </a:lnTo>
                <a:lnTo>
                  <a:pt x="55" y="356"/>
                </a:lnTo>
                <a:close/>
                <a:moveTo>
                  <a:pt x="105" y="403"/>
                </a:moveTo>
                <a:lnTo>
                  <a:pt x="105" y="403"/>
                </a:lnTo>
                <a:lnTo>
                  <a:pt x="105" y="403"/>
                </a:lnTo>
                <a:lnTo>
                  <a:pt x="106" y="405"/>
                </a:lnTo>
                <a:lnTo>
                  <a:pt x="108" y="409"/>
                </a:lnTo>
                <a:lnTo>
                  <a:pt x="110" y="409"/>
                </a:lnTo>
                <a:lnTo>
                  <a:pt x="108" y="407"/>
                </a:lnTo>
                <a:lnTo>
                  <a:pt x="108" y="405"/>
                </a:lnTo>
                <a:lnTo>
                  <a:pt x="108" y="403"/>
                </a:lnTo>
                <a:lnTo>
                  <a:pt x="106" y="402"/>
                </a:lnTo>
                <a:lnTo>
                  <a:pt x="105" y="402"/>
                </a:lnTo>
                <a:lnTo>
                  <a:pt x="105" y="403"/>
                </a:lnTo>
                <a:close/>
                <a:moveTo>
                  <a:pt x="384" y="169"/>
                </a:moveTo>
                <a:lnTo>
                  <a:pt x="384" y="181"/>
                </a:lnTo>
                <a:lnTo>
                  <a:pt x="386" y="179"/>
                </a:lnTo>
                <a:lnTo>
                  <a:pt x="388" y="179"/>
                </a:lnTo>
                <a:lnTo>
                  <a:pt x="386" y="173"/>
                </a:lnTo>
                <a:lnTo>
                  <a:pt x="384" y="169"/>
                </a:lnTo>
                <a:close/>
                <a:moveTo>
                  <a:pt x="177" y="196"/>
                </a:moveTo>
                <a:lnTo>
                  <a:pt x="175" y="196"/>
                </a:lnTo>
                <a:lnTo>
                  <a:pt x="175" y="194"/>
                </a:lnTo>
                <a:lnTo>
                  <a:pt x="175" y="192"/>
                </a:lnTo>
                <a:lnTo>
                  <a:pt x="177" y="190"/>
                </a:lnTo>
                <a:lnTo>
                  <a:pt x="175" y="190"/>
                </a:lnTo>
                <a:lnTo>
                  <a:pt x="177" y="188"/>
                </a:lnTo>
                <a:lnTo>
                  <a:pt x="177" y="188"/>
                </a:lnTo>
                <a:lnTo>
                  <a:pt x="179" y="188"/>
                </a:lnTo>
                <a:lnTo>
                  <a:pt x="181" y="188"/>
                </a:lnTo>
                <a:lnTo>
                  <a:pt x="179" y="188"/>
                </a:lnTo>
                <a:lnTo>
                  <a:pt x="179" y="188"/>
                </a:lnTo>
                <a:lnTo>
                  <a:pt x="179" y="190"/>
                </a:lnTo>
                <a:lnTo>
                  <a:pt x="179" y="192"/>
                </a:lnTo>
                <a:lnTo>
                  <a:pt x="177" y="194"/>
                </a:lnTo>
                <a:lnTo>
                  <a:pt x="177" y="196"/>
                </a:lnTo>
                <a:close/>
                <a:moveTo>
                  <a:pt x="314" y="198"/>
                </a:moveTo>
                <a:lnTo>
                  <a:pt x="314" y="198"/>
                </a:lnTo>
                <a:lnTo>
                  <a:pt x="314" y="209"/>
                </a:lnTo>
                <a:lnTo>
                  <a:pt x="316" y="207"/>
                </a:lnTo>
                <a:lnTo>
                  <a:pt x="318" y="207"/>
                </a:lnTo>
                <a:lnTo>
                  <a:pt x="318" y="205"/>
                </a:lnTo>
                <a:lnTo>
                  <a:pt x="314" y="198"/>
                </a:lnTo>
                <a:lnTo>
                  <a:pt x="314" y="198"/>
                </a:lnTo>
                <a:close/>
                <a:moveTo>
                  <a:pt x="453" y="162"/>
                </a:moveTo>
                <a:lnTo>
                  <a:pt x="451" y="169"/>
                </a:lnTo>
                <a:lnTo>
                  <a:pt x="449" y="173"/>
                </a:lnTo>
                <a:lnTo>
                  <a:pt x="451" y="175"/>
                </a:lnTo>
                <a:lnTo>
                  <a:pt x="455" y="175"/>
                </a:lnTo>
                <a:lnTo>
                  <a:pt x="453" y="169"/>
                </a:lnTo>
                <a:lnTo>
                  <a:pt x="453" y="162"/>
                </a:lnTo>
                <a:close/>
                <a:moveTo>
                  <a:pt x="299" y="207"/>
                </a:moveTo>
                <a:lnTo>
                  <a:pt x="299" y="207"/>
                </a:lnTo>
                <a:lnTo>
                  <a:pt x="299" y="209"/>
                </a:lnTo>
                <a:lnTo>
                  <a:pt x="297" y="209"/>
                </a:lnTo>
                <a:lnTo>
                  <a:pt x="299" y="209"/>
                </a:lnTo>
                <a:lnTo>
                  <a:pt x="299" y="211"/>
                </a:lnTo>
                <a:lnTo>
                  <a:pt x="299" y="211"/>
                </a:lnTo>
                <a:lnTo>
                  <a:pt x="301" y="211"/>
                </a:lnTo>
                <a:lnTo>
                  <a:pt x="301" y="217"/>
                </a:lnTo>
                <a:lnTo>
                  <a:pt x="303" y="215"/>
                </a:lnTo>
                <a:lnTo>
                  <a:pt x="304" y="215"/>
                </a:lnTo>
                <a:lnTo>
                  <a:pt x="306" y="213"/>
                </a:lnTo>
                <a:lnTo>
                  <a:pt x="303" y="211"/>
                </a:lnTo>
                <a:lnTo>
                  <a:pt x="301" y="209"/>
                </a:lnTo>
                <a:lnTo>
                  <a:pt x="301" y="207"/>
                </a:lnTo>
                <a:lnTo>
                  <a:pt x="299" y="207"/>
                </a:lnTo>
                <a:lnTo>
                  <a:pt x="299" y="205"/>
                </a:lnTo>
                <a:lnTo>
                  <a:pt x="299" y="207"/>
                </a:lnTo>
                <a:close/>
                <a:moveTo>
                  <a:pt x="343" y="185"/>
                </a:moveTo>
                <a:lnTo>
                  <a:pt x="343" y="188"/>
                </a:lnTo>
                <a:lnTo>
                  <a:pt x="343" y="190"/>
                </a:lnTo>
                <a:lnTo>
                  <a:pt x="343" y="192"/>
                </a:lnTo>
                <a:lnTo>
                  <a:pt x="344" y="192"/>
                </a:lnTo>
                <a:lnTo>
                  <a:pt x="346" y="192"/>
                </a:lnTo>
                <a:lnTo>
                  <a:pt x="348" y="190"/>
                </a:lnTo>
                <a:lnTo>
                  <a:pt x="344" y="186"/>
                </a:lnTo>
                <a:lnTo>
                  <a:pt x="343" y="181"/>
                </a:lnTo>
                <a:lnTo>
                  <a:pt x="343" y="183"/>
                </a:lnTo>
                <a:lnTo>
                  <a:pt x="343" y="185"/>
                </a:lnTo>
                <a:close/>
                <a:moveTo>
                  <a:pt x="68" y="415"/>
                </a:moveTo>
                <a:lnTo>
                  <a:pt x="80" y="424"/>
                </a:lnTo>
                <a:lnTo>
                  <a:pt x="89" y="432"/>
                </a:lnTo>
                <a:lnTo>
                  <a:pt x="78" y="421"/>
                </a:lnTo>
                <a:lnTo>
                  <a:pt x="76" y="419"/>
                </a:lnTo>
                <a:lnTo>
                  <a:pt x="72" y="417"/>
                </a:lnTo>
                <a:lnTo>
                  <a:pt x="70" y="415"/>
                </a:lnTo>
                <a:lnTo>
                  <a:pt x="68" y="415"/>
                </a:lnTo>
                <a:close/>
                <a:moveTo>
                  <a:pt x="457" y="156"/>
                </a:moveTo>
                <a:lnTo>
                  <a:pt x="457" y="156"/>
                </a:lnTo>
                <a:lnTo>
                  <a:pt x="455" y="158"/>
                </a:lnTo>
                <a:lnTo>
                  <a:pt x="457" y="160"/>
                </a:lnTo>
                <a:lnTo>
                  <a:pt x="457" y="164"/>
                </a:lnTo>
                <a:lnTo>
                  <a:pt x="457" y="167"/>
                </a:lnTo>
                <a:lnTo>
                  <a:pt x="459" y="162"/>
                </a:lnTo>
                <a:lnTo>
                  <a:pt x="461" y="156"/>
                </a:lnTo>
                <a:lnTo>
                  <a:pt x="459" y="156"/>
                </a:lnTo>
                <a:lnTo>
                  <a:pt x="457" y="156"/>
                </a:lnTo>
                <a:close/>
                <a:moveTo>
                  <a:pt x="91" y="407"/>
                </a:moveTo>
                <a:lnTo>
                  <a:pt x="89" y="407"/>
                </a:lnTo>
                <a:lnTo>
                  <a:pt x="87" y="407"/>
                </a:lnTo>
                <a:lnTo>
                  <a:pt x="97" y="415"/>
                </a:lnTo>
                <a:lnTo>
                  <a:pt x="97" y="417"/>
                </a:lnTo>
                <a:lnTo>
                  <a:pt x="99" y="417"/>
                </a:lnTo>
                <a:lnTo>
                  <a:pt x="101" y="419"/>
                </a:lnTo>
                <a:lnTo>
                  <a:pt x="101" y="419"/>
                </a:lnTo>
                <a:lnTo>
                  <a:pt x="97" y="415"/>
                </a:lnTo>
                <a:lnTo>
                  <a:pt x="95" y="411"/>
                </a:lnTo>
                <a:lnTo>
                  <a:pt x="93" y="407"/>
                </a:lnTo>
                <a:lnTo>
                  <a:pt x="93" y="407"/>
                </a:lnTo>
                <a:lnTo>
                  <a:pt x="91" y="407"/>
                </a:lnTo>
                <a:lnTo>
                  <a:pt x="91" y="407"/>
                </a:lnTo>
                <a:close/>
                <a:moveTo>
                  <a:pt x="419" y="160"/>
                </a:moveTo>
                <a:lnTo>
                  <a:pt x="417" y="164"/>
                </a:lnTo>
                <a:lnTo>
                  <a:pt x="417" y="167"/>
                </a:lnTo>
                <a:lnTo>
                  <a:pt x="417" y="167"/>
                </a:lnTo>
                <a:lnTo>
                  <a:pt x="417" y="169"/>
                </a:lnTo>
                <a:lnTo>
                  <a:pt x="417" y="171"/>
                </a:lnTo>
                <a:lnTo>
                  <a:pt x="417" y="171"/>
                </a:lnTo>
                <a:lnTo>
                  <a:pt x="417" y="171"/>
                </a:lnTo>
                <a:lnTo>
                  <a:pt x="419" y="171"/>
                </a:lnTo>
                <a:lnTo>
                  <a:pt x="419" y="171"/>
                </a:lnTo>
                <a:lnTo>
                  <a:pt x="421" y="165"/>
                </a:lnTo>
                <a:lnTo>
                  <a:pt x="421" y="158"/>
                </a:lnTo>
                <a:lnTo>
                  <a:pt x="421" y="156"/>
                </a:lnTo>
                <a:lnTo>
                  <a:pt x="419" y="156"/>
                </a:lnTo>
                <a:lnTo>
                  <a:pt x="419" y="158"/>
                </a:lnTo>
                <a:lnTo>
                  <a:pt x="419" y="160"/>
                </a:lnTo>
                <a:close/>
                <a:moveTo>
                  <a:pt x="165" y="392"/>
                </a:moveTo>
                <a:lnTo>
                  <a:pt x="169" y="402"/>
                </a:lnTo>
                <a:lnTo>
                  <a:pt x="171" y="402"/>
                </a:lnTo>
                <a:lnTo>
                  <a:pt x="175" y="402"/>
                </a:lnTo>
                <a:lnTo>
                  <a:pt x="173" y="398"/>
                </a:lnTo>
                <a:lnTo>
                  <a:pt x="171" y="398"/>
                </a:lnTo>
                <a:lnTo>
                  <a:pt x="169" y="396"/>
                </a:lnTo>
                <a:lnTo>
                  <a:pt x="169" y="394"/>
                </a:lnTo>
                <a:lnTo>
                  <a:pt x="167" y="392"/>
                </a:lnTo>
                <a:lnTo>
                  <a:pt x="165" y="392"/>
                </a:lnTo>
                <a:lnTo>
                  <a:pt x="165" y="392"/>
                </a:lnTo>
                <a:close/>
                <a:moveTo>
                  <a:pt x="411" y="162"/>
                </a:moveTo>
                <a:lnTo>
                  <a:pt x="409" y="173"/>
                </a:lnTo>
                <a:lnTo>
                  <a:pt x="413" y="173"/>
                </a:lnTo>
                <a:lnTo>
                  <a:pt x="415" y="173"/>
                </a:lnTo>
                <a:lnTo>
                  <a:pt x="413" y="167"/>
                </a:lnTo>
                <a:lnTo>
                  <a:pt x="413" y="162"/>
                </a:lnTo>
                <a:lnTo>
                  <a:pt x="413" y="156"/>
                </a:lnTo>
                <a:lnTo>
                  <a:pt x="411" y="160"/>
                </a:lnTo>
                <a:lnTo>
                  <a:pt x="411" y="162"/>
                </a:lnTo>
                <a:close/>
                <a:moveTo>
                  <a:pt x="129" y="405"/>
                </a:moveTo>
                <a:lnTo>
                  <a:pt x="129" y="405"/>
                </a:lnTo>
                <a:lnTo>
                  <a:pt x="129" y="403"/>
                </a:lnTo>
                <a:lnTo>
                  <a:pt x="127" y="403"/>
                </a:lnTo>
                <a:lnTo>
                  <a:pt x="125" y="402"/>
                </a:lnTo>
                <a:lnTo>
                  <a:pt x="125" y="402"/>
                </a:lnTo>
                <a:lnTo>
                  <a:pt x="124" y="400"/>
                </a:lnTo>
                <a:lnTo>
                  <a:pt x="125" y="407"/>
                </a:lnTo>
                <a:lnTo>
                  <a:pt x="127" y="413"/>
                </a:lnTo>
                <a:lnTo>
                  <a:pt x="131" y="417"/>
                </a:lnTo>
                <a:lnTo>
                  <a:pt x="133" y="417"/>
                </a:lnTo>
                <a:lnTo>
                  <a:pt x="133" y="417"/>
                </a:lnTo>
                <a:lnTo>
                  <a:pt x="131" y="413"/>
                </a:lnTo>
                <a:lnTo>
                  <a:pt x="129" y="409"/>
                </a:lnTo>
                <a:lnTo>
                  <a:pt x="129" y="407"/>
                </a:lnTo>
                <a:lnTo>
                  <a:pt x="129" y="407"/>
                </a:lnTo>
                <a:lnTo>
                  <a:pt x="129" y="405"/>
                </a:lnTo>
                <a:close/>
                <a:moveTo>
                  <a:pt x="226" y="325"/>
                </a:moveTo>
                <a:lnTo>
                  <a:pt x="230" y="331"/>
                </a:lnTo>
                <a:lnTo>
                  <a:pt x="236" y="337"/>
                </a:lnTo>
                <a:lnTo>
                  <a:pt x="236" y="333"/>
                </a:lnTo>
                <a:lnTo>
                  <a:pt x="236" y="329"/>
                </a:lnTo>
                <a:lnTo>
                  <a:pt x="226" y="325"/>
                </a:lnTo>
                <a:close/>
                <a:moveTo>
                  <a:pt x="501" y="160"/>
                </a:moveTo>
                <a:lnTo>
                  <a:pt x="497" y="158"/>
                </a:lnTo>
                <a:lnTo>
                  <a:pt x="495" y="158"/>
                </a:lnTo>
                <a:lnTo>
                  <a:pt x="491" y="158"/>
                </a:lnTo>
                <a:lnTo>
                  <a:pt x="491" y="160"/>
                </a:lnTo>
                <a:lnTo>
                  <a:pt x="491" y="162"/>
                </a:lnTo>
                <a:lnTo>
                  <a:pt x="489" y="164"/>
                </a:lnTo>
                <a:lnTo>
                  <a:pt x="491" y="165"/>
                </a:lnTo>
                <a:lnTo>
                  <a:pt x="491" y="167"/>
                </a:lnTo>
                <a:lnTo>
                  <a:pt x="495" y="165"/>
                </a:lnTo>
                <a:lnTo>
                  <a:pt x="499" y="162"/>
                </a:lnTo>
                <a:lnTo>
                  <a:pt x="501" y="160"/>
                </a:lnTo>
                <a:lnTo>
                  <a:pt x="501" y="160"/>
                </a:lnTo>
                <a:lnTo>
                  <a:pt x="501" y="160"/>
                </a:lnTo>
                <a:lnTo>
                  <a:pt x="501" y="160"/>
                </a:lnTo>
                <a:close/>
                <a:moveTo>
                  <a:pt x="449" y="162"/>
                </a:moveTo>
                <a:lnTo>
                  <a:pt x="449" y="156"/>
                </a:lnTo>
                <a:lnTo>
                  <a:pt x="445" y="156"/>
                </a:lnTo>
                <a:lnTo>
                  <a:pt x="445" y="160"/>
                </a:lnTo>
                <a:lnTo>
                  <a:pt x="445" y="162"/>
                </a:lnTo>
                <a:lnTo>
                  <a:pt x="445" y="164"/>
                </a:lnTo>
                <a:lnTo>
                  <a:pt x="443" y="164"/>
                </a:lnTo>
                <a:lnTo>
                  <a:pt x="443" y="169"/>
                </a:lnTo>
                <a:lnTo>
                  <a:pt x="445" y="173"/>
                </a:lnTo>
                <a:lnTo>
                  <a:pt x="447" y="169"/>
                </a:lnTo>
                <a:lnTo>
                  <a:pt x="447" y="165"/>
                </a:lnTo>
                <a:lnTo>
                  <a:pt x="449" y="162"/>
                </a:lnTo>
                <a:close/>
                <a:moveTo>
                  <a:pt x="464" y="156"/>
                </a:moveTo>
                <a:lnTo>
                  <a:pt x="464" y="158"/>
                </a:lnTo>
                <a:lnTo>
                  <a:pt x="464" y="160"/>
                </a:lnTo>
                <a:lnTo>
                  <a:pt x="463" y="167"/>
                </a:lnTo>
                <a:lnTo>
                  <a:pt x="459" y="177"/>
                </a:lnTo>
                <a:lnTo>
                  <a:pt x="461" y="177"/>
                </a:lnTo>
                <a:lnTo>
                  <a:pt x="463" y="177"/>
                </a:lnTo>
                <a:lnTo>
                  <a:pt x="464" y="177"/>
                </a:lnTo>
                <a:lnTo>
                  <a:pt x="464" y="171"/>
                </a:lnTo>
                <a:lnTo>
                  <a:pt x="464" y="165"/>
                </a:lnTo>
                <a:lnTo>
                  <a:pt x="466" y="160"/>
                </a:lnTo>
                <a:lnTo>
                  <a:pt x="466" y="158"/>
                </a:lnTo>
                <a:lnTo>
                  <a:pt x="466" y="156"/>
                </a:lnTo>
                <a:lnTo>
                  <a:pt x="466" y="156"/>
                </a:lnTo>
                <a:lnTo>
                  <a:pt x="464" y="156"/>
                </a:lnTo>
                <a:close/>
                <a:moveTo>
                  <a:pt x="346" y="167"/>
                </a:moveTo>
                <a:lnTo>
                  <a:pt x="344" y="169"/>
                </a:lnTo>
                <a:lnTo>
                  <a:pt x="344" y="169"/>
                </a:lnTo>
                <a:lnTo>
                  <a:pt x="343" y="171"/>
                </a:lnTo>
                <a:lnTo>
                  <a:pt x="344" y="177"/>
                </a:lnTo>
                <a:lnTo>
                  <a:pt x="348" y="183"/>
                </a:lnTo>
                <a:lnTo>
                  <a:pt x="348" y="183"/>
                </a:lnTo>
                <a:lnTo>
                  <a:pt x="348" y="183"/>
                </a:lnTo>
                <a:lnTo>
                  <a:pt x="350" y="183"/>
                </a:lnTo>
                <a:lnTo>
                  <a:pt x="350" y="183"/>
                </a:lnTo>
                <a:lnTo>
                  <a:pt x="350" y="177"/>
                </a:lnTo>
                <a:lnTo>
                  <a:pt x="348" y="171"/>
                </a:lnTo>
                <a:lnTo>
                  <a:pt x="348" y="171"/>
                </a:lnTo>
                <a:lnTo>
                  <a:pt x="348" y="169"/>
                </a:lnTo>
                <a:lnTo>
                  <a:pt x="348" y="167"/>
                </a:lnTo>
                <a:lnTo>
                  <a:pt x="348" y="167"/>
                </a:lnTo>
                <a:lnTo>
                  <a:pt x="346" y="167"/>
                </a:lnTo>
                <a:close/>
                <a:moveTo>
                  <a:pt x="442" y="171"/>
                </a:moveTo>
                <a:lnTo>
                  <a:pt x="442" y="171"/>
                </a:lnTo>
                <a:lnTo>
                  <a:pt x="442" y="171"/>
                </a:lnTo>
                <a:lnTo>
                  <a:pt x="442" y="164"/>
                </a:lnTo>
                <a:lnTo>
                  <a:pt x="442" y="156"/>
                </a:lnTo>
                <a:lnTo>
                  <a:pt x="440" y="156"/>
                </a:lnTo>
                <a:lnTo>
                  <a:pt x="440" y="156"/>
                </a:lnTo>
                <a:lnTo>
                  <a:pt x="434" y="171"/>
                </a:lnTo>
                <a:lnTo>
                  <a:pt x="438" y="171"/>
                </a:lnTo>
                <a:lnTo>
                  <a:pt x="442" y="171"/>
                </a:lnTo>
                <a:close/>
                <a:moveTo>
                  <a:pt x="276" y="217"/>
                </a:moveTo>
                <a:lnTo>
                  <a:pt x="274" y="221"/>
                </a:lnTo>
                <a:lnTo>
                  <a:pt x="270" y="223"/>
                </a:lnTo>
                <a:lnTo>
                  <a:pt x="268" y="224"/>
                </a:lnTo>
                <a:lnTo>
                  <a:pt x="272" y="226"/>
                </a:lnTo>
                <a:lnTo>
                  <a:pt x="276" y="228"/>
                </a:lnTo>
                <a:lnTo>
                  <a:pt x="278" y="232"/>
                </a:lnTo>
                <a:lnTo>
                  <a:pt x="278" y="224"/>
                </a:lnTo>
                <a:lnTo>
                  <a:pt x="278" y="219"/>
                </a:lnTo>
                <a:lnTo>
                  <a:pt x="278" y="217"/>
                </a:lnTo>
                <a:lnTo>
                  <a:pt x="276" y="217"/>
                </a:lnTo>
                <a:lnTo>
                  <a:pt x="276" y="217"/>
                </a:lnTo>
                <a:close/>
                <a:moveTo>
                  <a:pt x="386" y="160"/>
                </a:moveTo>
                <a:lnTo>
                  <a:pt x="386" y="160"/>
                </a:lnTo>
                <a:lnTo>
                  <a:pt x="386" y="162"/>
                </a:lnTo>
                <a:lnTo>
                  <a:pt x="388" y="165"/>
                </a:lnTo>
                <a:lnTo>
                  <a:pt x="388" y="169"/>
                </a:lnTo>
                <a:lnTo>
                  <a:pt x="390" y="173"/>
                </a:lnTo>
                <a:lnTo>
                  <a:pt x="390" y="175"/>
                </a:lnTo>
                <a:lnTo>
                  <a:pt x="392" y="175"/>
                </a:lnTo>
                <a:lnTo>
                  <a:pt x="392" y="175"/>
                </a:lnTo>
                <a:lnTo>
                  <a:pt x="392" y="173"/>
                </a:lnTo>
                <a:lnTo>
                  <a:pt x="394" y="165"/>
                </a:lnTo>
                <a:lnTo>
                  <a:pt x="394" y="158"/>
                </a:lnTo>
                <a:lnTo>
                  <a:pt x="390" y="158"/>
                </a:lnTo>
                <a:lnTo>
                  <a:pt x="386" y="160"/>
                </a:lnTo>
                <a:close/>
                <a:moveTo>
                  <a:pt x="436" y="162"/>
                </a:moveTo>
                <a:lnTo>
                  <a:pt x="436" y="162"/>
                </a:lnTo>
                <a:lnTo>
                  <a:pt x="436" y="160"/>
                </a:lnTo>
                <a:lnTo>
                  <a:pt x="436" y="158"/>
                </a:lnTo>
                <a:lnTo>
                  <a:pt x="436" y="158"/>
                </a:lnTo>
                <a:lnTo>
                  <a:pt x="434" y="160"/>
                </a:lnTo>
                <a:lnTo>
                  <a:pt x="434" y="158"/>
                </a:lnTo>
                <a:lnTo>
                  <a:pt x="434" y="158"/>
                </a:lnTo>
                <a:lnTo>
                  <a:pt x="436" y="156"/>
                </a:lnTo>
                <a:lnTo>
                  <a:pt x="428" y="156"/>
                </a:lnTo>
                <a:lnTo>
                  <a:pt x="428" y="158"/>
                </a:lnTo>
                <a:lnTo>
                  <a:pt x="428" y="162"/>
                </a:lnTo>
                <a:lnTo>
                  <a:pt x="426" y="164"/>
                </a:lnTo>
                <a:lnTo>
                  <a:pt x="426" y="165"/>
                </a:lnTo>
                <a:lnTo>
                  <a:pt x="426" y="169"/>
                </a:lnTo>
                <a:lnTo>
                  <a:pt x="426" y="171"/>
                </a:lnTo>
                <a:lnTo>
                  <a:pt x="426" y="171"/>
                </a:lnTo>
                <a:lnTo>
                  <a:pt x="428" y="171"/>
                </a:lnTo>
                <a:lnTo>
                  <a:pt x="430" y="171"/>
                </a:lnTo>
                <a:lnTo>
                  <a:pt x="432" y="169"/>
                </a:lnTo>
                <a:lnTo>
                  <a:pt x="432" y="167"/>
                </a:lnTo>
                <a:lnTo>
                  <a:pt x="434" y="165"/>
                </a:lnTo>
                <a:lnTo>
                  <a:pt x="434" y="164"/>
                </a:lnTo>
                <a:lnTo>
                  <a:pt x="434" y="162"/>
                </a:lnTo>
                <a:lnTo>
                  <a:pt x="434" y="160"/>
                </a:lnTo>
                <a:lnTo>
                  <a:pt x="434" y="162"/>
                </a:lnTo>
                <a:lnTo>
                  <a:pt x="436" y="162"/>
                </a:lnTo>
                <a:close/>
                <a:moveTo>
                  <a:pt x="154" y="396"/>
                </a:moveTo>
                <a:lnTo>
                  <a:pt x="154" y="402"/>
                </a:lnTo>
                <a:lnTo>
                  <a:pt x="154" y="409"/>
                </a:lnTo>
                <a:lnTo>
                  <a:pt x="164" y="405"/>
                </a:lnTo>
                <a:lnTo>
                  <a:pt x="162" y="403"/>
                </a:lnTo>
                <a:lnTo>
                  <a:pt x="162" y="402"/>
                </a:lnTo>
                <a:lnTo>
                  <a:pt x="162" y="400"/>
                </a:lnTo>
                <a:lnTo>
                  <a:pt x="160" y="398"/>
                </a:lnTo>
                <a:lnTo>
                  <a:pt x="156" y="394"/>
                </a:lnTo>
                <a:lnTo>
                  <a:pt x="154" y="392"/>
                </a:lnTo>
                <a:lnTo>
                  <a:pt x="154" y="394"/>
                </a:lnTo>
                <a:lnTo>
                  <a:pt x="154" y="396"/>
                </a:lnTo>
                <a:close/>
                <a:moveTo>
                  <a:pt x="282" y="217"/>
                </a:moveTo>
                <a:lnTo>
                  <a:pt x="282" y="219"/>
                </a:lnTo>
                <a:lnTo>
                  <a:pt x="282" y="219"/>
                </a:lnTo>
                <a:lnTo>
                  <a:pt x="284" y="226"/>
                </a:lnTo>
                <a:lnTo>
                  <a:pt x="284" y="232"/>
                </a:lnTo>
                <a:lnTo>
                  <a:pt x="285" y="234"/>
                </a:lnTo>
                <a:lnTo>
                  <a:pt x="285" y="232"/>
                </a:lnTo>
                <a:lnTo>
                  <a:pt x="291" y="228"/>
                </a:lnTo>
                <a:lnTo>
                  <a:pt x="295" y="224"/>
                </a:lnTo>
                <a:lnTo>
                  <a:pt x="282" y="217"/>
                </a:lnTo>
                <a:close/>
                <a:moveTo>
                  <a:pt x="360" y="164"/>
                </a:moveTo>
                <a:lnTo>
                  <a:pt x="356" y="164"/>
                </a:lnTo>
                <a:lnTo>
                  <a:pt x="354" y="165"/>
                </a:lnTo>
                <a:lnTo>
                  <a:pt x="358" y="179"/>
                </a:lnTo>
                <a:lnTo>
                  <a:pt x="360" y="179"/>
                </a:lnTo>
                <a:lnTo>
                  <a:pt x="360" y="179"/>
                </a:lnTo>
                <a:lnTo>
                  <a:pt x="358" y="181"/>
                </a:lnTo>
                <a:lnTo>
                  <a:pt x="360" y="183"/>
                </a:lnTo>
                <a:lnTo>
                  <a:pt x="360" y="183"/>
                </a:lnTo>
                <a:lnTo>
                  <a:pt x="360" y="185"/>
                </a:lnTo>
                <a:lnTo>
                  <a:pt x="362" y="185"/>
                </a:lnTo>
                <a:lnTo>
                  <a:pt x="362" y="175"/>
                </a:lnTo>
                <a:lnTo>
                  <a:pt x="362" y="167"/>
                </a:lnTo>
                <a:lnTo>
                  <a:pt x="362" y="165"/>
                </a:lnTo>
                <a:lnTo>
                  <a:pt x="362" y="164"/>
                </a:lnTo>
                <a:lnTo>
                  <a:pt x="362" y="164"/>
                </a:lnTo>
                <a:lnTo>
                  <a:pt x="360" y="164"/>
                </a:lnTo>
                <a:close/>
                <a:moveTo>
                  <a:pt x="59" y="419"/>
                </a:moveTo>
                <a:lnTo>
                  <a:pt x="59" y="419"/>
                </a:lnTo>
                <a:lnTo>
                  <a:pt x="59" y="419"/>
                </a:lnTo>
                <a:lnTo>
                  <a:pt x="66" y="426"/>
                </a:lnTo>
                <a:lnTo>
                  <a:pt x="74" y="432"/>
                </a:lnTo>
                <a:lnTo>
                  <a:pt x="76" y="436"/>
                </a:lnTo>
                <a:lnTo>
                  <a:pt x="80" y="436"/>
                </a:lnTo>
                <a:lnTo>
                  <a:pt x="82" y="436"/>
                </a:lnTo>
                <a:lnTo>
                  <a:pt x="82" y="434"/>
                </a:lnTo>
                <a:lnTo>
                  <a:pt x="82" y="434"/>
                </a:lnTo>
                <a:lnTo>
                  <a:pt x="72" y="426"/>
                </a:lnTo>
                <a:lnTo>
                  <a:pt x="63" y="419"/>
                </a:lnTo>
                <a:lnTo>
                  <a:pt x="63" y="417"/>
                </a:lnTo>
                <a:lnTo>
                  <a:pt x="61" y="417"/>
                </a:lnTo>
                <a:lnTo>
                  <a:pt x="59" y="419"/>
                </a:lnTo>
                <a:close/>
                <a:moveTo>
                  <a:pt x="97" y="405"/>
                </a:moveTo>
                <a:lnTo>
                  <a:pt x="97" y="405"/>
                </a:lnTo>
                <a:lnTo>
                  <a:pt x="101" y="415"/>
                </a:lnTo>
                <a:lnTo>
                  <a:pt x="108" y="424"/>
                </a:lnTo>
                <a:lnTo>
                  <a:pt x="110" y="424"/>
                </a:lnTo>
                <a:lnTo>
                  <a:pt x="112" y="424"/>
                </a:lnTo>
                <a:lnTo>
                  <a:pt x="114" y="424"/>
                </a:lnTo>
                <a:lnTo>
                  <a:pt x="110" y="419"/>
                </a:lnTo>
                <a:lnTo>
                  <a:pt x="106" y="413"/>
                </a:lnTo>
                <a:lnTo>
                  <a:pt x="103" y="407"/>
                </a:lnTo>
                <a:lnTo>
                  <a:pt x="99" y="405"/>
                </a:lnTo>
                <a:lnTo>
                  <a:pt x="97" y="405"/>
                </a:lnTo>
                <a:close/>
                <a:moveTo>
                  <a:pt x="122" y="415"/>
                </a:moveTo>
                <a:lnTo>
                  <a:pt x="118" y="409"/>
                </a:lnTo>
                <a:lnTo>
                  <a:pt x="116" y="405"/>
                </a:lnTo>
                <a:lnTo>
                  <a:pt x="114" y="400"/>
                </a:lnTo>
                <a:lnTo>
                  <a:pt x="108" y="400"/>
                </a:lnTo>
                <a:lnTo>
                  <a:pt x="114" y="411"/>
                </a:lnTo>
                <a:lnTo>
                  <a:pt x="120" y="423"/>
                </a:lnTo>
                <a:lnTo>
                  <a:pt x="122" y="421"/>
                </a:lnTo>
                <a:lnTo>
                  <a:pt x="124" y="421"/>
                </a:lnTo>
                <a:lnTo>
                  <a:pt x="122" y="415"/>
                </a:lnTo>
                <a:close/>
                <a:moveTo>
                  <a:pt x="249" y="274"/>
                </a:moveTo>
                <a:lnTo>
                  <a:pt x="245" y="272"/>
                </a:lnTo>
                <a:lnTo>
                  <a:pt x="244" y="270"/>
                </a:lnTo>
                <a:lnTo>
                  <a:pt x="240" y="270"/>
                </a:lnTo>
                <a:lnTo>
                  <a:pt x="240" y="278"/>
                </a:lnTo>
                <a:lnTo>
                  <a:pt x="236" y="285"/>
                </a:lnTo>
                <a:lnTo>
                  <a:pt x="234" y="291"/>
                </a:lnTo>
                <a:lnTo>
                  <a:pt x="238" y="289"/>
                </a:lnTo>
                <a:lnTo>
                  <a:pt x="240" y="285"/>
                </a:lnTo>
                <a:lnTo>
                  <a:pt x="242" y="282"/>
                </a:lnTo>
                <a:lnTo>
                  <a:pt x="244" y="280"/>
                </a:lnTo>
                <a:lnTo>
                  <a:pt x="247" y="278"/>
                </a:lnTo>
                <a:lnTo>
                  <a:pt x="249" y="274"/>
                </a:lnTo>
                <a:close/>
                <a:moveTo>
                  <a:pt x="186" y="386"/>
                </a:moveTo>
                <a:lnTo>
                  <a:pt x="184" y="388"/>
                </a:lnTo>
                <a:lnTo>
                  <a:pt x="184" y="390"/>
                </a:lnTo>
                <a:lnTo>
                  <a:pt x="183" y="392"/>
                </a:lnTo>
                <a:lnTo>
                  <a:pt x="183" y="394"/>
                </a:lnTo>
                <a:lnTo>
                  <a:pt x="183" y="396"/>
                </a:lnTo>
                <a:lnTo>
                  <a:pt x="183" y="398"/>
                </a:lnTo>
                <a:lnTo>
                  <a:pt x="204" y="390"/>
                </a:lnTo>
                <a:lnTo>
                  <a:pt x="196" y="388"/>
                </a:lnTo>
                <a:lnTo>
                  <a:pt x="188" y="386"/>
                </a:lnTo>
                <a:lnTo>
                  <a:pt x="186" y="386"/>
                </a:lnTo>
                <a:lnTo>
                  <a:pt x="186" y="386"/>
                </a:lnTo>
                <a:close/>
                <a:moveTo>
                  <a:pt x="402" y="158"/>
                </a:moveTo>
                <a:lnTo>
                  <a:pt x="400" y="158"/>
                </a:lnTo>
                <a:lnTo>
                  <a:pt x="400" y="158"/>
                </a:lnTo>
                <a:lnTo>
                  <a:pt x="400" y="160"/>
                </a:lnTo>
                <a:lnTo>
                  <a:pt x="400" y="162"/>
                </a:lnTo>
                <a:lnTo>
                  <a:pt x="400" y="164"/>
                </a:lnTo>
                <a:lnTo>
                  <a:pt x="402" y="165"/>
                </a:lnTo>
                <a:lnTo>
                  <a:pt x="402" y="171"/>
                </a:lnTo>
                <a:lnTo>
                  <a:pt x="400" y="175"/>
                </a:lnTo>
                <a:lnTo>
                  <a:pt x="402" y="175"/>
                </a:lnTo>
                <a:lnTo>
                  <a:pt x="403" y="175"/>
                </a:lnTo>
                <a:lnTo>
                  <a:pt x="405" y="175"/>
                </a:lnTo>
                <a:lnTo>
                  <a:pt x="407" y="165"/>
                </a:lnTo>
                <a:lnTo>
                  <a:pt x="407" y="156"/>
                </a:lnTo>
                <a:lnTo>
                  <a:pt x="405" y="158"/>
                </a:lnTo>
                <a:lnTo>
                  <a:pt x="402" y="158"/>
                </a:lnTo>
                <a:close/>
                <a:moveTo>
                  <a:pt x="291" y="204"/>
                </a:moveTo>
                <a:lnTo>
                  <a:pt x="285" y="207"/>
                </a:lnTo>
                <a:lnTo>
                  <a:pt x="282" y="211"/>
                </a:lnTo>
                <a:lnTo>
                  <a:pt x="287" y="215"/>
                </a:lnTo>
                <a:lnTo>
                  <a:pt x="295" y="219"/>
                </a:lnTo>
                <a:lnTo>
                  <a:pt x="295" y="213"/>
                </a:lnTo>
                <a:lnTo>
                  <a:pt x="293" y="207"/>
                </a:lnTo>
                <a:lnTo>
                  <a:pt x="293" y="205"/>
                </a:lnTo>
                <a:lnTo>
                  <a:pt x="293" y="204"/>
                </a:lnTo>
                <a:lnTo>
                  <a:pt x="291" y="204"/>
                </a:lnTo>
                <a:close/>
                <a:moveTo>
                  <a:pt x="70" y="318"/>
                </a:moveTo>
                <a:lnTo>
                  <a:pt x="68" y="316"/>
                </a:lnTo>
                <a:lnTo>
                  <a:pt x="68" y="314"/>
                </a:lnTo>
                <a:lnTo>
                  <a:pt x="66" y="314"/>
                </a:lnTo>
                <a:lnTo>
                  <a:pt x="66" y="312"/>
                </a:lnTo>
                <a:lnTo>
                  <a:pt x="65" y="312"/>
                </a:lnTo>
                <a:lnTo>
                  <a:pt x="63" y="310"/>
                </a:lnTo>
                <a:lnTo>
                  <a:pt x="59" y="306"/>
                </a:lnTo>
                <a:lnTo>
                  <a:pt x="57" y="304"/>
                </a:lnTo>
                <a:lnTo>
                  <a:pt x="51" y="301"/>
                </a:lnTo>
                <a:lnTo>
                  <a:pt x="45" y="295"/>
                </a:lnTo>
                <a:lnTo>
                  <a:pt x="45" y="299"/>
                </a:lnTo>
                <a:lnTo>
                  <a:pt x="45" y="301"/>
                </a:lnTo>
                <a:lnTo>
                  <a:pt x="45" y="301"/>
                </a:lnTo>
                <a:lnTo>
                  <a:pt x="57" y="310"/>
                </a:lnTo>
                <a:lnTo>
                  <a:pt x="70" y="318"/>
                </a:lnTo>
                <a:close/>
                <a:moveTo>
                  <a:pt x="306" y="190"/>
                </a:moveTo>
                <a:lnTo>
                  <a:pt x="304" y="192"/>
                </a:lnTo>
                <a:lnTo>
                  <a:pt x="303" y="192"/>
                </a:lnTo>
                <a:lnTo>
                  <a:pt x="301" y="194"/>
                </a:lnTo>
                <a:lnTo>
                  <a:pt x="301" y="196"/>
                </a:lnTo>
                <a:lnTo>
                  <a:pt x="299" y="198"/>
                </a:lnTo>
                <a:lnTo>
                  <a:pt x="299" y="198"/>
                </a:lnTo>
                <a:lnTo>
                  <a:pt x="303" y="204"/>
                </a:lnTo>
                <a:lnTo>
                  <a:pt x="308" y="209"/>
                </a:lnTo>
                <a:lnTo>
                  <a:pt x="310" y="204"/>
                </a:lnTo>
                <a:lnTo>
                  <a:pt x="308" y="196"/>
                </a:lnTo>
                <a:lnTo>
                  <a:pt x="308" y="194"/>
                </a:lnTo>
                <a:lnTo>
                  <a:pt x="308" y="192"/>
                </a:lnTo>
                <a:lnTo>
                  <a:pt x="308" y="190"/>
                </a:lnTo>
                <a:lnTo>
                  <a:pt x="306" y="190"/>
                </a:lnTo>
                <a:close/>
                <a:moveTo>
                  <a:pt x="318" y="183"/>
                </a:moveTo>
                <a:lnTo>
                  <a:pt x="314" y="185"/>
                </a:lnTo>
                <a:lnTo>
                  <a:pt x="312" y="186"/>
                </a:lnTo>
                <a:lnTo>
                  <a:pt x="316" y="192"/>
                </a:lnTo>
                <a:lnTo>
                  <a:pt x="318" y="198"/>
                </a:lnTo>
                <a:lnTo>
                  <a:pt x="322" y="204"/>
                </a:lnTo>
                <a:lnTo>
                  <a:pt x="324" y="202"/>
                </a:lnTo>
                <a:lnTo>
                  <a:pt x="324" y="202"/>
                </a:lnTo>
                <a:lnTo>
                  <a:pt x="324" y="190"/>
                </a:lnTo>
                <a:lnTo>
                  <a:pt x="322" y="181"/>
                </a:lnTo>
                <a:lnTo>
                  <a:pt x="318" y="183"/>
                </a:lnTo>
                <a:close/>
                <a:moveTo>
                  <a:pt x="84" y="409"/>
                </a:moveTo>
                <a:lnTo>
                  <a:pt x="82" y="409"/>
                </a:lnTo>
                <a:lnTo>
                  <a:pt x="80" y="411"/>
                </a:lnTo>
                <a:lnTo>
                  <a:pt x="82" y="413"/>
                </a:lnTo>
                <a:lnTo>
                  <a:pt x="84" y="417"/>
                </a:lnTo>
                <a:lnTo>
                  <a:pt x="85" y="417"/>
                </a:lnTo>
                <a:lnTo>
                  <a:pt x="85" y="419"/>
                </a:lnTo>
                <a:lnTo>
                  <a:pt x="85" y="419"/>
                </a:lnTo>
                <a:lnTo>
                  <a:pt x="91" y="424"/>
                </a:lnTo>
                <a:lnTo>
                  <a:pt x="97" y="430"/>
                </a:lnTo>
                <a:lnTo>
                  <a:pt x="99" y="430"/>
                </a:lnTo>
                <a:lnTo>
                  <a:pt x="103" y="428"/>
                </a:lnTo>
                <a:lnTo>
                  <a:pt x="103" y="428"/>
                </a:lnTo>
                <a:lnTo>
                  <a:pt x="103" y="428"/>
                </a:lnTo>
                <a:lnTo>
                  <a:pt x="89" y="415"/>
                </a:lnTo>
                <a:lnTo>
                  <a:pt x="87" y="415"/>
                </a:lnTo>
                <a:lnTo>
                  <a:pt x="85" y="413"/>
                </a:lnTo>
                <a:lnTo>
                  <a:pt x="85" y="411"/>
                </a:lnTo>
                <a:lnTo>
                  <a:pt x="85" y="409"/>
                </a:lnTo>
                <a:lnTo>
                  <a:pt x="84" y="409"/>
                </a:lnTo>
                <a:close/>
                <a:moveTo>
                  <a:pt x="40" y="379"/>
                </a:moveTo>
                <a:lnTo>
                  <a:pt x="40" y="379"/>
                </a:lnTo>
                <a:lnTo>
                  <a:pt x="40" y="379"/>
                </a:lnTo>
                <a:lnTo>
                  <a:pt x="40" y="381"/>
                </a:lnTo>
                <a:lnTo>
                  <a:pt x="40" y="381"/>
                </a:lnTo>
                <a:lnTo>
                  <a:pt x="42" y="383"/>
                </a:lnTo>
                <a:lnTo>
                  <a:pt x="42" y="381"/>
                </a:lnTo>
                <a:lnTo>
                  <a:pt x="44" y="384"/>
                </a:lnTo>
                <a:lnTo>
                  <a:pt x="47" y="388"/>
                </a:lnTo>
                <a:lnTo>
                  <a:pt x="51" y="390"/>
                </a:lnTo>
                <a:lnTo>
                  <a:pt x="57" y="388"/>
                </a:lnTo>
                <a:lnTo>
                  <a:pt x="61" y="386"/>
                </a:lnTo>
                <a:lnTo>
                  <a:pt x="51" y="381"/>
                </a:lnTo>
                <a:lnTo>
                  <a:pt x="42" y="375"/>
                </a:lnTo>
                <a:lnTo>
                  <a:pt x="40" y="375"/>
                </a:lnTo>
                <a:lnTo>
                  <a:pt x="40" y="377"/>
                </a:lnTo>
                <a:lnTo>
                  <a:pt x="40" y="379"/>
                </a:lnTo>
                <a:close/>
                <a:moveTo>
                  <a:pt x="482" y="167"/>
                </a:moveTo>
                <a:lnTo>
                  <a:pt x="485" y="164"/>
                </a:lnTo>
                <a:lnTo>
                  <a:pt x="489" y="158"/>
                </a:lnTo>
                <a:lnTo>
                  <a:pt x="485" y="158"/>
                </a:lnTo>
                <a:lnTo>
                  <a:pt x="482" y="158"/>
                </a:lnTo>
                <a:lnTo>
                  <a:pt x="476" y="158"/>
                </a:lnTo>
                <a:lnTo>
                  <a:pt x="476" y="162"/>
                </a:lnTo>
                <a:lnTo>
                  <a:pt x="474" y="164"/>
                </a:lnTo>
                <a:lnTo>
                  <a:pt x="474" y="167"/>
                </a:lnTo>
                <a:lnTo>
                  <a:pt x="474" y="167"/>
                </a:lnTo>
                <a:lnTo>
                  <a:pt x="474" y="167"/>
                </a:lnTo>
                <a:lnTo>
                  <a:pt x="472" y="167"/>
                </a:lnTo>
                <a:lnTo>
                  <a:pt x="472" y="169"/>
                </a:lnTo>
                <a:lnTo>
                  <a:pt x="470" y="171"/>
                </a:lnTo>
                <a:lnTo>
                  <a:pt x="470" y="173"/>
                </a:lnTo>
                <a:lnTo>
                  <a:pt x="470" y="175"/>
                </a:lnTo>
                <a:lnTo>
                  <a:pt x="476" y="175"/>
                </a:lnTo>
                <a:lnTo>
                  <a:pt x="480" y="171"/>
                </a:lnTo>
                <a:lnTo>
                  <a:pt x="482" y="167"/>
                </a:lnTo>
                <a:close/>
                <a:moveTo>
                  <a:pt x="335" y="173"/>
                </a:moveTo>
                <a:lnTo>
                  <a:pt x="331" y="175"/>
                </a:lnTo>
                <a:lnTo>
                  <a:pt x="329" y="177"/>
                </a:lnTo>
                <a:lnTo>
                  <a:pt x="325" y="179"/>
                </a:lnTo>
                <a:lnTo>
                  <a:pt x="325" y="181"/>
                </a:lnTo>
                <a:lnTo>
                  <a:pt x="325" y="183"/>
                </a:lnTo>
                <a:lnTo>
                  <a:pt x="327" y="185"/>
                </a:lnTo>
                <a:lnTo>
                  <a:pt x="331" y="188"/>
                </a:lnTo>
                <a:lnTo>
                  <a:pt x="335" y="192"/>
                </a:lnTo>
                <a:lnTo>
                  <a:pt x="335" y="194"/>
                </a:lnTo>
                <a:lnTo>
                  <a:pt x="337" y="194"/>
                </a:lnTo>
                <a:lnTo>
                  <a:pt x="337" y="192"/>
                </a:lnTo>
                <a:lnTo>
                  <a:pt x="339" y="186"/>
                </a:lnTo>
                <a:lnTo>
                  <a:pt x="339" y="181"/>
                </a:lnTo>
                <a:lnTo>
                  <a:pt x="337" y="173"/>
                </a:lnTo>
                <a:lnTo>
                  <a:pt x="337" y="173"/>
                </a:lnTo>
                <a:lnTo>
                  <a:pt x="335" y="173"/>
                </a:lnTo>
                <a:close/>
                <a:moveTo>
                  <a:pt x="371" y="160"/>
                </a:moveTo>
                <a:lnTo>
                  <a:pt x="369" y="162"/>
                </a:lnTo>
                <a:lnTo>
                  <a:pt x="367" y="162"/>
                </a:lnTo>
                <a:lnTo>
                  <a:pt x="369" y="167"/>
                </a:lnTo>
                <a:lnTo>
                  <a:pt x="369" y="173"/>
                </a:lnTo>
                <a:lnTo>
                  <a:pt x="369" y="175"/>
                </a:lnTo>
                <a:lnTo>
                  <a:pt x="369" y="177"/>
                </a:lnTo>
                <a:lnTo>
                  <a:pt x="371" y="177"/>
                </a:lnTo>
                <a:lnTo>
                  <a:pt x="373" y="179"/>
                </a:lnTo>
                <a:lnTo>
                  <a:pt x="373" y="181"/>
                </a:lnTo>
                <a:lnTo>
                  <a:pt x="373" y="181"/>
                </a:lnTo>
                <a:lnTo>
                  <a:pt x="375" y="183"/>
                </a:lnTo>
                <a:lnTo>
                  <a:pt x="377" y="183"/>
                </a:lnTo>
                <a:lnTo>
                  <a:pt x="379" y="181"/>
                </a:lnTo>
                <a:lnTo>
                  <a:pt x="379" y="175"/>
                </a:lnTo>
                <a:lnTo>
                  <a:pt x="381" y="167"/>
                </a:lnTo>
                <a:lnTo>
                  <a:pt x="379" y="160"/>
                </a:lnTo>
                <a:lnTo>
                  <a:pt x="375" y="160"/>
                </a:lnTo>
                <a:lnTo>
                  <a:pt x="371" y="160"/>
                </a:lnTo>
                <a:close/>
                <a:moveTo>
                  <a:pt x="49" y="207"/>
                </a:moveTo>
                <a:lnTo>
                  <a:pt x="44" y="242"/>
                </a:lnTo>
                <a:lnTo>
                  <a:pt x="42" y="278"/>
                </a:lnTo>
                <a:lnTo>
                  <a:pt x="42" y="278"/>
                </a:lnTo>
                <a:lnTo>
                  <a:pt x="42" y="278"/>
                </a:lnTo>
                <a:lnTo>
                  <a:pt x="44" y="278"/>
                </a:lnTo>
                <a:lnTo>
                  <a:pt x="45" y="261"/>
                </a:lnTo>
                <a:lnTo>
                  <a:pt x="47" y="242"/>
                </a:lnTo>
                <a:lnTo>
                  <a:pt x="49" y="240"/>
                </a:lnTo>
                <a:lnTo>
                  <a:pt x="47" y="240"/>
                </a:lnTo>
                <a:lnTo>
                  <a:pt x="51" y="207"/>
                </a:lnTo>
                <a:lnTo>
                  <a:pt x="51" y="207"/>
                </a:lnTo>
                <a:lnTo>
                  <a:pt x="51" y="205"/>
                </a:lnTo>
                <a:lnTo>
                  <a:pt x="49" y="204"/>
                </a:lnTo>
                <a:lnTo>
                  <a:pt x="49" y="205"/>
                </a:lnTo>
                <a:lnTo>
                  <a:pt x="49" y="207"/>
                </a:lnTo>
                <a:close/>
                <a:moveTo>
                  <a:pt x="535" y="32"/>
                </a:moveTo>
                <a:lnTo>
                  <a:pt x="533" y="36"/>
                </a:lnTo>
                <a:lnTo>
                  <a:pt x="533" y="38"/>
                </a:lnTo>
                <a:lnTo>
                  <a:pt x="533" y="40"/>
                </a:lnTo>
                <a:lnTo>
                  <a:pt x="533" y="42"/>
                </a:lnTo>
                <a:lnTo>
                  <a:pt x="531" y="44"/>
                </a:lnTo>
                <a:lnTo>
                  <a:pt x="531" y="44"/>
                </a:lnTo>
                <a:lnTo>
                  <a:pt x="531" y="42"/>
                </a:lnTo>
                <a:lnTo>
                  <a:pt x="529" y="49"/>
                </a:lnTo>
                <a:lnTo>
                  <a:pt x="529" y="55"/>
                </a:lnTo>
                <a:lnTo>
                  <a:pt x="529" y="59"/>
                </a:lnTo>
                <a:lnTo>
                  <a:pt x="527" y="61"/>
                </a:lnTo>
                <a:lnTo>
                  <a:pt x="527" y="63"/>
                </a:lnTo>
                <a:lnTo>
                  <a:pt x="527" y="65"/>
                </a:lnTo>
                <a:lnTo>
                  <a:pt x="527" y="66"/>
                </a:lnTo>
                <a:lnTo>
                  <a:pt x="525" y="76"/>
                </a:lnTo>
                <a:lnTo>
                  <a:pt x="523" y="84"/>
                </a:lnTo>
                <a:lnTo>
                  <a:pt x="522" y="93"/>
                </a:lnTo>
                <a:lnTo>
                  <a:pt x="522" y="95"/>
                </a:lnTo>
                <a:lnTo>
                  <a:pt x="522" y="95"/>
                </a:lnTo>
                <a:lnTo>
                  <a:pt x="522" y="97"/>
                </a:lnTo>
                <a:lnTo>
                  <a:pt x="522" y="97"/>
                </a:lnTo>
                <a:lnTo>
                  <a:pt x="531" y="66"/>
                </a:lnTo>
                <a:lnTo>
                  <a:pt x="539" y="34"/>
                </a:lnTo>
                <a:lnTo>
                  <a:pt x="537" y="34"/>
                </a:lnTo>
                <a:lnTo>
                  <a:pt x="537" y="32"/>
                </a:lnTo>
                <a:lnTo>
                  <a:pt x="535" y="32"/>
                </a:lnTo>
                <a:close/>
                <a:moveTo>
                  <a:pt x="150" y="386"/>
                </a:moveTo>
                <a:lnTo>
                  <a:pt x="148" y="388"/>
                </a:lnTo>
                <a:lnTo>
                  <a:pt x="146" y="388"/>
                </a:lnTo>
                <a:lnTo>
                  <a:pt x="125" y="396"/>
                </a:lnTo>
                <a:lnTo>
                  <a:pt x="133" y="405"/>
                </a:lnTo>
                <a:lnTo>
                  <a:pt x="139" y="415"/>
                </a:lnTo>
                <a:lnTo>
                  <a:pt x="143" y="413"/>
                </a:lnTo>
                <a:lnTo>
                  <a:pt x="139" y="400"/>
                </a:lnTo>
                <a:lnTo>
                  <a:pt x="139" y="398"/>
                </a:lnTo>
                <a:lnTo>
                  <a:pt x="141" y="396"/>
                </a:lnTo>
                <a:lnTo>
                  <a:pt x="143" y="396"/>
                </a:lnTo>
                <a:lnTo>
                  <a:pt x="143" y="398"/>
                </a:lnTo>
                <a:lnTo>
                  <a:pt x="145" y="400"/>
                </a:lnTo>
                <a:lnTo>
                  <a:pt x="145" y="403"/>
                </a:lnTo>
                <a:lnTo>
                  <a:pt x="146" y="407"/>
                </a:lnTo>
                <a:lnTo>
                  <a:pt x="148" y="411"/>
                </a:lnTo>
                <a:lnTo>
                  <a:pt x="150" y="411"/>
                </a:lnTo>
                <a:lnTo>
                  <a:pt x="150" y="409"/>
                </a:lnTo>
                <a:lnTo>
                  <a:pt x="152" y="409"/>
                </a:lnTo>
                <a:lnTo>
                  <a:pt x="152" y="407"/>
                </a:lnTo>
                <a:lnTo>
                  <a:pt x="150" y="405"/>
                </a:lnTo>
                <a:lnTo>
                  <a:pt x="150" y="405"/>
                </a:lnTo>
                <a:lnTo>
                  <a:pt x="150" y="400"/>
                </a:lnTo>
                <a:lnTo>
                  <a:pt x="150" y="392"/>
                </a:lnTo>
                <a:lnTo>
                  <a:pt x="150" y="386"/>
                </a:lnTo>
                <a:close/>
                <a:moveTo>
                  <a:pt x="263" y="230"/>
                </a:moveTo>
                <a:lnTo>
                  <a:pt x="263" y="230"/>
                </a:lnTo>
                <a:lnTo>
                  <a:pt x="263" y="230"/>
                </a:lnTo>
                <a:lnTo>
                  <a:pt x="263" y="234"/>
                </a:lnTo>
                <a:lnTo>
                  <a:pt x="264" y="238"/>
                </a:lnTo>
                <a:lnTo>
                  <a:pt x="264" y="240"/>
                </a:lnTo>
                <a:lnTo>
                  <a:pt x="266" y="244"/>
                </a:lnTo>
                <a:lnTo>
                  <a:pt x="264" y="245"/>
                </a:lnTo>
                <a:lnTo>
                  <a:pt x="263" y="247"/>
                </a:lnTo>
                <a:lnTo>
                  <a:pt x="261" y="247"/>
                </a:lnTo>
                <a:lnTo>
                  <a:pt x="259" y="245"/>
                </a:lnTo>
                <a:lnTo>
                  <a:pt x="257" y="244"/>
                </a:lnTo>
                <a:lnTo>
                  <a:pt x="255" y="244"/>
                </a:lnTo>
                <a:lnTo>
                  <a:pt x="257" y="249"/>
                </a:lnTo>
                <a:lnTo>
                  <a:pt x="257" y="257"/>
                </a:lnTo>
                <a:lnTo>
                  <a:pt x="255" y="263"/>
                </a:lnTo>
                <a:lnTo>
                  <a:pt x="253" y="268"/>
                </a:lnTo>
                <a:lnTo>
                  <a:pt x="266" y="253"/>
                </a:lnTo>
                <a:lnTo>
                  <a:pt x="278" y="240"/>
                </a:lnTo>
                <a:lnTo>
                  <a:pt x="276" y="236"/>
                </a:lnTo>
                <a:lnTo>
                  <a:pt x="272" y="234"/>
                </a:lnTo>
                <a:lnTo>
                  <a:pt x="270" y="232"/>
                </a:lnTo>
                <a:lnTo>
                  <a:pt x="266" y="230"/>
                </a:lnTo>
                <a:lnTo>
                  <a:pt x="266" y="228"/>
                </a:lnTo>
                <a:lnTo>
                  <a:pt x="264" y="228"/>
                </a:lnTo>
                <a:lnTo>
                  <a:pt x="263" y="230"/>
                </a:lnTo>
                <a:close/>
                <a:moveTo>
                  <a:pt x="42" y="354"/>
                </a:moveTo>
                <a:lnTo>
                  <a:pt x="42" y="358"/>
                </a:lnTo>
                <a:lnTo>
                  <a:pt x="42" y="360"/>
                </a:lnTo>
                <a:lnTo>
                  <a:pt x="44" y="362"/>
                </a:lnTo>
                <a:lnTo>
                  <a:pt x="51" y="369"/>
                </a:lnTo>
                <a:lnTo>
                  <a:pt x="61" y="377"/>
                </a:lnTo>
                <a:lnTo>
                  <a:pt x="70" y="384"/>
                </a:lnTo>
                <a:lnTo>
                  <a:pt x="85" y="381"/>
                </a:lnTo>
                <a:lnTo>
                  <a:pt x="55" y="362"/>
                </a:lnTo>
                <a:lnTo>
                  <a:pt x="49" y="358"/>
                </a:lnTo>
                <a:lnTo>
                  <a:pt x="42" y="354"/>
                </a:lnTo>
                <a:close/>
                <a:moveTo>
                  <a:pt x="42" y="339"/>
                </a:moveTo>
                <a:lnTo>
                  <a:pt x="42" y="339"/>
                </a:lnTo>
                <a:lnTo>
                  <a:pt x="42" y="341"/>
                </a:lnTo>
                <a:lnTo>
                  <a:pt x="93" y="377"/>
                </a:lnTo>
                <a:lnTo>
                  <a:pt x="110" y="375"/>
                </a:lnTo>
                <a:lnTo>
                  <a:pt x="42" y="337"/>
                </a:lnTo>
                <a:lnTo>
                  <a:pt x="42" y="337"/>
                </a:lnTo>
                <a:lnTo>
                  <a:pt x="42" y="337"/>
                </a:lnTo>
                <a:lnTo>
                  <a:pt x="42" y="339"/>
                </a:lnTo>
                <a:close/>
                <a:moveTo>
                  <a:pt x="55" y="316"/>
                </a:moveTo>
                <a:lnTo>
                  <a:pt x="61" y="322"/>
                </a:lnTo>
                <a:lnTo>
                  <a:pt x="66" y="327"/>
                </a:lnTo>
                <a:lnTo>
                  <a:pt x="122" y="371"/>
                </a:lnTo>
                <a:lnTo>
                  <a:pt x="127" y="369"/>
                </a:lnTo>
                <a:lnTo>
                  <a:pt x="135" y="369"/>
                </a:lnTo>
                <a:lnTo>
                  <a:pt x="143" y="369"/>
                </a:lnTo>
                <a:lnTo>
                  <a:pt x="103" y="344"/>
                </a:lnTo>
                <a:lnTo>
                  <a:pt x="55" y="316"/>
                </a:lnTo>
                <a:close/>
                <a:moveTo>
                  <a:pt x="44" y="331"/>
                </a:moveTo>
                <a:lnTo>
                  <a:pt x="45" y="331"/>
                </a:lnTo>
                <a:lnTo>
                  <a:pt x="45" y="333"/>
                </a:lnTo>
                <a:lnTo>
                  <a:pt x="47" y="333"/>
                </a:lnTo>
                <a:lnTo>
                  <a:pt x="82" y="352"/>
                </a:lnTo>
                <a:lnTo>
                  <a:pt x="116" y="371"/>
                </a:lnTo>
                <a:lnTo>
                  <a:pt x="118" y="371"/>
                </a:lnTo>
                <a:lnTo>
                  <a:pt x="118" y="371"/>
                </a:lnTo>
                <a:lnTo>
                  <a:pt x="120" y="369"/>
                </a:lnTo>
                <a:lnTo>
                  <a:pt x="118" y="369"/>
                </a:lnTo>
                <a:lnTo>
                  <a:pt x="114" y="365"/>
                </a:lnTo>
                <a:lnTo>
                  <a:pt x="112" y="363"/>
                </a:lnTo>
                <a:lnTo>
                  <a:pt x="110" y="363"/>
                </a:lnTo>
                <a:lnTo>
                  <a:pt x="108" y="363"/>
                </a:lnTo>
                <a:lnTo>
                  <a:pt x="108" y="363"/>
                </a:lnTo>
                <a:lnTo>
                  <a:pt x="108" y="363"/>
                </a:lnTo>
                <a:lnTo>
                  <a:pt x="105" y="362"/>
                </a:lnTo>
                <a:lnTo>
                  <a:pt x="101" y="360"/>
                </a:lnTo>
                <a:lnTo>
                  <a:pt x="99" y="358"/>
                </a:lnTo>
                <a:lnTo>
                  <a:pt x="95" y="354"/>
                </a:lnTo>
                <a:lnTo>
                  <a:pt x="93" y="354"/>
                </a:lnTo>
                <a:lnTo>
                  <a:pt x="93" y="352"/>
                </a:lnTo>
                <a:lnTo>
                  <a:pt x="93" y="350"/>
                </a:lnTo>
                <a:lnTo>
                  <a:pt x="91" y="350"/>
                </a:lnTo>
                <a:lnTo>
                  <a:pt x="89" y="352"/>
                </a:lnTo>
                <a:lnTo>
                  <a:pt x="89" y="350"/>
                </a:lnTo>
                <a:lnTo>
                  <a:pt x="89" y="350"/>
                </a:lnTo>
                <a:lnTo>
                  <a:pt x="87" y="350"/>
                </a:lnTo>
                <a:lnTo>
                  <a:pt x="44" y="312"/>
                </a:lnTo>
                <a:lnTo>
                  <a:pt x="44" y="320"/>
                </a:lnTo>
                <a:lnTo>
                  <a:pt x="42" y="325"/>
                </a:lnTo>
                <a:lnTo>
                  <a:pt x="42" y="329"/>
                </a:lnTo>
                <a:lnTo>
                  <a:pt x="44" y="331"/>
                </a:lnTo>
                <a:close/>
                <a:moveTo>
                  <a:pt x="179" y="398"/>
                </a:moveTo>
                <a:lnTo>
                  <a:pt x="179" y="398"/>
                </a:lnTo>
                <a:lnTo>
                  <a:pt x="181" y="400"/>
                </a:lnTo>
                <a:lnTo>
                  <a:pt x="179" y="394"/>
                </a:lnTo>
                <a:lnTo>
                  <a:pt x="179" y="392"/>
                </a:lnTo>
                <a:lnTo>
                  <a:pt x="181" y="386"/>
                </a:lnTo>
                <a:lnTo>
                  <a:pt x="183" y="384"/>
                </a:lnTo>
                <a:lnTo>
                  <a:pt x="186" y="383"/>
                </a:lnTo>
                <a:lnTo>
                  <a:pt x="190" y="383"/>
                </a:lnTo>
                <a:lnTo>
                  <a:pt x="196" y="383"/>
                </a:lnTo>
                <a:lnTo>
                  <a:pt x="202" y="384"/>
                </a:lnTo>
                <a:lnTo>
                  <a:pt x="205" y="386"/>
                </a:lnTo>
                <a:lnTo>
                  <a:pt x="209" y="388"/>
                </a:lnTo>
                <a:lnTo>
                  <a:pt x="213" y="386"/>
                </a:lnTo>
                <a:lnTo>
                  <a:pt x="217" y="384"/>
                </a:lnTo>
                <a:lnTo>
                  <a:pt x="219" y="375"/>
                </a:lnTo>
                <a:lnTo>
                  <a:pt x="223" y="365"/>
                </a:lnTo>
                <a:lnTo>
                  <a:pt x="188" y="375"/>
                </a:lnTo>
                <a:lnTo>
                  <a:pt x="154" y="386"/>
                </a:lnTo>
                <a:lnTo>
                  <a:pt x="160" y="392"/>
                </a:lnTo>
                <a:lnTo>
                  <a:pt x="162" y="392"/>
                </a:lnTo>
                <a:lnTo>
                  <a:pt x="162" y="390"/>
                </a:lnTo>
                <a:lnTo>
                  <a:pt x="162" y="390"/>
                </a:lnTo>
                <a:lnTo>
                  <a:pt x="160" y="388"/>
                </a:lnTo>
                <a:lnTo>
                  <a:pt x="162" y="386"/>
                </a:lnTo>
                <a:lnTo>
                  <a:pt x="162" y="384"/>
                </a:lnTo>
                <a:lnTo>
                  <a:pt x="164" y="386"/>
                </a:lnTo>
                <a:lnTo>
                  <a:pt x="171" y="392"/>
                </a:lnTo>
                <a:lnTo>
                  <a:pt x="179" y="398"/>
                </a:lnTo>
                <a:close/>
                <a:moveTo>
                  <a:pt x="249" y="245"/>
                </a:moveTo>
                <a:lnTo>
                  <a:pt x="230" y="270"/>
                </a:lnTo>
                <a:lnTo>
                  <a:pt x="211" y="295"/>
                </a:lnTo>
                <a:lnTo>
                  <a:pt x="207" y="301"/>
                </a:lnTo>
                <a:lnTo>
                  <a:pt x="205" y="306"/>
                </a:lnTo>
                <a:lnTo>
                  <a:pt x="211" y="312"/>
                </a:lnTo>
                <a:lnTo>
                  <a:pt x="215" y="318"/>
                </a:lnTo>
                <a:lnTo>
                  <a:pt x="230" y="299"/>
                </a:lnTo>
                <a:lnTo>
                  <a:pt x="232" y="282"/>
                </a:lnTo>
                <a:lnTo>
                  <a:pt x="234" y="264"/>
                </a:lnTo>
                <a:lnTo>
                  <a:pt x="240" y="264"/>
                </a:lnTo>
                <a:lnTo>
                  <a:pt x="245" y="264"/>
                </a:lnTo>
                <a:lnTo>
                  <a:pt x="247" y="266"/>
                </a:lnTo>
                <a:lnTo>
                  <a:pt x="249" y="261"/>
                </a:lnTo>
                <a:lnTo>
                  <a:pt x="251" y="257"/>
                </a:lnTo>
                <a:lnTo>
                  <a:pt x="251" y="249"/>
                </a:lnTo>
                <a:lnTo>
                  <a:pt x="251" y="249"/>
                </a:lnTo>
                <a:lnTo>
                  <a:pt x="251" y="247"/>
                </a:lnTo>
                <a:lnTo>
                  <a:pt x="249" y="245"/>
                </a:lnTo>
                <a:lnTo>
                  <a:pt x="249" y="245"/>
                </a:lnTo>
                <a:close/>
                <a:moveTo>
                  <a:pt x="65" y="297"/>
                </a:moveTo>
                <a:lnTo>
                  <a:pt x="65" y="295"/>
                </a:lnTo>
                <a:lnTo>
                  <a:pt x="63" y="293"/>
                </a:lnTo>
                <a:lnTo>
                  <a:pt x="61" y="293"/>
                </a:lnTo>
                <a:lnTo>
                  <a:pt x="59" y="291"/>
                </a:lnTo>
                <a:lnTo>
                  <a:pt x="57" y="289"/>
                </a:lnTo>
                <a:lnTo>
                  <a:pt x="55" y="289"/>
                </a:lnTo>
                <a:lnTo>
                  <a:pt x="51" y="289"/>
                </a:lnTo>
                <a:lnTo>
                  <a:pt x="51" y="287"/>
                </a:lnTo>
                <a:lnTo>
                  <a:pt x="49" y="285"/>
                </a:lnTo>
                <a:lnTo>
                  <a:pt x="47" y="285"/>
                </a:lnTo>
                <a:lnTo>
                  <a:pt x="47" y="287"/>
                </a:lnTo>
                <a:lnTo>
                  <a:pt x="47" y="289"/>
                </a:lnTo>
                <a:lnTo>
                  <a:pt x="45" y="289"/>
                </a:lnTo>
                <a:lnTo>
                  <a:pt x="47" y="289"/>
                </a:lnTo>
                <a:lnTo>
                  <a:pt x="47" y="291"/>
                </a:lnTo>
                <a:lnTo>
                  <a:pt x="80" y="320"/>
                </a:lnTo>
                <a:lnTo>
                  <a:pt x="116" y="344"/>
                </a:lnTo>
                <a:lnTo>
                  <a:pt x="116" y="346"/>
                </a:lnTo>
                <a:lnTo>
                  <a:pt x="118" y="346"/>
                </a:lnTo>
                <a:lnTo>
                  <a:pt x="118" y="348"/>
                </a:lnTo>
                <a:lnTo>
                  <a:pt x="120" y="348"/>
                </a:lnTo>
                <a:lnTo>
                  <a:pt x="122" y="348"/>
                </a:lnTo>
                <a:lnTo>
                  <a:pt x="124" y="350"/>
                </a:lnTo>
                <a:lnTo>
                  <a:pt x="124" y="350"/>
                </a:lnTo>
                <a:lnTo>
                  <a:pt x="125" y="352"/>
                </a:lnTo>
                <a:lnTo>
                  <a:pt x="125" y="352"/>
                </a:lnTo>
                <a:lnTo>
                  <a:pt x="127" y="354"/>
                </a:lnTo>
                <a:lnTo>
                  <a:pt x="129" y="354"/>
                </a:lnTo>
                <a:lnTo>
                  <a:pt x="129" y="354"/>
                </a:lnTo>
                <a:lnTo>
                  <a:pt x="131" y="356"/>
                </a:lnTo>
                <a:lnTo>
                  <a:pt x="133" y="356"/>
                </a:lnTo>
                <a:lnTo>
                  <a:pt x="135" y="356"/>
                </a:lnTo>
                <a:lnTo>
                  <a:pt x="135" y="356"/>
                </a:lnTo>
                <a:lnTo>
                  <a:pt x="135" y="358"/>
                </a:lnTo>
                <a:lnTo>
                  <a:pt x="135" y="358"/>
                </a:lnTo>
                <a:lnTo>
                  <a:pt x="137" y="358"/>
                </a:lnTo>
                <a:lnTo>
                  <a:pt x="139" y="358"/>
                </a:lnTo>
                <a:lnTo>
                  <a:pt x="139" y="360"/>
                </a:lnTo>
                <a:lnTo>
                  <a:pt x="139" y="360"/>
                </a:lnTo>
                <a:lnTo>
                  <a:pt x="139" y="360"/>
                </a:lnTo>
                <a:lnTo>
                  <a:pt x="141" y="362"/>
                </a:lnTo>
                <a:lnTo>
                  <a:pt x="141" y="362"/>
                </a:lnTo>
                <a:lnTo>
                  <a:pt x="145" y="363"/>
                </a:lnTo>
                <a:lnTo>
                  <a:pt x="150" y="365"/>
                </a:lnTo>
                <a:lnTo>
                  <a:pt x="154" y="363"/>
                </a:lnTo>
                <a:lnTo>
                  <a:pt x="160" y="362"/>
                </a:lnTo>
                <a:lnTo>
                  <a:pt x="110" y="331"/>
                </a:lnTo>
                <a:lnTo>
                  <a:pt x="65" y="299"/>
                </a:lnTo>
                <a:lnTo>
                  <a:pt x="63" y="297"/>
                </a:lnTo>
                <a:lnTo>
                  <a:pt x="65" y="297"/>
                </a:lnTo>
                <a:close/>
                <a:moveTo>
                  <a:pt x="105" y="320"/>
                </a:moveTo>
                <a:lnTo>
                  <a:pt x="105" y="320"/>
                </a:lnTo>
                <a:lnTo>
                  <a:pt x="103" y="318"/>
                </a:lnTo>
                <a:lnTo>
                  <a:pt x="103" y="318"/>
                </a:lnTo>
                <a:lnTo>
                  <a:pt x="103" y="316"/>
                </a:lnTo>
                <a:lnTo>
                  <a:pt x="103" y="316"/>
                </a:lnTo>
                <a:lnTo>
                  <a:pt x="103" y="316"/>
                </a:lnTo>
                <a:lnTo>
                  <a:pt x="101" y="316"/>
                </a:lnTo>
                <a:lnTo>
                  <a:pt x="99" y="314"/>
                </a:lnTo>
                <a:lnTo>
                  <a:pt x="99" y="312"/>
                </a:lnTo>
                <a:lnTo>
                  <a:pt x="97" y="312"/>
                </a:lnTo>
                <a:lnTo>
                  <a:pt x="97" y="312"/>
                </a:lnTo>
                <a:lnTo>
                  <a:pt x="95" y="312"/>
                </a:lnTo>
                <a:lnTo>
                  <a:pt x="93" y="310"/>
                </a:lnTo>
                <a:lnTo>
                  <a:pt x="93" y="308"/>
                </a:lnTo>
                <a:lnTo>
                  <a:pt x="91" y="306"/>
                </a:lnTo>
                <a:lnTo>
                  <a:pt x="91" y="304"/>
                </a:lnTo>
                <a:lnTo>
                  <a:pt x="89" y="304"/>
                </a:lnTo>
                <a:lnTo>
                  <a:pt x="85" y="301"/>
                </a:lnTo>
                <a:lnTo>
                  <a:pt x="82" y="297"/>
                </a:lnTo>
                <a:lnTo>
                  <a:pt x="78" y="293"/>
                </a:lnTo>
                <a:lnTo>
                  <a:pt x="76" y="293"/>
                </a:lnTo>
                <a:lnTo>
                  <a:pt x="76" y="289"/>
                </a:lnTo>
                <a:lnTo>
                  <a:pt x="74" y="289"/>
                </a:lnTo>
                <a:lnTo>
                  <a:pt x="74" y="289"/>
                </a:lnTo>
                <a:lnTo>
                  <a:pt x="72" y="287"/>
                </a:lnTo>
                <a:lnTo>
                  <a:pt x="68" y="284"/>
                </a:lnTo>
                <a:lnTo>
                  <a:pt x="65" y="278"/>
                </a:lnTo>
                <a:lnTo>
                  <a:pt x="61" y="272"/>
                </a:lnTo>
                <a:lnTo>
                  <a:pt x="61" y="272"/>
                </a:lnTo>
                <a:lnTo>
                  <a:pt x="59" y="270"/>
                </a:lnTo>
                <a:lnTo>
                  <a:pt x="59" y="270"/>
                </a:lnTo>
                <a:lnTo>
                  <a:pt x="55" y="266"/>
                </a:lnTo>
                <a:lnTo>
                  <a:pt x="51" y="261"/>
                </a:lnTo>
                <a:lnTo>
                  <a:pt x="51" y="259"/>
                </a:lnTo>
                <a:lnTo>
                  <a:pt x="53" y="259"/>
                </a:lnTo>
                <a:lnTo>
                  <a:pt x="55" y="259"/>
                </a:lnTo>
                <a:lnTo>
                  <a:pt x="116" y="301"/>
                </a:lnTo>
                <a:lnTo>
                  <a:pt x="118" y="301"/>
                </a:lnTo>
                <a:lnTo>
                  <a:pt x="116" y="301"/>
                </a:lnTo>
                <a:lnTo>
                  <a:pt x="116" y="299"/>
                </a:lnTo>
                <a:lnTo>
                  <a:pt x="116" y="299"/>
                </a:lnTo>
                <a:lnTo>
                  <a:pt x="99" y="284"/>
                </a:lnTo>
                <a:lnTo>
                  <a:pt x="87" y="264"/>
                </a:lnTo>
                <a:lnTo>
                  <a:pt x="87" y="264"/>
                </a:lnTo>
                <a:lnTo>
                  <a:pt x="89" y="263"/>
                </a:lnTo>
                <a:lnTo>
                  <a:pt x="91" y="263"/>
                </a:lnTo>
                <a:lnTo>
                  <a:pt x="95" y="264"/>
                </a:lnTo>
                <a:lnTo>
                  <a:pt x="116" y="272"/>
                </a:lnTo>
                <a:lnTo>
                  <a:pt x="137" y="282"/>
                </a:lnTo>
                <a:lnTo>
                  <a:pt x="158" y="293"/>
                </a:lnTo>
                <a:lnTo>
                  <a:pt x="154" y="289"/>
                </a:lnTo>
                <a:lnTo>
                  <a:pt x="154" y="287"/>
                </a:lnTo>
                <a:lnTo>
                  <a:pt x="152" y="285"/>
                </a:lnTo>
                <a:lnTo>
                  <a:pt x="150" y="285"/>
                </a:lnTo>
                <a:lnTo>
                  <a:pt x="146" y="284"/>
                </a:lnTo>
                <a:lnTo>
                  <a:pt x="146" y="282"/>
                </a:lnTo>
                <a:lnTo>
                  <a:pt x="146" y="282"/>
                </a:lnTo>
                <a:lnTo>
                  <a:pt x="148" y="284"/>
                </a:lnTo>
                <a:lnTo>
                  <a:pt x="150" y="284"/>
                </a:lnTo>
                <a:lnTo>
                  <a:pt x="146" y="280"/>
                </a:lnTo>
                <a:lnTo>
                  <a:pt x="146" y="280"/>
                </a:lnTo>
                <a:lnTo>
                  <a:pt x="146" y="282"/>
                </a:lnTo>
                <a:lnTo>
                  <a:pt x="145" y="282"/>
                </a:lnTo>
                <a:lnTo>
                  <a:pt x="145" y="282"/>
                </a:lnTo>
                <a:lnTo>
                  <a:pt x="143" y="280"/>
                </a:lnTo>
                <a:lnTo>
                  <a:pt x="139" y="276"/>
                </a:lnTo>
                <a:lnTo>
                  <a:pt x="139" y="274"/>
                </a:lnTo>
                <a:lnTo>
                  <a:pt x="137" y="274"/>
                </a:lnTo>
                <a:lnTo>
                  <a:pt x="137" y="274"/>
                </a:lnTo>
                <a:lnTo>
                  <a:pt x="137" y="274"/>
                </a:lnTo>
                <a:lnTo>
                  <a:pt x="137" y="272"/>
                </a:lnTo>
                <a:lnTo>
                  <a:pt x="135" y="272"/>
                </a:lnTo>
                <a:lnTo>
                  <a:pt x="131" y="268"/>
                </a:lnTo>
                <a:lnTo>
                  <a:pt x="127" y="263"/>
                </a:lnTo>
                <a:lnTo>
                  <a:pt x="127" y="261"/>
                </a:lnTo>
                <a:lnTo>
                  <a:pt x="129" y="261"/>
                </a:lnTo>
                <a:lnTo>
                  <a:pt x="131" y="261"/>
                </a:lnTo>
                <a:lnTo>
                  <a:pt x="137" y="261"/>
                </a:lnTo>
                <a:lnTo>
                  <a:pt x="143" y="263"/>
                </a:lnTo>
                <a:lnTo>
                  <a:pt x="145" y="263"/>
                </a:lnTo>
                <a:lnTo>
                  <a:pt x="145" y="263"/>
                </a:lnTo>
                <a:lnTo>
                  <a:pt x="146" y="263"/>
                </a:lnTo>
                <a:lnTo>
                  <a:pt x="146" y="263"/>
                </a:lnTo>
                <a:lnTo>
                  <a:pt x="146" y="263"/>
                </a:lnTo>
                <a:lnTo>
                  <a:pt x="145" y="261"/>
                </a:lnTo>
                <a:lnTo>
                  <a:pt x="145" y="259"/>
                </a:lnTo>
                <a:lnTo>
                  <a:pt x="146" y="259"/>
                </a:lnTo>
                <a:lnTo>
                  <a:pt x="150" y="257"/>
                </a:lnTo>
                <a:lnTo>
                  <a:pt x="152" y="255"/>
                </a:lnTo>
                <a:lnTo>
                  <a:pt x="154" y="251"/>
                </a:lnTo>
                <a:lnTo>
                  <a:pt x="158" y="249"/>
                </a:lnTo>
                <a:lnTo>
                  <a:pt x="160" y="244"/>
                </a:lnTo>
                <a:lnTo>
                  <a:pt x="162" y="238"/>
                </a:lnTo>
                <a:lnTo>
                  <a:pt x="164" y="232"/>
                </a:lnTo>
                <a:lnTo>
                  <a:pt x="165" y="226"/>
                </a:lnTo>
                <a:lnTo>
                  <a:pt x="165" y="219"/>
                </a:lnTo>
                <a:lnTo>
                  <a:pt x="169" y="213"/>
                </a:lnTo>
                <a:lnTo>
                  <a:pt x="169" y="211"/>
                </a:lnTo>
                <a:lnTo>
                  <a:pt x="169" y="209"/>
                </a:lnTo>
                <a:lnTo>
                  <a:pt x="171" y="207"/>
                </a:lnTo>
                <a:lnTo>
                  <a:pt x="171" y="207"/>
                </a:lnTo>
                <a:lnTo>
                  <a:pt x="171" y="207"/>
                </a:lnTo>
                <a:lnTo>
                  <a:pt x="171" y="205"/>
                </a:lnTo>
                <a:lnTo>
                  <a:pt x="171" y="204"/>
                </a:lnTo>
                <a:lnTo>
                  <a:pt x="173" y="200"/>
                </a:lnTo>
                <a:lnTo>
                  <a:pt x="173" y="198"/>
                </a:lnTo>
                <a:lnTo>
                  <a:pt x="175" y="198"/>
                </a:lnTo>
                <a:lnTo>
                  <a:pt x="177" y="196"/>
                </a:lnTo>
                <a:lnTo>
                  <a:pt x="175" y="205"/>
                </a:lnTo>
                <a:lnTo>
                  <a:pt x="171" y="215"/>
                </a:lnTo>
                <a:lnTo>
                  <a:pt x="169" y="223"/>
                </a:lnTo>
                <a:lnTo>
                  <a:pt x="165" y="238"/>
                </a:lnTo>
                <a:lnTo>
                  <a:pt x="160" y="251"/>
                </a:lnTo>
                <a:lnTo>
                  <a:pt x="152" y="263"/>
                </a:lnTo>
                <a:lnTo>
                  <a:pt x="152" y="264"/>
                </a:lnTo>
                <a:lnTo>
                  <a:pt x="152" y="266"/>
                </a:lnTo>
                <a:lnTo>
                  <a:pt x="150" y="266"/>
                </a:lnTo>
                <a:lnTo>
                  <a:pt x="145" y="266"/>
                </a:lnTo>
                <a:lnTo>
                  <a:pt x="139" y="264"/>
                </a:lnTo>
                <a:lnTo>
                  <a:pt x="133" y="264"/>
                </a:lnTo>
                <a:lnTo>
                  <a:pt x="146" y="278"/>
                </a:lnTo>
                <a:lnTo>
                  <a:pt x="160" y="291"/>
                </a:lnTo>
                <a:lnTo>
                  <a:pt x="162" y="293"/>
                </a:lnTo>
                <a:lnTo>
                  <a:pt x="162" y="293"/>
                </a:lnTo>
                <a:lnTo>
                  <a:pt x="162" y="295"/>
                </a:lnTo>
                <a:lnTo>
                  <a:pt x="160" y="297"/>
                </a:lnTo>
                <a:lnTo>
                  <a:pt x="158" y="297"/>
                </a:lnTo>
                <a:lnTo>
                  <a:pt x="141" y="291"/>
                </a:lnTo>
                <a:lnTo>
                  <a:pt x="125" y="282"/>
                </a:lnTo>
                <a:lnTo>
                  <a:pt x="125" y="280"/>
                </a:lnTo>
                <a:lnTo>
                  <a:pt x="125" y="280"/>
                </a:lnTo>
                <a:lnTo>
                  <a:pt x="124" y="280"/>
                </a:lnTo>
                <a:lnTo>
                  <a:pt x="122" y="278"/>
                </a:lnTo>
                <a:lnTo>
                  <a:pt x="118" y="276"/>
                </a:lnTo>
                <a:lnTo>
                  <a:pt x="116" y="274"/>
                </a:lnTo>
                <a:lnTo>
                  <a:pt x="112" y="272"/>
                </a:lnTo>
                <a:lnTo>
                  <a:pt x="106" y="270"/>
                </a:lnTo>
                <a:lnTo>
                  <a:pt x="103" y="270"/>
                </a:lnTo>
                <a:lnTo>
                  <a:pt x="97" y="268"/>
                </a:lnTo>
                <a:lnTo>
                  <a:pt x="93" y="268"/>
                </a:lnTo>
                <a:lnTo>
                  <a:pt x="114" y="291"/>
                </a:lnTo>
                <a:lnTo>
                  <a:pt x="137" y="310"/>
                </a:lnTo>
                <a:lnTo>
                  <a:pt x="162" y="327"/>
                </a:lnTo>
                <a:lnTo>
                  <a:pt x="165" y="329"/>
                </a:lnTo>
                <a:lnTo>
                  <a:pt x="167" y="333"/>
                </a:lnTo>
                <a:lnTo>
                  <a:pt x="169" y="335"/>
                </a:lnTo>
                <a:lnTo>
                  <a:pt x="167" y="337"/>
                </a:lnTo>
                <a:lnTo>
                  <a:pt x="164" y="337"/>
                </a:lnTo>
                <a:lnTo>
                  <a:pt x="162" y="335"/>
                </a:lnTo>
                <a:lnTo>
                  <a:pt x="118" y="308"/>
                </a:lnTo>
                <a:lnTo>
                  <a:pt x="76" y="278"/>
                </a:lnTo>
                <a:lnTo>
                  <a:pt x="78" y="278"/>
                </a:lnTo>
                <a:lnTo>
                  <a:pt x="78" y="278"/>
                </a:lnTo>
                <a:lnTo>
                  <a:pt x="80" y="278"/>
                </a:lnTo>
                <a:lnTo>
                  <a:pt x="78" y="276"/>
                </a:lnTo>
                <a:lnTo>
                  <a:pt x="76" y="274"/>
                </a:lnTo>
                <a:lnTo>
                  <a:pt x="74" y="272"/>
                </a:lnTo>
                <a:lnTo>
                  <a:pt x="74" y="274"/>
                </a:lnTo>
                <a:lnTo>
                  <a:pt x="72" y="274"/>
                </a:lnTo>
                <a:lnTo>
                  <a:pt x="68" y="270"/>
                </a:lnTo>
                <a:lnTo>
                  <a:pt x="65" y="266"/>
                </a:lnTo>
                <a:lnTo>
                  <a:pt x="59" y="264"/>
                </a:lnTo>
                <a:lnTo>
                  <a:pt x="61" y="266"/>
                </a:lnTo>
                <a:lnTo>
                  <a:pt x="61" y="266"/>
                </a:lnTo>
                <a:lnTo>
                  <a:pt x="95" y="304"/>
                </a:lnTo>
                <a:lnTo>
                  <a:pt x="135" y="339"/>
                </a:lnTo>
                <a:lnTo>
                  <a:pt x="135" y="337"/>
                </a:lnTo>
                <a:lnTo>
                  <a:pt x="135" y="339"/>
                </a:lnTo>
                <a:lnTo>
                  <a:pt x="137" y="339"/>
                </a:lnTo>
                <a:lnTo>
                  <a:pt x="135" y="339"/>
                </a:lnTo>
                <a:lnTo>
                  <a:pt x="137" y="339"/>
                </a:lnTo>
                <a:lnTo>
                  <a:pt x="137" y="341"/>
                </a:lnTo>
                <a:lnTo>
                  <a:pt x="139" y="343"/>
                </a:lnTo>
                <a:lnTo>
                  <a:pt x="167" y="360"/>
                </a:lnTo>
                <a:lnTo>
                  <a:pt x="192" y="352"/>
                </a:lnTo>
                <a:lnTo>
                  <a:pt x="221" y="346"/>
                </a:lnTo>
                <a:lnTo>
                  <a:pt x="223" y="346"/>
                </a:lnTo>
                <a:lnTo>
                  <a:pt x="223" y="346"/>
                </a:lnTo>
                <a:lnTo>
                  <a:pt x="224" y="346"/>
                </a:lnTo>
                <a:lnTo>
                  <a:pt x="224" y="344"/>
                </a:lnTo>
                <a:lnTo>
                  <a:pt x="207" y="327"/>
                </a:lnTo>
                <a:lnTo>
                  <a:pt x="192" y="310"/>
                </a:lnTo>
                <a:lnTo>
                  <a:pt x="190" y="306"/>
                </a:lnTo>
                <a:lnTo>
                  <a:pt x="190" y="304"/>
                </a:lnTo>
                <a:lnTo>
                  <a:pt x="192" y="295"/>
                </a:lnTo>
                <a:lnTo>
                  <a:pt x="196" y="287"/>
                </a:lnTo>
                <a:lnTo>
                  <a:pt x="200" y="282"/>
                </a:lnTo>
                <a:lnTo>
                  <a:pt x="213" y="261"/>
                </a:lnTo>
                <a:lnTo>
                  <a:pt x="228" y="242"/>
                </a:lnTo>
                <a:lnTo>
                  <a:pt x="253" y="215"/>
                </a:lnTo>
                <a:lnTo>
                  <a:pt x="282" y="192"/>
                </a:lnTo>
                <a:lnTo>
                  <a:pt x="301" y="177"/>
                </a:lnTo>
                <a:lnTo>
                  <a:pt x="322" y="164"/>
                </a:lnTo>
                <a:lnTo>
                  <a:pt x="343" y="148"/>
                </a:lnTo>
                <a:lnTo>
                  <a:pt x="365" y="139"/>
                </a:lnTo>
                <a:lnTo>
                  <a:pt x="394" y="133"/>
                </a:lnTo>
                <a:lnTo>
                  <a:pt x="426" y="133"/>
                </a:lnTo>
                <a:lnTo>
                  <a:pt x="430" y="133"/>
                </a:lnTo>
                <a:lnTo>
                  <a:pt x="434" y="133"/>
                </a:lnTo>
                <a:lnTo>
                  <a:pt x="438" y="133"/>
                </a:lnTo>
                <a:lnTo>
                  <a:pt x="442" y="133"/>
                </a:lnTo>
                <a:lnTo>
                  <a:pt x="443" y="133"/>
                </a:lnTo>
                <a:lnTo>
                  <a:pt x="443" y="135"/>
                </a:lnTo>
                <a:lnTo>
                  <a:pt x="453" y="135"/>
                </a:lnTo>
                <a:lnTo>
                  <a:pt x="455" y="133"/>
                </a:lnTo>
                <a:lnTo>
                  <a:pt x="455" y="131"/>
                </a:lnTo>
                <a:lnTo>
                  <a:pt x="457" y="131"/>
                </a:lnTo>
                <a:lnTo>
                  <a:pt x="459" y="133"/>
                </a:lnTo>
                <a:lnTo>
                  <a:pt x="459" y="135"/>
                </a:lnTo>
                <a:lnTo>
                  <a:pt x="461" y="135"/>
                </a:lnTo>
                <a:lnTo>
                  <a:pt x="478" y="139"/>
                </a:lnTo>
                <a:lnTo>
                  <a:pt x="491" y="145"/>
                </a:lnTo>
                <a:lnTo>
                  <a:pt x="493" y="143"/>
                </a:lnTo>
                <a:lnTo>
                  <a:pt x="493" y="141"/>
                </a:lnTo>
                <a:lnTo>
                  <a:pt x="495" y="141"/>
                </a:lnTo>
                <a:lnTo>
                  <a:pt x="497" y="141"/>
                </a:lnTo>
                <a:lnTo>
                  <a:pt x="497" y="141"/>
                </a:lnTo>
                <a:lnTo>
                  <a:pt x="497" y="143"/>
                </a:lnTo>
                <a:lnTo>
                  <a:pt x="497" y="145"/>
                </a:lnTo>
                <a:lnTo>
                  <a:pt x="497" y="146"/>
                </a:lnTo>
                <a:lnTo>
                  <a:pt x="499" y="146"/>
                </a:lnTo>
                <a:lnTo>
                  <a:pt x="499" y="145"/>
                </a:lnTo>
                <a:lnTo>
                  <a:pt x="497" y="143"/>
                </a:lnTo>
                <a:lnTo>
                  <a:pt x="501" y="110"/>
                </a:lnTo>
                <a:lnTo>
                  <a:pt x="499" y="118"/>
                </a:lnTo>
                <a:lnTo>
                  <a:pt x="495" y="125"/>
                </a:lnTo>
                <a:lnTo>
                  <a:pt x="493" y="125"/>
                </a:lnTo>
                <a:lnTo>
                  <a:pt x="491" y="125"/>
                </a:lnTo>
                <a:lnTo>
                  <a:pt x="491" y="124"/>
                </a:lnTo>
                <a:lnTo>
                  <a:pt x="491" y="101"/>
                </a:lnTo>
                <a:lnTo>
                  <a:pt x="493" y="80"/>
                </a:lnTo>
                <a:lnTo>
                  <a:pt x="491" y="82"/>
                </a:lnTo>
                <a:lnTo>
                  <a:pt x="491" y="84"/>
                </a:lnTo>
                <a:lnTo>
                  <a:pt x="491" y="84"/>
                </a:lnTo>
                <a:lnTo>
                  <a:pt x="489" y="86"/>
                </a:lnTo>
                <a:lnTo>
                  <a:pt x="489" y="86"/>
                </a:lnTo>
                <a:lnTo>
                  <a:pt x="491" y="86"/>
                </a:lnTo>
                <a:lnTo>
                  <a:pt x="483" y="105"/>
                </a:lnTo>
                <a:lnTo>
                  <a:pt x="476" y="122"/>
                </a:lnTo>
                <a:lnTo>
                  <a:pt x="474" y="122"/>
                </a:lnTo>
                <a:lnTo>
                  <a:pt x="472" y="124"/>
                </a:lnTo>
                <a:lnTo>
                  <a:pt x="470" y="122"/>
                </a:lnTo>
                <a:lnTo>
                  <a:pt x="470" y="120"/>
                </a:lnTo>
                <a:lnTo>
                  <a:pt x="470" y="116"/>
                </a:lnTo>
                <a:lnTo>
                  <a:pt x="468" y="87"/>
                </a:lnTo>
                <a:lnTo>
                  <a:pt x="470" y="55"/>
                </a:lnTo>
                <a:lnTo>
                  <a:pt x="468" y="61"/>
                </a:lnTo>
                <a:lnTo>
                  <a:pt x="468" y="66"/>
                </a:lnTo>
                <a:lnTo>
                  <a:pt x="468" y="70"/>
                </a:lnTo>
                <a:lnTo>
                  <a:pt x="466" y="72"/>
                </a:lnTo>
                <a:lnTo>
                  <a:pt x="466" y="72"/>
                </a:lnTo>
                <a:lnTo>
                  <a:pt x="464" y="82"/>
                </a:lnTo>
                <a:lnTo>
                  <a:pt x="463" y="91"/>
                </a:lnTo>
                <a:lnTo>
                  <a:pt x="457" y="101"/>
                </a:lnTo>
                <a:lnTo>
                  <a:pt x="457" y="103"/>
                </a:lnTo>
                <a:lnTo>
                  <a:pt x="455" y="106"/>
                </a:lnTo>
                <a:lnTo>
                  <a:pt x="451" y="106"/>
                </a:lnTo>
                <a:lnTo>
                  <a:pt x="447" y="103"/>
                </a:lnTo>
                <a:lnTo>
                  <a:pt x="443" y="97"/>
                </a:lnTo>
                <a:lnTo>
                  <a:pt x="442" y="93"/>
                </a:lnTo>
                <a:lnTo>
                  <a:pt x="426" y="46"/>
                </a:lnTo>
                <a:lnTo>
                  <a:pt x="424" y="49"/>
                </a:lnTo>
                <a:lnTo>
                  <a:pt x="423" y="53"/>
                </a:lnTo>
                <a:lnTo>
                  <a:pt x="423" y="57"/>
                </a:lnTo>
                <a:lnTo>
                  <a:pt x="421" y="66"/>
                </a:lnTo>
                <a:lnTo>
                  <a:pt x="419" y="72"/>
                </a:lnTo>
                <a:lnTo>
                  <a:pt x="415" y="80"/>
                </a:lnTo>
                <a:lnTo>
                  <a:pt x="411" y="86"/>
                </a:lnTo>
                <a:lnTo>
                  <a:pt x="409" y="87"/>
                </a:lnTo>
                <a:lnTo>
                  <a:pt x="407" y="87"/>
                </a:lnTo>
                <a:lnTo>
                  <a:pt x="407" y="86"/>
                </a:lnTo>
                <a:lnTo>
                  <a:pt x="398" y="72"/>
                </a:lnTo>
                <a:lnTo>
                  <a:pt x="388" y="59"/>
                </a:lnTo>
                <a:lnTo>
                  <a:pt x="388" y="65"/>
                </a:lnTo>
                <a:lnTo>
                  <a:pt x="386" y="70"/>
                </a:lnTo>
                <a:lnTo>
                  <a:pt x="386" y="74"/>
                </a:lnTo>
                <a:lnTo>
                  <a:pt x="384" y="78"/>
                </a:lnTo>
                <a:lnTo>
                  <a:pt x="384" y="82"/>
                </a:lnTo>
                <a:lnTo>
                  <a:pt x="381" y="84"/>
                </a:lnTo>
                <a:lnTo>
                  <a:pt x="379" y="84"/>
                </a:lnTo>
                <a:lnTo>
                  <a:pt x="373" y="80"/>
                </a:lnTo>
                <a:lnTo>
                  <a:pt x="369" y="76"/>
                </a:lnTo>
                <a:lnTo>
                  <a:pt x="363" y="72"/>
                </a:lnTo>
                <a:lnTo>
                  <a:pt x="362" y="72"/>
                </a:lnTo>
                <a:lnTo>
                  <a:pt x="362" y="74"/>
                </a:lnTo>
                <a:lnTo>
                  <a:pt x="360" y="76"/>
                </a:lnTo>
                <a:lnTo>
                  <a:pt x="358" y="76"/>
                </a:lnTo>
                <a:lnTo>
                  <a:pt x="358" y="76"/>
                </a:lnTo>
                <a:lnTo>
                  <a:pt x="346" y="76"/>
                </a:lnTo>
                <a:lnTo>
                  <a:pt x="339" y="78"/>
                </a:lnTo>
                <a:lnTo>
                  <a:pt x="331" y="80"/>
                </a:lnTo>
                <a:lnTo>
                  <a:pt x="327" y="84"/>
                </a:lnTo>
                <a:lnTo>
                  <a:pt x="322" y="87"/>
                </a:lnTo>
                <a:lnTo>
                  <a:pt x="314" y="89"/>
                </a:lnTo>
                <a:lnTo>
                  <a:pt x="325" y="80"/>
                </a:lnTo>
                <a:lnTo>
                  <a:pt x="341" y="72"/>
                </a:lnTo>
                <a:lnTo>
                  <a:pt x="358" y="70"/>
                </a:lnTo>
                <a:lnTo>
                  <a:pt x="358" y="68"/>
                </a:lnTo>
                <a:lnTo>
                  <a:pt x="360" y="68"/>
                </a:lnTo>
                <a:lnTo>
                  <a:pt x="360" y="66"/>
                </a:lnTo>
                <a:lnTo>
                  <a:pt x="365" y="68"/>
                </a:lnTo>
                <a:lnTo>
                  <a:pt x="369" y="70"/>
                </a:lnTo>
                <a:lnTo>
                  <a:pt x="373" y="72"/>
                </a:lnTo>
                <a:lnTo>
                  <a:pt x="375" y="76"/>
                </a:lnTo>
                <a:lnTo>
                  <a:pt x="377" y="76"/>
                </a:lnTo>
                <a:lnTo>
                  <a:pt x="377" y="78"/>
                </a:lnTo>
                <a:lnTo>
                  <a:pt x="379" y="78"/>
                </a:lnTo>
                <a:lnTo>
                  <a:pt x="379" y="78"/>
                </a:lnTo>
                <a:lnTo>
                  <a:pt x="383" y="70"/>
                </a:lnTo>
                <a:lnTo>
                  <a:pt x="384" y="63"/>
                </a:lnTo>
                <a:lnTo>
                  <a:pt x="386" y="53"/>
                </a:lnTo>
                <a:lnTo>
                  <a:pt x="386" y="53"/>
                </a:lnTo>
                <a:lnTo>
                  <a:pt x="388" y="51"/>
                </a:lnTo>
                <a:lnTo>
                  <a:pt x="390" y="53"/>
                </a:lnTo>
                <a:lnTo>
                  <a:pt x="394" y="57"/>
                </a:lnTo>
                <a:lnTo>
                  <a:pt x="396" y="61"/>
                </a:lnTo>
                <a:lnTo>
                  <a:pt x="398" y="63"/>
                </a:lnTo>
                <a:lnTo>
                  <a:pt x="396" y="65"/>
                </a:lnTo>
                <a:lnTo>
                  <a:pt x="396" y="66"/>
                </a:lnTo>
                <a:lnTo>
                  <a:pt x="398" y="65"/>
                </a:lnTo>
                <a:lnTo>
                  <a:pt x="398" y="65"/>
                </a:lnTo>
                <a:lnTo>
                  <a:pt x="398" y="66"/>
                </a:lnTo>
                <a:lnTo>
                  <a:pt x="403" y="72"/>
                </a:lnTo>
                <a:lnTo>
                  <a:pt x="407" y="80"/>
                </a:lnTo>
                <a:lnTo>
                  <a:pt x="409" y="82"/>
                </a:lnTo>
                <a:lnTo>
                  <a:pt x="409" y="80"/>
                </a:lnTo>
                <a:lnTo>
                  <a:pt x="417" y="61"/>
                </a:lnTo>
                <a:lnTo>
                  <a:pt x="424" y="42"/>
                </a:lnTo>
                <a:lnTo>
                  <a:pt x="424" y="40"/>
                </a:lnTo>
                <a:lnTo>
                  <a:pt x="426" y="40"/>
                </a:lnTo>
                <a:lnTo>
                  <a:pt x="428" y="42"/>
                </a:lnTo>
                <a:lnTo>
                  <a:pt x="430" y="42"/>
                </a:lnTo>
                <a:lnTo>
                  <a:pt x="432" y="44"/>
                </a:lnTo>
                <a:lnTo>
                  <a:pt x="436" y="61"/>
                </a:lnTo>
                <a:lnTo>
                  <a:pt x="442" y="78"/>
                </a:lnTo>
                <a:lnTo>
                  <a:pt x="442" y="80"/>
                </a:lnTo>
                <a:lnTo>
                  <a:pt x="442" y="80"/>
                </a:lnTo>
                <a:lnTo>
                  <a:pt x="443" y="80"/>
                </a:lnTo>
                <a:lnTo>
                  <a:pt x="442" y="82"/>
                </a:lnTo>
                <a:lnTo>
                  <a:pt x="442" y="82"/>
                </a:lnTo>
                <a:lnTo>
                  <a:pt x="443" y="84"/>
                </a:lnTo>
                <a:lnTo>
                  <a:pt x="443" y="86"/>
                </a:lnTo>
                <a:lnTo>
                  <a:pt x="447" y="93"/>
                </a:lnTo>
                <a:lnTo>
                  <a:pt x="451" y="101"/>
                </a:lnTo>
                <a:lnTo>
                  <a:pt x="459" y="89"/>
                </a:lnTo>
                <a:lnTo>
                  <a:pt x="464" y="66"/>
                </a:lnTo>
                <a:lnTo>
                  <a:pt x="468" y="42"/>
                </a:lnTo>
                <a:lnTo>
                  <a:pt x="472" y="42"/>
                </a:lnTo>
                <a:lnTo>
                  <a:pt x="474" y="42"/>
                </a:lnTo>
                <a:lnTo>
                  <a:pt x="474" y="44"/>
                </a:lnTo>
                <a:lnTo>
                  <a:pt x="474" y="70"/>
                </a:lnTo>
                <a:lnTo>
                  <a:pt x="474" y="99"/>
                </a:lnTo>
                <a:lnTo>
                  <a:pt x="474" y="103"/>
                </a:lnTo>
                <a:lnTo>
                  <a:pt x="472" y="106"/>
                </a:lnTo>
                <a:lnTo>
                  <a:pt x="472" y="106"/>
                </a:lnTo>
                <a:lnTo>
                  <a:pt x="472" y="108"/>
                </a:lnTo>
                <a:lnTo>
                  <a:pt x="472" y="110"/>
                </a:lnTo>
                <a:lnTo>
                  <a:pt x="474" y="112"/>
                </a:lnTo>
                <a:lnTo>
                  <a:pt x="474" y="112"/>
                </a:lnTo>
                <a:lnTo>
                  <a:pt x="474" y="114"/>
                </a:lnTo>
                <a:lnTo>
                  <a:pt x="474" y="114"/>
                </a:lnTo>
                <a:lnTo>
                  <a:pt x="483" y="91"/>
                </a:lnTo>
                <a:lnTo>
                  <a:pt x="491" y="66"/>
                </a:lnTo>
                <a:lnTo>
                  <a:pt x="495" y="47"/>
                </a:lnTo>
                <a:lnTo>
                  <a:pt x="497" y="28"/>
                </a:lnTo>
                <a:lnTo>
                  <a:pt x="499" y="28"/>
                </a:lnTo>
                <a:lnTo>
                  <a:pt x="501" y="30"/>
                </a:lnTo>
                <a:lnTo>
                  <a:pt x="503" y="32"/>
                </a:lnTo>
                <a:lnTo>
                  <a:pt x="499" y="65"/>
                </a:lnTo>
                <a:lnTo>
                  <a:pt x="497" y="99"/>
                </a:lnTo>
                <a:lnTo>
                  <a:pt x="497" y="103"/>
                </a:lnTo>
                <a:lnTo>
                  <a:pt x="495" y="106"/>
                </a:lnTo>
                <a:lnTo>
                  <a:pt x="493" y="108"/>
                </a:lnTo>
                <a:lnTo>
                  <a:pt x="493" y="110"/>
                </a:lnTo>
                <a:lnTo>
                  <a:pt x="493" y="112"/>
                </a:lnTo>
                <a:lnTo>
                  <a:pt x="495" y="114"/>
                </a:lnTo>
                <a:lnTo>
                  <a:pt x="495" y="114"/>
                </a:lnTo>
                <a:lnTo>
                  <a:pt x="495" y="112"/>
                </a:lnTo>
                <a:lnTo>
                  <a:pt x="497" y="110"/>
                </a:lnTo>
                <a:lnTo>
                  <a:pt x="497" y="110"/>
                </a:lnTo>
                <a:lnTo>
                  <a:pt x="504" y="78"/>
                </a:lnTo>
                <a:lnTo>
                  <a:pt x="508" y="40"/>
                </a:lnTo>
                <a:lnTo>
                  <a:pt x="508" y="38"/>
                </a:lnTo>
                <a:lnTo>
                  <a:pt x="508" y="34"/>
                </a:lnTo>
                <a:lnTo>
                  <a:pt x="510" y="30"/>
                </a:lnTo>
                <a:lnTo>
                  <a:pt x="510" y="28"/>
                </a:lnTo>
                <a:lnTo>
                  <a:pt x="512" y="28"/>
                </a:lnTo>
                <a:lnTo>
                  <a:pt x="514" y="28"/>
                </a:lnTo>
                <a:lnTo>
                  <a:pt x="514" y="30"/>
                </a:lnTo>
                <a:lnTo>
                  <a:pt x="514" y="32"/>
                </a:lnTo>
                <a:lnTo>
                  <a:pt x="514" y="38"/>
                </a:lnTo>
                <a:lnTo>
                  <a:pt x="514" y="46"/>
                </a:lnTo>
                <a:lnTo>
                  <a:pt x="510" y="72"/>
                </a:lnTo>
                <a:lnTo>
                  <a:pt x="506" y="101"/>
                </a:lnTo>
                <a:lnTo>
                  <a:pt x="506" y="110"/>
                </a:lnTo>
                <a:lnTo>
                  <a:pt x="506" y="120"/>
                </a:lnTo>
                <a:lnTo>
                  <a:pt x="504" y="127"/>
                </a:lnTo>
                <a:lnTo>
                  <a:pt x="504" y="129"/>
                </a:lnTo>
                <a:lnTo>
                  <a:pt x="503" y="131"/>
                </a:lnTo>
                <a:lnTo>
                  <a:pt x="503" y="131"/>
                </a:lnTo>
                <a:lnTo>
                  <a:pt x="504" y="133"/>
                </a:lnTo>
                <a:lnTo>
                  <a:pt x="510" y="105"/>
                </a:lnTo>
                <a:lnTo>
                  <a:pt x="516" y="76"/>
                </a:lnTo>
                <a:lnTo>
                  <a:pt x="518" y="44"/>
                </a:lnTo>
                <a:lnTo>
                  <a:pt x="520" y="44"/>
                </a:lnTo>
                <a:lnTo>
                  <a:pt x="522" y="44"/>
                </a:lnTo>
                <a:lnTo>
                  <a:pt x="523" y="44"/>
                </a:lnTo>
                <a:lnTo>
                  <a:pt x="523" y="44"/>
                </a:lnTo>
                <a:lnTo>
                  <a:pt x="525" y="36"/>
                </a:lnTo>
                <a:lnTo>
                  <a:pt x="527" y="30"/>
                </a:lnTo>
                <a:lnTo>
                  <a:pt x="516" y="25"/>
                </a:lnTo>
                <a:lnTo>
                  <a:pt x="503" y="21"/>
                </a:lnTo>
                <a:lnTo>
                  <a:pt x="501" y="21"/>
                </a:lnTo>
                <a:lnTo>
                  <a:pt x="499" y="19"/>
                </a:lnTo>
                <a:lnTo>
                  <a:pt x="497" y="19"/>
                </a:lnTo>
                <a:lnTo>
                  <a:pt x="495" y="19"/>
                </a:lnTo>
                <a:lnTo>
                  <a:pt x="495" y="19"/>
                </a:lnTo>
                <a:lnTo>
                  <a:pt x="495" y="19"/>
                </a:lnTo>
                <a:lnTo>
                  <a:pt x="495" y="19"/>
                </a:lnTo>
                <a:lnTo>
                  <a:pt x="493" y="17"/>
                </a:lnTo>
                <a:lnTo>
                  <a:pt x="489" y="17"/>
                </a:lnTo>
                <a:lnTo>
                  <a:pt x="482" y="17"/>
                </a:lnTo>
                <a:lnTo>
                  <a:pt x="482" y="17"/>
                </a:lnTo>
                <a:lnTo>
                  <a:pt x="480" y="17"/>
                </a:lnTo>
                <a:lnTo>
                  <a:pt x="478" y="15"/>
                </a:lnTo>
                <a:lnTo>
                  <a:pt x="478" y="15"/>
                </a:lnTo>
                <a:lnTo>
                  <a:pt x="476" y="15"/>
                </a:lnTo>
                <a:lnTo>
                  <a:pt x="440" y="11"/>
                </a:lnTo>
                <a:lnTo>
                  <a:pt x="440" y="11"/>
                </a:lnTo>
                <a:lnTo>
                  <a:pt x="438" y="11"/>
                </a:lnTo>
                <a:lnTo>
                  <a:pt x="438" y="11"/>
                </a:lnTo>
                <a:lnTo>
                  <a:pt x="438" y="13"/>
                </a:lnTo>
                <a:lnTo>
                  <a:pt x="434" y="13"/>
                </a:lnTo>
                <a:lnTo>
                  <a:pt x="430" y="11"/>
                </a:lnTo>
                <a:lnTo>
                  <a:pt x="426" y="11"/>
                </a:lnTo>
                <a:lnTo>
                  <a:pt x="423" y="13"/>
                </a:lnTo>
                <a:lnTo>
                  <a:pt x="423" y="13"/>
                </a:lnTo>
                <a:lnTo>
                  <a:pt x="423" y="13"/>
                </a:lnTo>
                <a:lnTo>
                  <a:pt x="423" y="11"/>
                </a:lnTo>
                <a:lnTo>
                  <a:pt x="423" y="11"/>
                </a:lnTo>
                <a:lnTo>
                  <a:pt x="421" y="11"/>
                </a:lnTo>
                <a:lnTo>
                  <a:pt x="419" y="11"/>
                </a:lnTo>
                <a:lnTo>
                  <a:pt x="417" y="13"/>
                </a:lnTo>
                <a:lnTo>
                  <a:pt x="417" y="11"/>
                </a:lnTo>
                <a:lnTo>
                  <a:pt x="417" y="11"/>
                </a:lnTo>
                <a:lnTo>
                  <a:pt x="417" y="9"/>
                </a:lnTo>
                <a:lnTo>
                  <a:pt x="415" y="9"/>
                </a:lnTo>
                <a:lnTo>
                  <a:pt x="415" y="11"/>
                </a:lnTo>
                <a:lnTo>
                  <a:pt x="415" y="9"/>
                </a:lnTo>
                <a:lnTo>
                  <a:pt x="409" y="9"/>
                </a:lnTo>
                <a:lnTo>
                  <a:pt x="403" y="11"/>
                </a:lnTo>
                <a:lnTo>
                  <a:pt x="402" y="11"/>
                </a:lnTo>
                <a:lnTo>
                  <a:pt x="398" y="11"/>
                </a:lnTo>
                <a:lnTo>
                  <a:pt x="394" y="11"/>
                </a:lnTo>
                <a:lnTo>
                  <a:pt x="396" y="11"/>
                </a:lnTo>
                <a:lnTo>
                  <a:pt x="398" y="13"/>
                </a:lnTo>
                <a:lnTo>
                  <a:pt x="384" y="15"/>
                </a:lnTo>
                <a:lnTo>
                  <a:pt x="371" y="17"/>
                </a:lnTo>
                <a:lnTo>
                  <a:pt x="375" y="15"/>
                </a:lnTo>
                <a:lnTo>
                  <a:pt x="371" y="15"/>
                </a:lnTo>
                <a:lnTo>
                  <a:pt x="369" y="17"/>
                </a:lnTo>
                <a:lnTo>
                  <a:pt x="367" y="17"/>
                </a:lnTo>
                <a:lnTo>
                  <a:pt x="367" y="17"/>
                </a:lnTo>
                <a:lnTo>
                  <a:pt x="365" y="15"/>
                </a:lnTo>
                <a:lnTo>
                  <a:pt x="327" y="26"/>
                </a:lnTo>
                <a:lnTo>
                  <a:pt x="293" y="40"/>
                </a:lnTo>
                <a:lnTo>
                  <a:pt x="261" y="57"/>
                </a:lnTo>
                <a:lnTo>
                  <a:pt x="255" y="61"/>
                </a:lnTo>
                <a:lnTo>
                  <a:pt x="251" y="65"/>
                </a:lnTo>
                <a:lnTo>
                  <a:pt x="230" y="80"/>
                </a:lnTo>
                <a:lnTo>
                  <a:pt x="209" y="97"/>
                </a:lnTo>
                <a:lnTo>
                  <a:pt x="204" y="103"/>
                </a:lnTo>
                <a:lnTo>
                  <a:pt x="196" y="106"/>
                </a:lnTo>
                <a:lnTo>
                  <a:pt x="190" y="112"/>
                </a:lnTo>
                <a:lnTo>
                  <a:pt x="122" y="192"/>
                </a:lnTo>
                <a:lnTo>
                  <a:pt x="112" y="209"/>
                </a:lnTo>
                <a:lnTo>
                  <a:pt x="103" y="230"/>
                </a:lnTo>
                <a:lnTo>
                  <a:pt x="93" y="228"/>
                </a:lnTo>
                <a:lnTo>
                  <a:pt x="84" y="226"/>
                </a:lnTo>
                <a:lnTo>
                  <a:pt x="78" y="221"/>
                </a:lnTo>
                <a:lnTo>
                  <a:pt x="70" y="217"/>
                </a:lnTo>
                <a:lnTo>
                  <a:pt x="63" y="213"/>
                </a:lnTo>
                <a:lnTo>
                  <a:pt x="55" y="209"/>
                </a:lnTo>
                <a:lnTo>
                  <a:pt x="51" y="245"/>
                </a:lnTo>
                <a:lnTo>
                  <a:pt x="47" y="282"/>
                </a:lnTo>
                <a:lnTo>
                  <a:pt x="78" y="301"/>
                </a:lnTo>
                <a:lnTo>
                  <a:pt x="105" y="320"/>
                </a:lnTo>
                <a:close/>
                <a:moveTo>
                  <a:pt x="379" y="0"/>
                </a:moveTo>
                <a:lnTo>
                  <a:pt x="423" y="0"/>
                </a:lnTo>
                <a:lnTo>
                  <a:pt x="466" y="2"/>
                </a:lnTo>
                <a:lnTo>
                  <a:pt x="508" y="9"/>
                </a:lnTo>
                <a:lnTo>
                  <a:pt x="542" y="21"/>
                </a:lnTo>
                <a:lnTo>
                  <a:pt x="544" y="17"/>
                </a:lnTo>
                <a:lnTo>
                  <a:pt x="546" y="13"/>
                </a:lnTo>
                <a:lnTo>
                  <a:pt x="548" y="13"/>
                </a:lnTo>
                <a:lnTo>
                  <a:pt x="552" y="13"/>
                </a:lnTo>
                <a:lnTo>
                  <a:pt x="552" y="13"/>
                </a:lnTo>
                <a:lnTo>
                  <a:pt x="556" y="17"/>
                </a:lnTo>
                <a:lnTo>
                  <a:pt x="558" y="23"/>
                </a:lnTo>
                <a:lnTo>
                  <a:pt x="556" y="26"/>
                </a:lnTo>
                <a:lnTo>
                  <a:pt x="554" y="30"/>
                </a:lnTo>
                <a:lnTo>
                  <a:pt x="554" y="34"/>
                </a:lnTo>
                <a:lnTo>
                  <a:pt x="554" y="40"/>
                </a:lnTo>
                <a:lnTo>
                  <a:pt x="552" y="38"/>
                </a:lnTo>
                <a:lnTo>
                  <a:pt x="552" y="40"/>
                </a:lnTo>
                <a:lnTo>
                  <a:pt x="550" y="42"/>
                </a:lnTo>
                <a:lnTo>
                  <a:pt x="539" y="89"/>
                </a:lnTo>
                <a:lnTo>
                  <a:pt x="525" y="135"/>
                </a:lnTo>
                <a:lnTo>
                  <a:pt x="525" y="141"/>
                </a:lnTo>
                <a:lnTo>
                  <a:pt x="523" y="146"/>
                </a:lnTo>
                <a:lnTo>
                  <a:pt x="520" y="152"/>
                </a:lnTo>
                <a:lnTo>
                  <a:pt x="522" y="150"/>
                </a:lnTo>
                <a:lnTo>
                  <a:pt x="525" y="150"/>
                </a:lnTo>
                <a:lnTo>
                  <a:pt x="527" y="150"/>
                </a:lnTo>
                <a:lnTo>
                  <a:pt x="531" y="148"/>
                </a:lnTo>
                <a:lnTo>
                  <a:pt x="537" y="146"/>
                </a:lnTo>
                <a:lnTo>
                  <a:pt x="541" y="146"/>
                </a:lnTo>
                <a:lnTo>
                  <a:pt x="544" y="148"/>
                </a:lnTo>
                <a:lnTo>
                  <a:pt x="546" y="152"/>
                </a:lnTo>
                <a:lnTo>
                  <a:pt x="544" y="152"/>
                </a:lnTo>
                <a:lnTo>
                  <a:pt x="529" y="162"/>
                </a:lnTo>
                <a:lnTo>
                  <a:pt x="514" y="169"/>
                </a:lnTo>
                <a:lnTo>
                  <a:pt x="514" y="171"/>
                </a:lnTo>
                <a:lnTo>
                  <a:pt x="512" y="173"/>
                </a:lnTo>
                <a:lnTo>
                  <a:pt x="512" y="175"/>
                </a:lnTo>
                <a:lnTo>
                  <a:pt x="510" y="177"/>
                </a:lnTo>
                <a:lnTo>
                  <a:pt x="508" y="175"/>
                </a:lnTo>
                <a:lnTo>
                  <a:pt x="504" y="175"/>
                </a:lnTo>
                <a:lnTo>
                  <a:pt x="503" y="175"/>
                </a:lnTo>
                <a:lnTo>
                  <a:pt x="499" y="177"/>
                </a:lnTo>
                <a:lnTo>
                  <a:pt x="493" y="179"/>
                </a:lnTo>
                <a:lnTo>
                  <a:pt x="489" y="183"/>
                </a:lnTo>
                <a:lnTo>
                  <a:pt x="482" y="185"/>
                </a:lnTo>
                <a:lnTo>
                  <a:pt x="476" y="190"/>
                </a:lnTo>
                <a:lnTo>
                  <a:pt x="476" y="190"/>
                </a:lnTo>
                <a:lnTo>
                  <a:pt x="476" y="190"/>
                </a:lnTo>
                <a:lnTo>
                  <a:pt x="474" y="190"/>
                </a:lnTo>
                <a:lnTo>
                  <a:pt x="470" y="194"/>
                </a:lnTo>
                <a:lnTo>
                  <a:pt x="466" y="198"/>
                </a:lnTo>
                <a:lnTo>
                  <a:pt x="457" y="200"/>
                </a:lnTo>
                <a:lnTo>
                  <a:pt x="455" y="198"/>
                </a:lnTo>
                <a:lnTo>
                  <a:pt x="453" y="198"/>
                </a:lnTo>
                <a:lnTo>
                  <a:pt x="451" y="194"/>
                </a:lnTo>
                <a:lnTo>
                  <a:pt x="447" y="188"/>
                </a:lnTo>
                <a:lnTo>
                  <a:pt x="447" y="188"/>
                </a:lnTo>
                <a:lnTo>
                  <a:pt x="443" y="188"/>
                </a:lnTo>
                <a:lnTo>
                  <a:pt x="442" y="188"/>
                </a:lnTo>
                <a:lnTo>
                  <a:pt x="438" y="188"/>
                </a:lnTo>
                <a:lnTo>
                  <a:pt x="432" y="186"/>
                </a:lnTo>
                <a:lnTo>
                  <a:pt x="426" y="186"/>
                </a:lnTo>
                <a:lnTo>
                  <a:pt x="424" y="185"/>
                </a:lnTo>
                <a:lnTo>
                  <a:pt x="424" y="185"/>
                </a:lnTo>
                <a:lnTo>
                  <a:pt x="423" y="183"/>
                </a:lnTo>
                <a:lnTo>
                  <a:pt x="421" y="185"/>
                </a:lnTo>
                <a:lnTo>
                  <a:pt x="421" y="185"/>
                </a:lnTo>
                <a:lnTo>
                  <a:pt x="419" y="186"/>
                </a:lnTo>
                <a:lnTo>
                  <a:pt x="417" y="186"/>
                </a:lnTo>
                <a:lnTo>
                  <a:pt x="417" y="186"/>
                </a:lnTo>
                <a:lnTo>
                  <a:pt x="415" y="185"/>
                </a:lnTo>
                <a:lnTo>
                  <a:pt x="411" y="185"/>
                </a:lnTo>
                <a:lnTo>
                  <a:pt x="407" y="185"/>
                </a:lnTo>
                <a:lnTo>
                  <a:pt x="407" y="188"/>
                </a:lnTo>
                <a:lnTo>
                  <a:pt x="403" y="192"/>
                </a:lnTo>
                <a:lnTo>
                  <a:pt x="403" y="190"/>
                </a:lnTo>
                <a:lnTo>
                  <a:pt x="402" y="190"/>
                </a:lnTo>
                <a:lnTo>
                  <a:pt x="402" y="188"/>
                </a:lnTo>
                <a:lnTo>
                  <a:pt x="402" y="185"/>
                </a:lnTo>
                <a:lnTo>
                  <a:pt x="398" y="185"/>
                </a:lnTo>
                <a:lnTo>
                  <a:pt x="394" y="186"/>
                </a:lnTo>
                <a:lnTo>
                  <a:pt x="392" y="186"/>
                </a:lnTo>
                <a:lnTo>
                  <a:pt x="392" y="188"/>
                </a:lnTo>
                <a:lnTo>
                  <a:pt x="392" y="188"/>
                </a:lnTo>
                <a:lnTo>
                  <a:pt x="390" y="186"/>
                </a:lnTo>
                <a:lnTo>
                  <a:pt x="384" y="188"/>
                </a:lnTo>
                <a:lnTo>
                  <a:pt x="381" y="190"/>
                </a:lnTo>
                <a:lnTo>
                  <a:pt x="381" y="192"/>
                </a:lnTo>
                <a:lnTo>
                  <a:pt x="379" y="192"/>
                </a:lnTo>
                <a:lnTo>
                  <a:pt x="377" y="194"/>
                </a:lnTo>
                <a:lnTo>
                  <a:pt x="375" y="194"/>
                </a:lnTo>
                <a:lnTo>
                  <a:pt x="375" y="194"/>
                </a:lnTo>
                <a:lnTo>
                  <a:pt x="375" y="192"/>
                </a:lnTo>
                <a:lnTo>
                  <a:pt x="373" y="190"/>
                </a:lnTo>
                <a:lnTo>
                  <a:pt x="343" y="204"/>
                </a:lnTo>
                <a:lnTo>
                  <a:pt x="316" y="219"/>
                </a:lnTo>
                <a:lnTo>
                  <a:pt x="287" y="245"/>
                </a:lnTo>
                <a:lnTo>
                  <a:pt x="261" y="276"/>
                </a:lnTo>
                <a:lnTo>
                  <a:pt x="238" y="306"/>
                </a:lnTo>
                <a:lnTo>
                  <a:pt x="232" y="314"/>
                </a:lnTo>
                <a:lnTo>
                  <a:pt x="226" y="322"/>
                </a:lnTo>
                <a:lnTo>
                  <a:pt x="230" y="323"/>
                </a:lnTo>
                <a:lnTo>
                  <a:pt x="234" y="325"/>
                </a:lnTo>
                <a:lnTo>
                  <a:pt x="238" y="325"/>
                </a:lnTo>
                <a:lnTo>
                  <a:pt x="238" y="323"/>
                </a:lnTo>
                <a:lnTo>
                  <a:pt x="240" y="322"/>
                </a:lnTo>
                <a:lnTo>
                  <a:pt x="242" y="320"/>
                </a:lnTo>
                <a:lnTo>
                  <a:pt x="242" y="316"/>
                </a:lnTo>
                <a:lnTo>
                  <a:pt x="244" y="314"/>
                </a:lnTo>
                <a:lnTo>
                  <a:pt x="245" y="301"/>
                </a:lnTo>
                <a:lnTo>
                  <a:pt x="247" y="299"/>
                </a:lnTo>
                <a:lnTo>
                  <a:pt x="249" y="299"/>
                </a:lnTo>
                <a:lnTo>
                  <a:pt x="251" y="299"/>
                </a:lnTo>
                <a:lnTo>
                  <a:pt x="251" y="301"/>
                </a:lnTo>
                <a:lnTo>
                  <a:pt x="251" y="303"/>
                </a:lnTo>
                <a:lnTo>
                  <a:pt x="249" y="306"/>
                </a:lnTo>
                <a:lnTo>
                  <a:pt x="249" y="310"/>
                </a:lnTo>
                <a:lnTo>
                  <a:pt x="247" y="314"/>
                </a:lnTo>
                <a:lnTo>
                  <a:pt x="247" y="322"/>
                </a:lnTo>
                <a:lnTo>
                  <a:pt x="245" y="331"/>
                </a:lnTo>
                <a:lnTo>
                  <a:pt x="244" y="337"/>
                </a:lnTo>
                <a:lnTo>
                  <a:pt x="244" y="339"/>
                </a:lnTo>
                <a:lnTo>
                  <a:pt x="244" y="341"/>
                </a:lnTo>
                <a:lnTo>
                  <a:pt x="245" y="343"/>
                </a:lnTo>
                <a:lnTo>
                  <a:pt x="245" y="344"/>
                </a:lnTo>
                <a:lnTo>
                  <a:pt x="245" y="344"/>
                </a:lnTo>
                <a:lnTo>
                  <a:pt x="245" y="346"/>
                </a:lnTo>
                <a:lnTo>
                  <a:pt x="245" y="348"/>
                </a:lnTo>
                <a:lnTo>
                  <a:pt x="255" y="356"/>
                </a:lnTo>
                <a:lnTo>
                  <a:pt x="264" y="363"/>
                </a:lnTo>
                <a:lnTo>
                  <a:pt x="264" y="365"/>
                </a:lnTo>
                <a:lnTo>
                  <a:pt x="263" y="367"/>
                </a:lnTo>
                <a:lnTo>
                  <a:pt x="261" y="367"/>
                </a:lnTo>
                <a:lnTo>
                  <a:pt x="255" y="363"/>
                </a:lnTo>
                <a:lnTo>
                  <a:pt x="251" y="360"/>
                </a:lnTo>
                <a:lnTo>
                  <a:pt x="244" y="356"/>
                </a:lnTo>
                <a:lnTo>
                  <a:pt x="234" y="400"/>
                </a:lnTo>
                <a:lnTo>
                  <a:pt x="230" y="402"/>
                </a:lnTo>
                <a:lnTo>
                  <a:pt x="228" y="403"/>
                </a:lnTo>
                <a:lnTo>
                  <a:pt x="224" y="405"/>
                </a:lnTo>
                <a:lnTo>
                  <a:pt x="224" y="405"/>
                </a:lnTo>
                <a:lnTo>
                  <a:pt x="223" y="403"/>
                </a:lnTo>
                <a:lnTo>
                  <a:pt x="223" y="402"/>
                </a:lnTo>
                <a:lnTo>
                  <a:pt x="223" y="400"/>
                </a:lnTo>
                <a:lnTo>
                  <a:pt x="221" y="398"/>
                </a:lnTo>
                <a:lnTo>
                  <a:pt x="221" y="398"/>
                </a:lnTo>
                <a:lnTo>
                  <a:pt x="219" y="398"/>
                </a:lnTo>
                <a:lnTo>
                  <a:pt x="217" y="398"/>
                </a:lnTo>
                <a:lnTo>
                  <a:pt x="186" y="407"/>
                </a:lnTo>
                <a:lnTo>
                  <a:pt x="156" y="419"/>
                </a:lnTo>
                <a:lnTo>
                  <a:pt x="156" y="421"/>
                </a:lnTo>
                <a:lnTo>
                  <a:pt x="156" y="423"/>
                </a:lnTo>
                <a:lnTo>
                  <a:pt x="154" y="424"/>
                </a:lnTo>
                <a:lnTo>
                  <a:pt x="152" y="423"/>
                </a:lnTo>
                <a:lnTo>
                  <a:pt x="150" y="423"/>
                </a:lnTo>
                <a:lnTo>
                  <a:pt x="148" y="421"/>
                </a:lnTo>
                <a:lnTo>
                  <a:pt x="148" y="423"/>
                </a:lnTo>
                <a:lnTo>
                  <a:pt x="146" y="424"/>
                </a:lnTo>
                <a:lnTo>
                  <a:pt x="146" y="426"/>
                </a:lnTo>
                <a:lnTo>
                  <a:pt x="146" y="428"/>
                </a:lnTo>
                <a:lnTo>
                  <a:pt x="146" y="430"/>
                </a:lnTo>
                <a:lnTo>
                  <a:pt x="143" y="430"/>
                </a:lnTo>
                <a:lnTo>
                  <a:pt x="141" y="428"/>
                </a:lnTo>
                <a:lnTo>
                  <a:pt x="139" y="426"/>
                </a:lnTo>
                <a:lnTo>
                  <a:pt x="127" y="430"/>
                </a:lnTo>
                <a:lnTo>
                  <a:pt x="118" y="432"/>
                </a:lnTo>
                <a:lnTo>
                  <a:pt x="118" y="434"/>
                </a:lnTo>
                <a:lnTo>
                  <a:pt x="118" y="436"/>
                </a:lnTo>
                <a:lnTo>
                  <a:pt x="116" y="436"/>
                </a:lnTo>
                <a:lnTo>
                  <a:pt x="114" y="438"/>
                </a:lnTo>
                <a:lnTo>
                  <a:pt x="112" y="436"/>
                </a:lnTo>
                <a:lnTo>
                  <a:pt x="110" y="436"/>
                </a:lnTo>
                <a:lnTo>
                  <a:pt x="108" y="436"/>
                </a:lnTo>
                <a:lnTo>
                  <a:pt x="80" y="445"/>
                </a:lnTo>
                <a:lnTo>
                  <a:pt x="84" y="449"/>
                </a:lnTo>
                <a:lnTo>
                  <a:pt x="85" y="453"/>
                </a:lnTo>
                <a:lnTo>
                  <a:pt x="89" y="457"/>
                </a:lnTo>
                <a:lnTo>
                  <a:pt x="87" y="457"/>
                </a:lnTo>
                <a:lnTo>
                  <a:pt x="85" y="457"/>
                </a:lnTo>
                <a:lnTo>
                  <a:pt x="85" y="455"/>
                </a:lnTo>
                <a:lnTo>
                  <a:pt x="84" y="455"/>
                </a:lnTo>
                <a:lnTo>
                  <a:pt x="84" y="457"/>
                </a:lnTo>
                <a:lnTo>
                  <a:pt x="84" y="457"/>
                </a:lnTo>
                <a:lnTo>
                  <a:pt x="84" y="457"/>
                </a:lnTo>
                <a:lnTo>
                  <a:pt x="82" y="455"/>
                </a:lnTo>
                <a:lnTo>
                  <a:pt x="80" y="455"/>
                </a:lnTo>
                <a:lnTo>
                  <a:pt x="80" y="453"/>
                </a:lnTo>
                <a:lnTo>
                  <a:pt x="80" y="451"/>
                </a:lnTo>
                <a:lnTo>
                  <a:pt x="78" y="451"/>
                </a:lnTo>
                <a:lnTo>
                  <a:pt x="76" y="453"/>
                </a:lnTo>
                <a:lnTo>
                  <a:pt x="74" y="453"/>
                </a:lnTo>
                <a:lnTo>
                  <a:pt x="72" y="453"/>
                </a:lnTo>
                <a:lnTo>
                  <a:pt x="68" y="451"/>
                </a:lnTo>
                <a:lnTo>
                  <a:pt x="66" y="449"/>
                </a:lnTo>
                <a:lnTo>
                  <a:pt x="63" y="449"/>
                </a:lnTo>
                <a:lnTo>
                  <a:pt x="59" y="451"/>
                </a:lnTo>
                <a:lnTo>
                  <a:pt x="57" y="449"/>
                </a:lnTo>
                <a:lnTo>
                  <a:pt x="55" y="447"/>
                </a:lnTo>
                <a:lnTo>
                  <a:pt x="53" y="445"/>
                </a:lnTo>
                <a:lnTo>
                  <a:pt x="51" y="445"/>
                </a:lnTo>
                <a:lnTo>
                  <a:pt x="49" y="445"/>
                </a:lnTo>
                <a:lnTo>
                  <a:pt x="47" y="443"/>
                </a:lnTo>
                <a:lnTo>
                  <a:pt x="47" y="442"/>
                </a:lnTo>
                <a:lnTo>
                  <a:pt x="47" y="440"/>
                </a:lnTo>
                <a:lnTo>
                  <a:pt x="47" y="440"/>
                </a:lnTo>
                <a:lnTo>
                  <a:pt x="32" y="430"/>
                </a:lnTo>
                <a:lnTo>
                  <a:pt x="32" y="434"/>
                </a:lnTo>
                <a:lnTo>
                  <a:pt x="32" y="438"/>
                </a:lnTo>
                <a:lnTo>
                  <a:pt x="30" y="442"/>
                </a:lnTo>
                <a:lnTo>
                  <a:pt x="28" y="443"/>
                </a:lnTo>
                <a:lnTo>
                  <a:pt x="26" y="442"/>
                </a:lnTo>
                <a:lnTo>
                  <a:pt x="26" y="440"/>
                </a:lnTo>
                <a:lnTo>
                  <a:pt x="25" y="438"/>
                </a:lnTo>
                <a:lnTo>
                  <a:pt x="25" y="434"/>
                </a:lnTo>
                <a:lnTo>
                  <a:pt x="25" y="434"/>
                </a:lnTo>
                <a:lnTo>
                  <a:pt x="23" y="426"/>
                </a:lnTo>
                <a:lnTo>
                  <a:pt x="21" y="421"/>
                </a:lnTo>
                <a:lnTo>
                  <a:pt x="19" y="413"/>
                </a:lnTo>
                <a:lnTo>
                  <a:pt x="17" y="409"/>
                </a:lnTo>
                <a:lnTo>
                  <a:pt x="15" y="405"/>
                </a:lnTo>
                <a:lnTo>
                  <a:pt x="11" y="402"/>
                </a:lnTo>
                <a:lnTo>
                  <a:pt x="7" y="398"/>
                </a:lnTo>
                <a:lnTo>
                  <a:pt x="4" y="396"/>
                </a:lnTo>
                <a:lnTo>
                  <a:pt x="2" y="394"/>
                </a:lnTo>
                <a:lnTo>
                  <a:pt x="0" y="392"/>
                </a:lnTo>
                <a:lnTo>
                  <a:pt x="0" y="390"/>
                </a:lnTo>
                <a:lnTo>
                  <a:pt x="0" y="388"/>
                </a:lnTo>
                <a:lnTo>
                  <a:pt x="2" y="388"/>
                </a:lnTo>
                <a:lnTo>
                  <a:pt x="5" y="388"/>
                </a:lnTo>
                <a:lnTo>
                  <a:pt x="9" y="388"/>
                </a:lnTo>
                <a:lnTo>
                  <a:pt x="11" y="388"/>
                </a:lnTo>
                <a:lnTo>
                  <a:pt x="15" y="390"/>
                </a:lnTo>
                <a:lnTo>
                  <a:pt x="19" y="392"/>
                </a:lnTo>
                <a:lnTo>
                  <a:pt x="17" y="367"/>
                </a:lnTo>
                <a:lnTo>
                  <a:pt x="15" y="341"/>
                </a:lnTo>
                <a:lnTo>
                  <a:pt x="15" y="339"/>
                </a:lnTo>
                <a:lnTo>
                  <a:pt x="13" y="337"/>
                </a:lnTo>
                <a:lnTo>
                  <a:pt x="11" y="335"/>
                </a:lnTo>
                <a:lnTo>
                  <a:pt x="11" y="333"/>
                </a:lnTo>
                <a:lnTo>
                  <a:pt x="13" y="331"/>
                </a:lnTo>
                <a:lnTo>
                  <a:pt x="15" y="331"/>
                </a:lnTo>
                <a:lnTo>
                  <a:pt x="17" y="333"/>
                </a:lnTo>
                <a:lnTo>
                  <a:pt x="17" y="327"/>
                </a:lnTo>
                <a:lnTo>
                  <a:pt x="17" y="322"/>
                </a:lnTo>
                <a:lnTo>
                  <a:pt x="17" y="322"/>
                </a:lnTo>
                <a:lnTo>
                  <a:pt x="15" y="320"/>
                </a:lnTo>
                <a:lnTo>
                  <a:pt x="15" y="318"/>
                </a:lnTo>
                <a:lnTo>
                  <a:pt x="15" y="316"/>
                </a:lnTo>
                <a:lnTo>
                  <a:pt x="17" y="316"/>
                </a:lnTo>
                <a:lnTo>
                  <a:pt x="19" y="291"/>
                </a:lnTo>
                <a:lnTo>
                  <a:pt x="19" y="289"/>
                </a:lnTo>
                <a:lnTo>
                  <a:pt x="19" y="289"/>
                </a:lnTo>
                <a:lnTo>
                  <a:pt x="19" y="289"/>
                </a:lnTo>
                <a:lnTo>
                  <a:pt x="23" y="245"/>
                </a:lnTo>
                <a:lnTo>
                  <a:pt x="23" y="202"/>
                </a:lnTo>
                <a:lnTo>
                  <a:pt x="23" y="200"/>
                </a:lnTo>
                <a:lnTo>
                  <a:pt x="25" y="198"/>
                </a:lnTo>
                <a:lnTo>
                  <a:pt x="26" y="198"/>
                </a:lnTo>
                <a:lnTo>
                  <a:pt x="28" y="198"/>
                </a:lnTo>
                <a:lnTo>
                  <a:pt x="30" y="200"/>
                </a:lnTo>
                <a:lnTo>
                  <a:pt x="30" y="198"/>
                </a:lnTo>
                <a:lnTo>
                  <a:pt x="32" y="196"/>
                </a:lnTo>
                <a:lnTo>
                  <a:pt x="34" y="194"/>
                </a:lnTo>
                <a:lnTo>
                  <a:pt x="34" y="192"/>
                </a:lnTo>
                <a:lnTo>
                  <a:pt x="34" y="190"/>
                </a:lnTo>
                <a:lnTo>
                  <a:pt x="34" y="186"/>
                </a:lnTo>
                <a:lnTo>
                  <a:pt x="34" y="185"/>
                </a:lnTo>
                <a:lnTo>
                  <a:pt x="34" y="181"/>
                </a:lnTo>
                <a:lnTo>
                  <a:pt x="36" y="175"/>
                </a:lnTo>
                <a:lnTo>
                  <a:pt x="36" y="167"/>
                </a:lnTo>
                <a:lnTo>
                  <a:pt x="38" y="162"/>
                </a:lnTo>
                <a:lnTo>
                  <a:pt x="38" y="162"/>
                </a:lnTo>
                <a:lnTo>
                  <a:pt x="38" y="162"/>
                </a:lnTo>
                <a:lnTo>
                  <a:pt x="40" y="162"/>
                </a:lnTo>
                <a:lnTo>
                  <a:pt x="42" y="162"/>
                </a:lnTo>
                <a:lnTo>
                  <a:pt x="44" y="148"/>
                </a:lnTo>
                <a:lnTo>
                  <a:pt x="47" y="137"/>
                </a:lnTo>
                <a:lnTo>
                  <a:pt x="47" y="137"/>
                </a:lnTo>
                <a:lnTo>
                  <a:pt x="49" y="137"/>
                </a:lnTo>
                <a:lnTo>
                  <a:pt x="49" y="139"/>
                </a:lnTo>
                <a:lnTo>
                  <a:pt x="49" y="145"/>
                </a:lnTo>
                <a:lnTo>
                  <a:pt x="51" y="148"/>
                </a:lnTo>
                <a:lnTo>
                  <a:pt x="51" y="150"/>
                </a:lnTo>
                <a:lnTo>
                  <a:pt x="51" y="152"/>
                </a:lnTo>
                <a:lnTo>
                  <a:pt x="51" y="156"/>
                </a:lnTo>
                <a:lnTo>
                  <a:pt x="51" y="162"/>
                </a:lnTo>
                <a:lnTo>
                  <a:pt x="51" y="165"/>
                </a:lnTo>
                <a:lnTo>
                  <a:pt x="57" y="150"/>
                </a:lnTo>
                <a:lnTo>
                  <a:pt x="59" y="133"/>
                </a:lnTo>
                <a:lnTo>
                  <a:pt x="61" y="131"/>
                </a:lnTo>
                <a:lnTo>
                  <a:pt x="61" y="131"/>
                </a:lnTo>
                <a:lnTo>
                  <a:pt x="63" y="131"/>
                </a:lnTo>
                <a:lnTo>
                  <a:pt x="63" y="133"/>
                </a:lnTo>
                <a:lnTo>
                  <a:pt x="63" y="141"/>
                </a:lnTo>
                <a:lnTo>
                  <a:pt x="63" y="148"/>
                </a:lnTo>
                <a:lnTo>
                  <a:pt x="61" y="156"/>
                </a:lnTo>
                <a:lnTo>
                  <a:pt x="59" y="194"/>
                </a:lnTo>
                <a:lnTo>
                  <a:pt x="59" y="196"/>
                </a:lnTo>
                <a:lnTo>
                  <a:pt x="59" y="196"/>
                </a:lnTo>
                <a:lnTo>
                  <a:pt x="59" y="198"/>
                </a:lnTo>
                <a:lnTo>
                  <a:pt x="72" y="205"/>
                </a:lnTo>
                <a:lnTo>
                  <a:pt x="85" y="215"/>
                </a:lnTo>
                <a:lnTo>
                  <a:pt x="87" y="215"/>
                </a:lnTo>
                <a:lnTo>
                  <a:pt x="87" y="213"/>
                </a:lnTo>
                <a:lnTo>
                  <a:pt x="89" y="211"/>
                </a:lnTo>
                <a:lnTo>
                  <a:pt x="89" y="209"/>
                </a:lnTo>
                <a:lnTo>
                  <a:pt x="106" y="188"/>
                </a:lnTo>
                <a:lnTo>
                  <a:pt x="106" y="188"/>
                </a:lnTo>
                <a:lnTo>
                  <a:pt x="108" y="186"/>
                </a:lnTo>
                <a:lnTo>
                  <a:pt x="108" y="186"/>
                </a:lnTo>
                <a:lnTo>
                  <a:pt x="118" y="177"/>
                </a:lnTo>
                <a:lnTo>
                  <a:pt x="127" y="165"/>
                </a:lnTo>
                <a:lnTo>
                  <a:pt x="127" y="164"/>
                </a:lnTo>
                <a:lnTo>
                  <a:pt x="127" y="164"/>
                </a:lnTo>
                <a:lnTo>
                  <a:pt x="129" y="164"/>
                </a:lnTo>
                <a:lnTo>
                  <a:pt x="146" y="139"/>
                </a:lnTo>
                <a:lnTo>
                  <a:pt x="165" y="116"/>
                </a:lnTo>
                <a:lnTo>
                  <a:pt x="194" y="86"/>
                </a:lnTo>
                <a:lnTo>
                  <a:pt x="194" y="84"/>
                </a:lnTo>
                <a:lnTo>
                  <a:pt x="196" y="84"/>
                </a:lnTo>
                <a:lnTo>
                  <a:pt x="196" y="84"/>
                </a:lnTo>
                <a:lnTo>
                  <a:pt x="219" y="63"/>
                </a:lnTo>
                <a:lnTo>
                  <a:pt x="242" y="46"/>
                </a:lnTo>
                <a:lnTo>
                  <a:pt x="270" y="30"/>
                </a:lnTo>
                <a:lnTo>
                  <a:pt x="303" y="15"/>
                </a:lnTo>
                <a:lnTo>
                  <a:pt x="337" y="6"/>
                </a:lnTo>
                <a:lnTo>
                  <a:pt x="375" y="0"/>
                </a:lnTo>
                <a:lnTo>
                  <a:pt x="377" y="0"/>
                </a:lnTo>
                <a:lnTo>
                  <a:pt x="379" y="0"/>
                </a:lnTo>
                <a:close/>
              </a:path>
            </a:pathLst>
          </a:custGeom>
          <a:solidFill>
            <a:srgbClr val="FF0000"/>
          </a:solidFill>
          <a:ln w="0">
            <a:noFill/>
            <a:prstDash val="solid"/>
            <a:round/>
            <a:headEnd/>
            <a:tailEnd/>
          </a:ln>
        </p:spPr>
        <p:txBody>
          <a:bodyPr vert="horz" wrap="square" lIns="91412" tIns="45706" rIns="91412" bIns="45706" numCol="1" anchor="t" anchorCtr="0" compatLnSpc="1">
            <a:prstTxWarp prst="textNoShape">
              <a:avLst/>
            </a:prstTxWarp>
          </a:bodyPr>
          <a:lstStyle/>
          <a:p>
            <a:endParaRPr lang="zh-CN" altLang="en-US" sz="2399">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endParaRPr>
          </a:p>
        </p:txBody>
      </p:sp>
      <p:sp>
        <p:nvSpPr>
          <p:cNvPr id="3" name="投影片編號版面配置區 8">
            <a:extLst>
              <a:ext uri="{FF2B5EF4-FFF2-40B4-BE49-F238E27FC236}">
                <a16:creationId xmlns:a16="http://schemas.microsoft.com/office/drawing/2014/main" id="{5ECFE1C4-8890-3515-6A6A-1511DE2531CE}"/>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37</a:t>
            </a:fld>
            <a:endParaRPr lang="zh-TW" altLang="en-US" sz="2600"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9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標題 1"/>
          <p:cNvSpPr>
            <a:spLocks noGrp="1"/>
          </p:cNvSpPr>
          <p:nvPr>
            <p:ph type="title"/>
          </p:nvPr>
        </p:nvSpPr>
        <p:spPr>
          <a:xfrm>
            <a:off x="881063" y="234950"/>
            <a:ext cx="7772400" cy="704850"/>
          </a:xfrm>
        </p:spPr>
        <p:txBody>
          <a:bodyPr/>
          <a:lstStyle/>
          <a:p>
            <a:pPr eaLnBrk="1" hangingPunct="1"/>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伍</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、報名資料確認</a:t>
            </a:r>
            <a:r>
              <a:rPr lang="en-US" altLang="zh-TW" sz="3600" b="1" dirty="0">
                <a:solidFill>
                  <a:srgbClr val="002060"/>
                </a:solidFill>
                <a:latin typeface="微軟正黑體" panose="020B0604030504040204" pitchFamily="34" charset="-120"/>
                <a:ea typeface="微軟正黑體" panose="020B0604030504040204" pitchFamily="34" charset="-120"/>
              </a:rPr>
              <a:t>  7/9</a:t>
            </a:r>
            <a:endParaRPr lang="zh-TW" altLang="en-US" dirty="0"/>
          </a:p>
        </p:txBody>
      </p:sp>
      <p:sp>
        <p:nvSpPr>
          <p:cNvPr id="4" name="內容版面配置區 3"/>
          <p:cNvSpPr>
            <a:spLocks noGrp="1"/>
          </p:cNvSpPr>
          <p:nvPr>
            <p:ph idx="1"/>
          </p:nvPr>
        </p:nvSpPr>
        <p:spPr>
          <a:xfrm>
            <a:off x="1416050" y="1166813"/>
            <a:ext cx="9575800" cy="5400675"/>
          </a:xfrm>
        </p:spPr>
        <p:txBody>
          <a:bodyPr rtlCol="0">
            <a:noAutofit/>
          </a:bodyPr>
          <a:lstStyle/>
          <a:p>
            <a:pPr eaLnBrk="1" fontAlgn="auto" hangingPunct="1">
              <a:spcAft>
                <a:spcPts val="0"/>
              </a:spcAft>
              <a:buFont typeface="Wingdings" panose="05000000000000000000" pitchFamily="2" charset="2"/>
              <a:buChar char="Ø"/>
              <a:defRPr/>
            </a:pPr>
            <a:r>
              <a:rPr lang="zh-TW" altLang="zh-TW" sz="2200" b="1" dirty="0">
                <a:solidFill>
                  <a:srgbClr val="C00000"/>
                </a:solidFill>
                <a:latin typeface="微軟正黑體" panose="020B0604030504040204" pitchFamily="34" charset="-120"/>
                <a:ea typeface="微軟正黑體" panose="020B0604030504040204" pitchFamily="34" charset="-120"/>
              </a:rPr>
              <a:t>報名資料確認後，該批</a:t>
            </a:r>
            <a:r>
              <a:rPr lang="zh-TW" altLang="en-US" sz="2200" b="1" dirty="0">
                <a:solidFill>
                  <a:srgbClr val="C00000"/>
                </a:solidFill>
                <a:latin typeface="微軟正黑體" panose="020B0604030504040204" pitchFamily="34" charset="-120"/>
                <a:ea typeface="微軟正黑體" panose="020B0604030504040204" pitchFamily="34" charset="-120"/>
              </a:rPr>
              <a:t>報名</a:t>
            </a:r>
            <a:r>
              <a:rPr lang="zh-TW" altLang="zh-TW" sz="2200" b="1" dirty="0">
                <a:solidFill>
                  <a:srgbClr val="C00000"/>
                </a:solidFill>
                <a:latin typeface="微軟正黑體" panose="020B0604030504040204" pitchFamily="34" charset="-120"/>
                <a:ea typeface="微軟正黑體" panose="020B0604030504040204" pitchFamily="34" charset="-120"/>
              </a:rPr>
              <a:t>資料不得修改。</a:t>
            </a:r>
          </a:p>
          <a:p>
            <a:pPr eaLnBrk="1" fontAlgn="auto" hangingPunct="1">
              <a:spcAft>
                <a:spcPts val="0"/>
              </a:spcAft>
              <a:buFont typeface="Wingdings" panose="05000000000000000000" pitchFamily="2" charset="2"/>
              <a:buChar char="Ø"/>
              <a:defRPr/>
            </a:pPr>
            <a:endParaRPr lang="en-US" altLang="zh-TW" b="1" dirty="0"/>
          </a:p>
          <a:p>
            <a:pPr eaLnBrk="1" fontAlgn="auto" hangingPunct="1">
              <a:spcAft>
                <a:spcPts val="0"/>
              </a:spcAft>
              <a:buFont typeface="Wingdings" panose="05000000000000000000" pitchFamily="2" charset="2"/>
              <a:buChar char="Ø"/>
              <a:defRPr/>
            </a:pPr>
            <a:endParaRPr lang="en-US" altLang="zh-TW" b="1" dirty="0"/>
          </a:p>
          <a:p>
            <a:pPr eaLnBrk="1" fontAlgn="auto" hangingPunct="1">
              <a:spcAft>
                <a:spcPts val="0"/>
              </a:spcAft>
              <a:buFont typeface="Wingdings" panose="05000000000000000000" pitchFamily="2" charset="2"/>
              <a:buChar char="Ø"/>
              <a:defRPr/>
            </a:pPr>
            <a:endParaRPr lang="en-US" altLang="zh-TW" b="1" dirty="0"/>
          </a:p>
          <a:p>
            <a:pPr eaLnBrk="1" fontAlgn="auto" hangingPunct="1">
              <a:lnSpc>
                <a:spcPct val="110000"/>
              </a:lnSpc>
              <a:spcAft>
                <a:spcPts val="0"/>
              </a:spcAft>
              <a:buFont typeface="Wingdings" panose="05000000000000000000" pitchFamily="2" charset="2"/>
              <a:buChar char="Ø"/>
              <a:defRPr/>
            </a:pPr>
            <a:r>
              <a:rPr lang="zh-TW" altLang="en-US" sz="2200" b="1" dirty="0">
                <a:latin typeface="微軟正黑體" panose="020B0604030504040204" pitchFamily="34" charset="-120"/>
                <a:ea typeface="微軟正黑體" panose="020B0604030504040204" pitchFamily="34" charset="-120"/>
              </a:rPr>
              <a:t>所有報名資料均須執行報名資料確認</a:t>
            </a:r>
            <a:r>
              <a:rPr lang="zh-TW" altLang="zh-TW" sz="2200" b="1" dirty="0">
                <a:latin typeface="微軟正黑體" panose="020B0604030504040204" pitchFamily="34" charset="-120"/>
                <a:ea typeface="微軟正黑體" panose="020B0604030504040204" pitchFamily="34" charset="-120"/>
              </a:rPr>
              <a:t>，</a:t>
            </a:r>
            <a:r>
              <a:rPr lang="zh-TW" altLang="en-US" sz="2200" b="1" dirty="0">
                <a:latin typeface="微軟正黑體" panose="020B0604030504040204" pitchFamily="34" charset="-120"/>
                <a:ea typeface="微軟正黑體" panose="020B0604030504040204" pitchFamily="34" charset="-120"/>
              </a:rPr>
              <a:t>再點選「報名資料確認」功能鍵，確認後</a:t>
            </a:r>
            <a:r>
              <a:rPr lang="zh-TW" altLang="zh-TW" sz="2200" b="1" dirty="0">
                <a:latin typeface="微軟正黑體" panose="020B0604030504040204" pitchFamily="34" charset="-120"/>
                <a:ea typeface="微軟正黑體" panose="020B0604030504040204" pitchFamily="34" charset="-120"/>
              </a:rPr>
              <a:t>系統</a:t>
            </a:r>
            <a:r>
              <a:rPr lang="zh-TW" altLang="en-US" sz="2200" b="1" dirty="0">
                <a:latin typeface="微軟正黑體" panose="020B0604030504040204" pitchFamily="34" charset="-120"/>
                <a:ea typeface="微軟正黑體" panose="020B0604030504040204" pitchFamily="34" charset="-120"/>
              </a:rPr>
              <a:t>顯示</a:t>
            </a:r>
            <a:r>
              <a:rPr lang="zh-TW" altLang="en-US" sz="2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「目前無需確認報名資料」</a:t>
            </a:r>
            <a:r>
              <a:rPr lang="zh-TW" altLang="zh-TW" sz="2200" b="1" dirty="0">
                <a:latin typeface="微軟正黑體" panose="020B0604030504040204" pitchFamily="34" charset="-120"/>
                <a:ea typeface="微軟正黑體" panose="020B0604030504040204" pitchFamily="34" charset="-120"/>
              </a:rPr>
              <a:t>訊息：</a:t>
            </a:r>
            <a:endParaRPr lang="en-US" altLang="zh-TW" sz="2200" b="1" dirty="0">
              <a:latin typeface="微軟正黑體" panose="020B0604030504040204" pitchFamily="34" charset="-120"/>
              <a:ea typeface="微軟正黑體" panose="020B0604030504040204" pitchFamily="34" charset="-120"/>
            </a:endParaRPr>
          </a:p>
          <a:p>
            <a:pPr eaLnBrk="1" fontAlgn="auto" hangingPunct="1">
              <a:spcAft>
                <a:spcPts val="0"/>
              </a:spcAft>
              <a:buFont typeface="Wingdings" panose="05000000000000000000" pitchFamily="2" charset="2"/>
              <a:buChar char="Ø"/>
              <a:defRPr/>
            </a:pPr>
            <a:endParaRPr lang="en-US" altLang="zh-TW" b="1" dirty="0"/>
          </a:p>
          <a:p>
            <a:pPr eaLnBrk="1" fontAlgn="auto" hangingPunct="1">
              <a:spcAft>
                <a:spcPts val="0"/>
              </a:spcAft>
              <a:buFont typeface="Wingdings" panose="05000000000000000000" pitchFamily="2" charset="2"/>
              <a:buChar char="Ø"/>
              <a:defRPr/>
            </a:pPr>
            <a:endParaRPr lang="en-US" altLang="zh-TW" b="1" dirty="0"/>
          </a:p>
          <a:p>
            <a:pPr eaLnBrk="1" fontAlgn="auto" hangingPunct="1">
              <a:spcAft>
                <a:spcPts val="0"/>
              </a:spcAft>
              <a:buFont typeface="Wingdings" panose="05000000000000000000" pitchFamily="2" charset="2"/>
              <a:buChar char="Ø"/>
              <a:defRPr/>
            </a:pPr>
            <a:endParaRPr lang="en-US" altLang="zh-TW" b="1" dirty="0"/>
          </a:p>
          <a:p>
            <a:pPr marL="263525" indent="-263525" eaLnBrk="1" fontAlgn="auto" hangingPunct="1">
              <a:lnSpc>
                <a:spcPct val="110000"/>
              </a:lnSpc>
              <a:spcAft>
                <a:spcPts val="0"/>
              </a:spcAft>
              <a:buFont typeface="Wingdings" panose="05000000000000000000" pitchFamily="2" charset="2"/>
              <a:buChar char="Ø"/>
              <a:defRPr/>
            </a:pPr>
            <a:r>
              <a:rPr lang="zh-TW" altLang="zh-TW" sz="2200" b="1" dirty="0">
                <a:latin typeface="微軟正黑體" panose="020B0604030504040204" pitchFamily="34" charset="-120"/>
                <a:ea typeface="微軟正黑體" panose="020B0604030504040204" pitchFamily="34" charset="-120"/>
              </a:rPr>
              <a:t>報名資料確認如出現</a:t>
            </a:r>
            <a:r>
              <a:rPr lang="zh-TW" altLang="zh-TW" sz="2200" b="1" dirty="0">
                <a:solidFill>
                  <a:srgbClr val="C00000"/>
                </a:solidFill>
                <a:latin typeface="微軟正黑體" panose="020B0604030504040204" pitchFamily="34" charset="-120"/>
                <a:ea typeface="微軟正黑體" panose="020B0604030504040204" pitchFamily="34" charset="-120"/>
              </a:rPr>
              <a:t>「資料確認失敗」</a:t>
            </a:r>
            <a:r>
              <a:rPr lang="zh-TW" altLang="zh-TW" sz="2200" b="1" dirty="0">
                <a:latin typeface="微軟正黑體" panose="020B0604030504040204" pitchFamily="34" charset="-120"/>
                <a:ea typeface="微軟正黑體" panose="020B0604030504040204" pitchFamily="34" charset="-120"/>
              </a:rPr>
              <a:t>訊息，請依訊息提醒內容，參照</a:t>
            </a:r>
            <a:r>
              <a:rPr lang="zh-TW" altLang="en-US" sz="2200" b="1" dirty="0">
                <a:solidFill>
                  <a:srgbClr val="C00000"/>
                </a:solidFill>
                <a:latin typeface="微軟正黑體" panose="020B0604030504040204" pitchFamily="34" charset="-120"/>
                <a:ea typeface="微軟正黑體" panose="020B0604030504040204" pitchFamily="34" charset="-120"/>
              </a:rPr>
              <a:t>「</a:t>
            </a:r>
            <a:r>
              <a:rPr lang="zh-TW" altLang="zh-TW" sz="2200" b="1" dirty="0">
                <a:solidFill>
                  <a:srgbClr val="C00000"/>
                </a:solidFill>
                <a:latin typeface="微軟正黑體" panose="020B0604030504040204" pitchFamily="34" charset="-120"/>
                <a:ea typeface="微軟正黑體" panose="020B0604030504040204" pitchFamily="34" charset="-120"/>
              </a:rPr>
              <a:t>編修基本資料</a:t>
            </a:r>
            <a:r>
              <a:rPr lang="zh-TW" altLang="en-US" sz="2200" b="1" dirty="0">
                <a:solidFill>
                  <a:srgbClr val="C00000"/>
                </a:solidFill>
                <a:latin typeface="微軟正黑體" panose="020B0604030504040204" pitchFamily="34" charset="-120"/>
                <a:ea typeface="微軟正黑體" panose="020B0604030504040204" pitchFamily="34" charset="-120"/>
              </a:rPr>
              <a:t>」</a:t>
            </a:r>
            <a:r>
              <a:rPr lang="zh-TW" altLang="en-US" sz="2200" b="1" dirty="0">
                <a:latin typeface="微軟正黑體" panose="020B0604030504040204" pitchFamily="34" charset="-120"/>
                <a:ea typeface="微軟正黑體" panose="020B0604030504040204" pitchFamily="34" charset="-120"/>
              </a:rPr>
              <a:t>操作方式</a:t>
            </a:r>
            <a:r>
              <a:rPr lang="zh-TW" altLang="zh-TW" sz="2200" b="1" dirty="0">
                <a:latin typeface="微軟正黑體" panose="020B0604030504040204" pitchFamily="34" charset="-120"/>
                <a:ea typeface="微軟正黑體" panose="020B0604030504040204" pitchFamily="34" charset="-120"/>
              </a:rPr>
              <a:t>，再次進行報名資料編修。</a:t>
            </a:r>
          </a:p>
          <a:p>
            <a:pPr marL="0" indent="0" eaLnBrk="1" fontAlgn="auto" hangingPunct="1">
              <a:spcAft>
                <a:spcPts val="0"/>
              </a:spcAft>
              <a:buFont typeface="Arial" panose="020B0604020202020204" pitchFamily="34" charset="0"/>
              <a:buNone/>
              <a:defRPr/>
            </a:pPr>
            <a:endParaRPr lang="zh-TW" altLang="en-US" b="1" dirty="0"/>
          </a:p>
        </p:txBody>
      </p:sp>
      <p:grpSp>
        <p:nvGrpSpPr>
          <p:cNvPr id="37893" name="群組 2"/>
          <p:cNvGrpSpPr>
            <a:grpSpLocks/>
          </p:cNvGrpSpPr>
          <p:nvPr/>
        </p:nvGrpSpPr>
        <p:grpSpPr bwMode="auto">
          <a:xfrm>
            <a:off x="4320381" y="4095624"/>
            <a:ext cx="3767138" cy="1146175"/>
            <a:chOff x="3816350" y="4209388"/>
            <a:chExt cx="3767138" cy="1146175"/>
          </a:xfrm>
          <a:effectLst/>
        </p:grpSpPr>
        <p:pic>
          <p:nvPicPr>
            <p:cNvPr id="9" name="圖片 8"/>
            <p:cNvPicPr/>
            <p:nvPr/>
          </p:nvPicPr>
          <p:blipFill rotWithShape="1">
            <a:blip r:embed="rId2"/>
            <a:srcRect t="14441" b="27180"/>
            <a:stretch/>
          </p:blipFill>
          <p:spPr bwMode="auto">
            <a:xfrm>
              <a:off x="3816350" y="4209388"/>
              <a:ext cx="3767138" cy="1146175"/>
            </a:xfrm>
            <a:prstGeom prst="rect">
              <a:avLst/>
            </a:prstGeom>
            <a:ln w="9525">
              <a:solidFill>
                <a:schemeClr val="tx1"/>
              </a:solidFill>
            </a:ln>
            <a:effectLst/>
            <a:extLst>
              <a:ext uri="{53640926-AAD7-44D8-BBD7-CCE9431645EC}">
                <a14:shadowObscured xmlns:a14="http://schemas.microsoft.com/office/drawing/2010/main"/>
              </a:ext>
            </a:extLst>
          </p:spPr>
        </p:pic>
        <p:sp>
          <p:nvSpPr>
            <p:cNvPr id="10" name="矩形 9"/>
            <p:cNvSpPr/>
            <p:nvPr/>
          </p:nvSpPr>
          <p:spPr>
            <a:xfrm>
              <a:off x="4367213" y="4941225"/>
              <a:ext cx="2592387" cy="4143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grpSp>
        <p:nvGrpSpPr>
          <p:cNvPr id="37895" name="组合 153"/>
          <p:cNvGrpSpPr>
            <a:grpSpLocks/>
          </p:cNvGrpSpPr>
          <p:nvPr/>
        </p:nvGrpSpPr>
        <p:grpSpPr bwMode="auto">
          <a:xfrm>
            <a:off x="10790238" y="290513"/>
            <a:ext cx="1044575" cy="1077912"/>
            <a:chOff x="781051" y="5291138"/>
            <a:chExt cx="1039813" cy="1041401"/>
          </a:xfrm>
        </p:grpSpPr>
        <p:sp>
          <p:nvSpPr>
            <p:cNvPr id="12" name="Oval 151"/>
            <p:cNvSpPr>
              <a:spLocks noChangeArrowheads="1"/>
            </p:cNvSpPr>
            <p:nvPr/>
          </p:nvSpPr>
          <p:spPr bwMode="auto">
            <a:xfrm>
              <a:off x="781051" y="5291138"/>
              <a:ext cx="1039813" cy="1041401"/>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152"/>
            <p:cNvSpPr/>
            <p:nvPr/>
          </p:nvSpPr>
          <p:spPr bwMode="auto">
            <a:xfrm>
              <a:off x="781051" y="5433774"/>
              <a:ext cx="1039813" cy="898765"/>
            </a:xfrm>
            <a:custGeom>
              <a:avLst/>
              <a:gdLst>
                <a:gd name="T0" fmla="*/ 470 w 558"/>
                <a:gd name="T1" fmla="*/ 0 h 481"/>
                <a:gd name="T2" fmla="*/ 452 w 558"/>
                <a:gd name="T3" fmla="*/ 30 h 481"/>
                <a:gd name="T4" fmla="*/ 406 w 558"/>
                <a:gd name="T5" fmla="*/ 13 h 481"/>
                <a:gd name="T6" fmla="*/ 381 w 558"/>
                <a:gd name="T7" fmla="*/ 43 h 481"/>
                <a:gd name="T8" fmla="*/ 328 w 558"/>
                <a:gd name="T9" fmla="*/ 20 h 481"/>
                <a:gd name="T10" fmla="*/ 288 w 558"/>
                <a:gd name="T11" fmla="*/ 53 h 481"/>
                <a:gd name="T12" fmla="*/ 243 w 558"/>
                <a:gd name="T13" fmla="*/ 27 h 481"/>
                <a:gd name="T14" fmla="*/ 184 w 558"/>
                <a:gd name="T15" fmla="*/ 51 h 481"/>
                <a:gd name="T16" fmla="*/ 150 w 558"/>
                <a:gd name="T17" fmla="*/ 13 h 481"/>
                <a:gd name="T18" fmla="*/ 71 w 558"/>
                <a:gd name="T19" fmla="*/ 43 h 481"/>
                <a:gd name="T20" fmla="*/ 71 w 558"/>
                <a:gd name="T21" fmla="*/ 16 h 481"/>
                <a:gd name="T22" fmla="*/ 0 w 558"/>
                <a:gd name="T23" fmla="*/ 202 h 481"/>
                <a:gd name="T24" fmla="*/ 279 w 558"/>
                <a:gd name="T25" fmla="*/ 481 h 481"/>
                <a:gd name="T26" fmla="*/ 558 w 558"/>
                <a:gd name="T27" fmla="*/ 202 h 481"/>
                <a:gd name="T28" fmla="*/ 470 w 558"/>
                <a:gd name="T29"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8" h="481">
                  <a:moveTo>
                    <a:pt x="470" y="0"/>
                  </a:moveTo>
                  <a:cubicBezTo>
                    <a:pt x="452" y="30"/>
                    <a:pt x="452" y="30"/>
                    <a:pt x="452" y="30"/>
                  </a:cubicBezTo>
                  <a:cubicBezTo>
                    <a:pt x="406" y="13"/>
                    <a:pt x="406" y="13"/>
                    <a:pt x="406" y="13"/>
                  </a:cubicBezTo>
                  <a:cubicBezTo>
                    <a:pt x="381" y="43"/>
                    <a:pt x="381" y="43"/>
                    <a:pt x="381" y="43"/>
                  </a:cubicBezTo>
                  <a:cubicBezTo>
                    <a:pt x="328" y="20"/>
                    <a:pt x="328" y="20"/>
                    <a:pt x="328" y="20"/>
                  </a:cubicBezTo>
                  <a:cubicBezTo>
                    <a:pt x="288" y="53"/>
                    <a:pt x="288" y="53"/>
                    <a:pt x="288" y="53"/>
                  </a:cubicBezTo>
                  <a:cubicBezTo>
                    <a:pt x="243" y="27"/>
                    <a:pt x="243" y="27"/>
                    <a:pt x="243" y="27"/>
                  </a:cubicBezTo>
                  <a:cubicBezTo>
                    <a:pt x="184" y="51"/>
                    <a:pt x="184" y="51"/>
                    <a:pt x="184" y="51"/>
                  </a:cubicBezTo>
                  <a:cubicBezTo>
                    <a:pt x="150" y="13"/>
                    <a:pt x="150" y="13"/>
                    <a:pt x="150" y="13"/>
                  </a:cubicBezTo>
                  <a:cubicBezTo>
                    <a:pt x="71" y="43"/>
                    <a:pt x="71" y="43"/>
                    <a:pt x="71" y="43"/>
                  </a:cubicBezTo>
                  <a:cubicBezTo>
                    <a:pt x="71" y="16"/>
                    <a:pt x="71" y="16"/>
                    <a:pt x="71" y="16"/>
                  </a:cubicBezTo>
                  <a:cubicBezTo>
                    <a:pt x="27" y="66"/>
                    <a:pt x="0" y="131"/>
                    <a:pt x="0" y="202"/>
                  </a:cubicBezTo>
                  <a:cubicBezTo>
                    <a:pt x="0" y="356"/>
                    <a:pt x="125" y="481"/>
                    <a:pt x="279" y="481"/>
                  </a:cubicBezTo>
                  <a:cubicBezTo>
                    <a:pt x="433" y="481"/>
                    <a:pt x="558" y="356"/>
                    <a:pt x="558" y="202"/>
                  </a:cubicBezTo>
                  <a:cubicBezTo>
                    <a:pt x="558" y="122"/>
                    <a:pt x="524" y="51"/>
                    <a:pt x="470" y="0"/>
                  </a:cubicBezTo>
                  <a:close/>
                </a:path>
              </a:pathLst>
            </a:custGeom>
            <a:solidFill>
              <a:srgbClr val="EDC6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153"/>
            <p:cNvSpPr/>
            <p:nvPr/>
          </p:nvSpPr>
          <p:spPr bwMode="auto">
            <a:xfrm>
              <a:off x="913793" y="5831010"/>
              <a:ext cx="377682" cy="38343"/>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154"/>
            <p:cNvSpPr/>
            <p:nvPr/>
          </p:nvSpPr>
          <p:spPr bwMode="auto">
            <a:xfrm>
              <a:off x="913793" y="5924567"/>
              <a:ext cx="377682" cy="38344"/>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155"/>
            <p:cNvSpPr/>
            <p:nvPr/>
          </p:nvSpPr>
          <p:spPr bwMode="auto">
            <a:xfrm>
              <a:off x="913793" y="6018125"/>
              <a:ext cx="377682" cy="38343"/>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Rectangle 156"/>
            <p:cNvSpPr>
              <a:spLocks noChangeArrowheads="1"/>
            </p:cNvSpPr>
            <p:nvPr/>
          </p:nvSpPr>
          <p:spPr bwMode="auto">
            <a:xfrm>
              <a:off x="1327822" y="5831010"/>
              <a:ext cx="363460" cy="225458"/>
            </a:xfrm>
            <a:prstGeom prst="rect">
              <a:avLst/>
            </a:prstGeom>
            <a:solidFill>
              <a:srgbClr val="57595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Rectangle 157"/>
            <p:cNvSpPr>
              <a:spLocks noChangeArrowheads="1"/>
            </p:cNvSpPr>
            <p:nvPr/>
          </p:nvSpPr>
          <p:spPr bwMode="auto">
            <a:xfrm>
              <a:off x="913793" y="5653098"/>
              <a:ext cx="777489" cy="98159"/>
            </a:xfrm>
            <a:prstGeom prst="rect">
              <a:avLst/>
            </a:prstGeom>
            <a:solidFill>
              <a:srgbClr val="48B19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158"/>
            <p:cNvSpPr/>
            <p:nvPr/>
          </p:nvSpPr>
          <p:spPr bwMode="auto">
            <a:xfrm>
              <a:off x="913793" y="6107081"/>
              <a:ext cx="377682" cy="36809"/>
            </a:xfrm>
            <a:custGeom>
              <a:avLst/>
              <a:gdLst>
                <a:gd name="T0" fmla="*/ 196 w 203"/>
                <a:gd name="T1" fmla="*/ 0 h 19"/>
                <a:gd name="T2" fmla="*/ 8 w 203"/>
                <a:gd name="T3" fmla="*/ 0 h 19"/>
                <a:gd name="T4" fmla="*/ 0 w 203"/>
                <a:gd name="T5" fmla="*/ 10 h 19"/>
                <a:gd name="T6" fmla="*/ 8 w 203"/>
                <a:gd name="T7" fmla="*/ 19 h 19"/>
                <a:gd name="T8" fmla="*/ 196 w 203"/>
                <a:gd name="T9" fmla="*/ 19 h 19"/>
                <a:gd name="T10" fmla="*/ 203 w 203"/>
                <a:gd name="T11" fmla="*/ 10 h 19"/>
                <a:gd name="T12" fmla="*/ 196 w 20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03" h="19">
                  <a:moveTo>
                    <a:pt x="196" y="0"/>
                  </a:moveTo>
                  <a:cubicBezTo>
                    <a:pt x="8" y="0"/>
                    <a:pt x="8" y="0"/>
                    <a:pt x="8" y="0"/>
                  </a:cubicBezTo>
                  <a:cubicBezTo>
                    <a:pt x="4" y="0"/>
                    <a:pt x="0" y="4"/>
                    <a:pt x="0" y="10"/>
                  </a:cubicBezTo>
                  <a:cubicBezTo>
                    <a:pt x="0" y="15"/>
                    <a:pt x="4" y="19"/>
                    <a:pt x="8" y="19"/>
                  </a:cubicBezTo>
                  <a:cubicBezTo>
                    <a:pt x="196" y="19"/>
                    <a:pt x="196" y="19"/>
                    <a:pt x="196" y="19"/>
                  </a:cubicBezTo>
                  <a:cubicBezTo>
                    <a:pt x="200" y="19"/>
                    <a:pt x="203" y="15"/>
                    <a:pt x="203" y="10"/>
                  </a:cubicBezTo>
                  <a:cubicBezTo>
                    <a:pt x="203" y="4"/>
                    <a:pt x="200" y="0"/>
                    <a:pt x="196"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1" name="Freeform 159"/>
            <p:cNvSpPr/>
            <p:nvPr/>
          </p:nvSpPr>
          <p:spPr bwMode="auto">
            <a:xfrm>
              <a:off x="956460" y="6202173"/>
              <a:ext cx="335016" cy="38343"/>
            </a:xfrm>
            <a:custGeom>
              <a:avLst/>
              <a:gdLst>
                <a:gd name="T0" fmla="*/ 173 w 180"/>
                <a:gd name="T1" fmla="*/ 0 h 20"/>
                <a:gd name="T2" fmla="*/ 0 w 180"/>
                <a:gd name="T3" fmla="*/ 0 h 20"/>
                <a:gd name="T4" fmla="*/ 25 w 180"/>
                <a:gd name="T5" fmla="*/ 20 h 20"/>
                <a:gd name="T6" fmla="*/ 173 w 180"/>
                <a:gd name="T7" fmla="*/ 20 h 20"/>
                <a:gd name="T8" fmla="*/ 180 w 180"/>
                <a:gd name="T9" fmla="*/ 10 h 20"/>
                <a:gd name="T10" fmla="*/ 173 w 180"/>
                <a:gd name="T11" fmla="*/ 0 h 20"/>
              </a:gdLst>
              <a:ahLst/>
              <a:cxnLst>
                <a:cxn ang="0">
                  <a:pos x="T0" y="T1"/>
                </a:cxn>
                <a:cxn ang="0">
                  <a:pos x="T2" y="T3"/>
                </a:cxn>
                <a:cxn ang="0">
                  <a:pos x="T4" y="T5"/>
                </a:cxn>
                <a:cxn ang="0">
                  <a:pos x="T6" y="T7"/>
                </a:cxn>
                <a:cxn ang="0">
                  <a:pos x="T8" y="T9"/>
                </a:cxn>
                <a:cxn ang="0">
                  <a:pos x="T10" y="T11"/>
                </a:cxn>
              </a:cxnLst>
              <a:rect l="0" t="0" r="r" b="b"/>
              <a:pathLst>
                <a:path w="180" h="20">
                  <a:moveTo>
                    <a:pt x="173" y="0"/>
                  </a:moveTo>
                  <a:cubicBezTo>
                    <a:pt x="0" y="0"/>
                    <a:pt x="0" y="0"/>
                    <a:pt x="0" y="0"/>
                  </a:cubicBezTo>
                  <a:cubicBezTo>
                    <a:pt x="8" y="7"/>
                    <a:pt x="16" y="13"/>
                    <a:pt x="25" y="20"/>
                  </a:cubicBezTo>
                  <a:cubicBezTo>
                    <a:pt x="173" y="20"/>
                    <a:pt x="173" y="20"/>
                    <a:pt x="173" y="20"/>
                  </a:cubicBezTo>
                  <a:cubicBezTo>
                    <a:pt x="177" y="20"/>
                    <a:pt x="180" y="15"/>
                    <a:pt x="180" y="10"/>
                  </a:cubicBezTo>
                  <a:cubicBezTo>
                    <a:pt x="180" y="4"/>
                    <a:pt x="177" y="0"/>
                    <a:pt x="17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2" name="Freeform 160"/>
            <p:cNvSpPr/>
            <p:nvPr/>
          </p:nvSpPr>
          <p:spPr bwMode="auto">
            <a:xfrm>
              <a:off x="1105004" y="6294196"/>
              <a:ext cx="186471" cy="35275"/>
            </a:xfrm>
            <a:custGeom>
              <a:avLst/>
              <a:gdLst>
                <a:gd name="T0" fmla="*/ 93 w 100"/>
                <a:gd name="T1" fmla="*/ 0 h 19"/>
                <a:gd name="T2" fmla="*/ 0 w 100"/>
                <a:gd name="T3" fmla="*/ 0 h 19"/>
                <a:gd name="T4" fmla="*/ 88 w 100"/>
                <a:gd name="T5" fmla="*/ 19 h 19"/>
                <a:gd name="T6" fmla="*/ 93 w 100"/>
                <a:gd name="T7" fmla="*/ 19 h 19"/>
                <a:gd name="T8" fmla="*/ 100 w 100"/>
                <a:gd name="T9" fmla="*/ 10 h 19"/>
                <a:gd name="T10" fmla="*/ 93 w 100"/>
                <a:gd name="T11" fmla="*/ 0 h 19"/>
              </a:gdLst>
              <a:ahLst/>
              <a:cxnLst>
                <a:cxn ang="0">
                  <a:pos x="T0" y="T1"/>
                </a:cxn>
                <a:cxn ang="0">
                  <a:pos x="T2" y="T3"/>
                </a:cxn>
                <a:cxn ang="0">
                  <a:pos x="T4" y="T5"/>
                </a:cxn>
                <a:cxn ang="0">
                  <a:pos x="T6" y="T7"/>
                </a:cxn>
                <a:cxn ang="0">
                  <a:pos x="T8" y="T9"/>
                </a:cxn>
                <a:cxn ang="0">
                  <a:pos x="T10" y="T11"/>
                </a:cxn>
              </a:cxnLst>
              <a:rect l="0" t="0" r="r" b="b"/>
              <a:pathLst>
                <a:path w="100" h="19">
                  <a:moveTo>
                    <a:pt x="93" y="0"/>
                  </a:moveTo>
                  <a:cubicBezTo>
                    <a:pt x="0" y="0"/>
                    <a:pt x="0" y="0"/>
                    <a:pt x="0" y="0"/>
                  </a:cubicBezTo>
                  <a:cubicBezTo>
                    <a:pt x="27" y="11"/>
                    <a:pt x="57" y="18"/>
                    <a:pt x="88" y="19"/>
                  </a:cubicBezTo>
                  <a:cubicBezTo>
                    <a:pt x="93" y="19"/>
                    <a:pt x="93" y="19"/>
                    <a:pt x="93" y="19"/>
                  </a:cubicBezTo>
                  <a:cubicBezTo>
                    <a:pt x="97" y="19"/>
                    <a:pt x="100" y="15"/>
                    <a:pt x="100" y="10"/>
                  </a:cubicBezTo>
                  <a:cubicBezTo>
                    <a:pt x="100" y="4"/>
                    <a:pt x="97" y="0"/>
                    <a:pt x="9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3" name="Freeform 161"/>
            <p:cNvSpPr/>
            <p:nvPr/>
          </p:nvSpPr>
          <p:spPr bwMode="auto">
            <a:xfrm>
              <a:off x="1361007" y="6125486"/>
              <a:ext cx="353979" cy="38343"/>
            </a:xfrm>
            <a:custGeom>
              <a:avLst/>
              <a:gdLst>
                <a:gd name="T0" fmla="*/ 190 w 190"/>
                <a:gd name="T1" fmla="*/ 0 h 20"/>
                <a:gd name="T2" fmla="*/ 7 w 190"/>
                <a:gd name="T3" fmla="*/ 0 h 20"/>
                <a:gd name="T4" fmla="*/ 0 w 190"/>
                <a:gd name="T5" fmla="*/ 10 h 20"/>
                <a:gd name="T6" fmla="*/ 7 w 190"/>
                <a:gd name="T7" fmla="*/ 20 h 20"/>
                <a:gd name="T8" fmla="*/ 174 w 190"/>
                <a:gd name="T9" fmla="*/ 20 h 20"/>
                <a:gd name="T10" fmla="*/ 190 w 190"/>
                <a:gd name="T11" fmla="*/ 0 h 20"/>
              </a:gdLst>
              <a:ahLst/>
              <a:cxnLst>
                <a:cxn ang="0">
                  <a:pos x="T0" y="T1"/>
                </a:cxn>
                <a:cxn ang="0">
                  <a:pos x="T2" y="T3"/>
                </a:cxn>
                <a:cxn ang="0">
                  <a:pos x="T4" y="T5"/>
                </a:cxn>
                <a:cxn ang="0">
                  <a:pos x="T6" y="T7"/>
                </a:cxn>
                <a:cxn ang="0">
                  <a:pos x="T8" y="T9"/>
                </a:cxn>
                <a:cxn ang="0">
                  <a:pos x="T10" y="T11"/>
                </a:cxn>
              </a:cxnLst>
              <a:rect l="0" t="0" r="r" b="b"/>
              <a:pathLst>
                <a:path w="190" h="20">
                  <a:moveTo>
                    <a:pt x="190" y="0"/>
                  </a:moveTo>
                  <a:cubicBezTo>
                    <a:pt x="7" y="0"/>
                    <a:pt x="7" y="0"/>
                    <a:pt x="7" y="0"/>
                  </a:cubicBezTo>
                  <a:cubicBezTo>
                    <a:pt x="3" y="0"/>
                    <a:pt x="0" y="4"/>
                    <a:pt x="0" y="10"/>
                  </a:cubicBezTo>
                  <a:cubicBezTo>
                    <a:pt x="0" y="15"/>
                    <a:pt x="3" y="20"/>
                    <a:pt x="7" y="20"/>
                  </a:cubicBezTo>
                  <a:cubicBezTo>
                    <a:pt x="174" y="20"/>
                    <a:pt x="174" y="20"/>
                    <a:pt x="174" y="20"/>
                  </a:cubicBezTo>
                  <a:cubicBezTo>
                    <a:pt x="179" y="13"/>
                    <a:pt x="185" y="7"/>
                    <a:pt x="190"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4" name="Freeform 162"/>
            <p:cNvSpPr/>
            <p:nvPr/>
          </p:nvSpPr>
          <p:spPr bwMode="auto">
            <a:xfrm>
              <a:off x="1361007" y="6220577"/>
              <a:ext cx="262324" cy="38343"/>
            </a:xfrm>
            <a:custGeom>
              <a:avLst/>
              <a:gdLst>
                <a:gd name="T0" fmla="*/ 7 w 141"/>
                <a:gd name="T1" fmla="*/ 0 h 20"/>
                <a:gd name="T2" fmla="*/ 0 w 141"/>
                <a:gd name="T3" fmla="*/ 10 h 20"/>
                <a:gd name="T4" fmla="*/ 7 w 141"/>
                <a:gd name="T5" fmla="*/ 20 h 20"/>
                <a:gd name="T6" fmla="*/ 113 w 141"/>
                <a:gd name="T7" fmla="*/ 20 h 20"/>
                <a:gd name="T8" fmla="*/ 141 w 141"/>
                <a:gd name="T9" fmla="*/ 0 h 20"/>
                <a:gd name="T10" fmla="*/ 7 w 141"/>
                <a:gd name="T11" fmla="*/ 0 h 20"/>
              </a:gdLst>
              <a:ahLst/>
              <a:cxnLst>
                <a:cxn ang="0">
                  <a:pos x="T0" y="T1"/>
                </a:cxn>
                <a:cxn ang="0">
                  <a:pos x="T2" y="T3"/>
                </a:cxn>
                <a:cxn ang="0">
                  <a:pos x="T4" y="T5"/>
                </a:cxn>
                <a:cxn ang="0">
                  <a:pos x="T6" y="T7"/>
                </a:cxn>
                <a:cxn ang="0">
                  <a:pos x="T8" y="T9"/>
                </a:cxn>
                <a:cxn ang="0">
                  <a:pos x="T10" y="T11"/>
                </a:cxn>
              </a:cxnLst>
              <a:rect l="0" t="0" r="r" b="b"/>
              <a:pathLst>
                <a:path w="141" h="20">
                  <a:moveTo>
                    <a:pt x="7" y="0"/>
                  </a:moveTo>
                  <a:cubicBezTo>
                    <a:pt x="3" y="0"/>
                    <a:pt x="0" y="4"/>
                    <a:pt x="0" y="10"/>
                  </a:cubicBezTo>
                  <a:cubicBezTo>
                    <a:pt x="0" y="15"/>
                    <a:pt x="3" y="20"/>
                    <a:pt x="7" y="20"/>
                  </a:cubicBezTo>
                  <a:cubicBezTo>
                    <a:pt x="113" y="20"/>
                    <a:pt x="113" y="20"/>
                    <a:pt x="113" y="20"/>
                  </a:cubicBezTo>
                  <a:cubicBezTo>
                    <a:pt x="123" y="14"/>
                    <a:pt x="132" y="7"/>
                    <a:pt x="141" y="0"/>
                  </a:cubicBezTo>
                  <a:lnTo>
                    <a:pt x="7" y="0"/>
                  </a:ln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5" name="Freeform 163"/>
            <p:cNvSpPr/>
            <p:nvPr/>
          </p:nvSpPr>
          <p:spPr bwMode="auto">
            <a:xfrm>
              <a:off x="1361007" y="6314134"/>
              <a:ext cx="80594" cy="15337"/>
            </a:xfrm>
            <a:custGeom>
              <a:avLst/>
              <a:gdLst>
                <a:gd name="T0" fmla="*/ 43 w 43"/>
                <a:gd name="T1" fmla="*/ 0 h 8"/>
                <a:gd name="T2" fmla="*/ 7 w 43"/>
                <a:gd name="T3" fmla="*/ 0 h 8"/>
                <a:gd name="T4" fmla="*/ 0 w 43"/>
                <a:gd name="T5" fmla="*/ 8 h 8"/>
                <a:gd name="T6" fmla="*/ 43 w 43"/>
                <a:gd name="T7" fmla="*/ 0 h 8"/>
              </a:gdLst>
              <a:ahLst/>
              <a:cxnLst>
                <a:cxn ang="0">
                  <a:pos x="T0" y="T1"/>
                </a:cxn>
                <a:cxn ang="0">
                  <a:pos x="T2" y="T3"/>
                </a:cxn>
                <a:cxn ang="0">
                  <a:pos x="T4" y="T5"/>
                </a:cxn>
                <a:cxn ang="0">
                  <a:pos x="T6" y="T7"/>
                </a:cxn>
              </a:cxnLst>
              <a:rect l="0" t="0" r="r" b="b"/>
              <a:pathLst>
                <a:path w="43" h="8">
                  <a:moveTo>
                    <a:pt x="43" y="0"/>
                  </a:moveTo>
                  <a:cubicBezTo>
                    <a:pt x="7" y="0"/>
                    <a:pt x="7" y="0"/>
                    <a:pt x="7" y="0"/>
                  </a:cubicBezTo>
                  <a:cubicBezTo>
                    <a:pt x="4" y="0"/>
                    <a:pt x="0" y="3"/>
                    <a:pt x="0" y="8"/>
                  </a:cubicBezTo>
                  <a:cubicBezTo>
                    <a:pt x="15" y="6"/>
                    <a:pt x="29" y="4"/>
                    <a:pt x="4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26" name="橢圓形圖說文字 25"/>
          <p:cNvSpPr/>
          <p:nvPr/>
        </p:nvSpPr>
        <p:spPr>
          <a:xfrm>
            <a:off x="8653463" y="3567386"/>
            <a:ext cx="3074987" cy="1952352"/>
          </a:xfrm>
          <a:prstGeom prst="wedgeEllipseCallout">
            <a:avLst>
              <a:gd name="adj1" fmla="val -64790"/>
              <a:gd name="adj2" fmla="val 7605"/>
            </a:avLst>
          </a:prstGeom>
          <a:solidFill>
            <a:schemeClr val="accent4">
              <a:lumMod val="20000"/>
              <a:lumOff val="80000"/>
            </a:schemeClr>
          </a:solidFill>
          <a:ln w="38100">
            <a:solidFill>
              <a:srgbClr val="FFC000"/>
            </a:solid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lIns="0" tIns="0" rIns="0" bIns="0" anchor="ctr"/>
          <a:lstStyle/>
          <a:p>
            <a:pPr algn="just" eaLnBrk="1" fontAlgn="auto" hangingPunct="1">
              <a:spcBef>
                <a:spcPts val="0"/>
              </a:spcBef>
              <a:spcAft>
                <a:spcPts val="0"/>
              </a:spcAft>
              <a:defRPr/>
            </a:pPr>
            <a:r>
              <a:rPr lang="zh-TW" altLang="en-US" sz="2200" b="1" dirty="0">
                <a:solidFill>
                  <a:srgbClr val="C00000"/>
                </a:solidFill>
                <a:latin typeface="微軟正黑體" panose="020B0604030504040204" pitchFamily="34" charset="-120"/>
                <a:ea typeface="微軟正黑體" panose="020B0604030504040204" pitchFamily="34" charset="-120"/>
              </a:rPr>
              <a:t>若報名學校未勾選，亦無法進行</a:t>
            </a:r>
            <a:endParaRPr lang="en-US" altLang="zh-TW" sz="2200" b="1" dirty="0">
              <a:solidFill>
                <a:srgbClr val="C00000"/>
              </a:solidFill>
              <a:latin typeface="微軟正黑體" panose="020B0604030504040204" pitchFamily="34" charset="-120"/>
              <a:ea typeface="微軟正黑體" panose="020B0604030504040204" pitchFamily="34" charset="-120"/>
            </a:endParaRPr>
          </a:p>
          <a:p>
            <a:pPr algn="just" eaLnBrk="1" fontAlgn="auto" hangingPunct="1">
              <a:spcBef>
                <a:spcPts val="0"/>
              </a:spcBef>
              <a:spcAft>
                <a:spcPts val="0"/>
              </a:spcAft>
              <a:defRPr/>
            </a:pPr>
            <a:r>
              <a:rPr lang="zh-TW" altLang="en-US" sz="2200" b="1" dirty="0">
                <a:solidFill>
                  <a:srgbClr val="C00000"/>
                </a:solidFill>
                <a:latin typeface="微軟正黑體" panose="020B0604030504040204" pitchFamily="34" charset="-120"/>
                <a:ea typeface="微軟正黑體" panose="020B0604030504040204" pitchFamily="34" charset="-120"/>
              </a:rPr>
              <a:t>「報名資料確認」</a:t>
            </a:r>
          </a:p>
        </p:txBody>
      </p:sp>
      <p:sp>
        <p:nvSpPr>
          <p:cNvPr id="27" name="KSO_Shape"/>
          <p:cNvSpPr>
            <a:spLocks/>
          </p:cNvSpPr>
          <p:nvPr/>
        </p:nvSpPr>
        <p:spPr bwMode="auto">
          <a:xfrm>
            <a:off x="6023992" y="1966231"/>
            <a:ext cx="608464" cy="664987"/>
          </a:xfrm>
          <a:custGeom>
            <a:avLst/>
            <a:gdLst>
              <a:gd name="T0" fmla="*/ 407337059 w 7313"/>
              <a:gd name="T1" fmla="*/ 407252968 h 7994"/>
              <a:gd name="T2" fmla="*/ 407337059 w 7313"/>
              <a:gd name="T3" fmla="*/ 407252968 h 7994"/>
              <a:gd name="T4" fmla="*/ 407337059 w 7313"/>
              <a:gd name="T5" fmla="*/ 407252968 h 7994"/>
              <a:gd name="T6" fmla="*/ 407337059 w 7313"/>
              <a:gd name="T7" fmla="*/ 407252968 h 7994"/>
              <a:gd name="T8" fmla="*/ 407337059 w 7313"/>
              <a:gd name="T9" fmla="*/ 407252968 h 7994"/>
              <a:gd name="T10" fmla="*/ 407337059 w 7313"/>
              <a:gd name="T11" fmla="*/ 407252968 h 7994"/>
              <a:gd name="T12" fmla="*/ 407337059 w 7313"/>
              <a:gd name="T13" fmla="*/ 407252968 h 7994"/>
              <a:gd name="T14" fmla="*/ 407337059 w 7313"/>
              <a:gd name="T15" fmla="*/ 407252968 h 7994"/>
              <a:gd name="T16" fmla="*/ 407337059 w 7313"/>
              <a:gd name="T17" fmla="*/ 407252968 h 7994"/>
              <a:gd name="T18" fmla="*/ 407337059 w 7313"/>
              <a:gd name="T19" fmla="*/ 407252968 h 7994"/>
              <a:gd name="T20" fmla="*/ 407337059 w 7313"/>
              <a:gd name="T21" fmla="*/ 407252968 h 7994"/>
              <a:gd name="T22" fmla="*/ 407337059 w 7313"/>
              <a:gd name="T23" fmla="*/ 407252968 h 7994"/>
              <a:gd name="T24" fmla="*/ 407337059 w 7313"/>
              <a:gd name="T25" fmla="*/ 407252968 h 7994"/>
              <a:gd name="T26" fmla="*/ 407337059 w 7313"/>
              <a:gd name="T27" fmla="*/ 407252968 h 7994"/>
              <a:gd name="T28" fmla="*/ 407337059 w 7313"/>
              <a:gd name="T29" fmla="*/ 407252968 h 7994"/>
              <a:gd name="T30" fmla="*/ 407337059 w 7313"/>
              <a:gd name="T31" fmla="*/ 407252968 h 7994"/>
              <a:gd name="T32" fmla="*/ 407337059 w 7313"/>
              <a:gd name="T33" fmla="*/ 407252968 h 7994"/>
              <a:gd name="T34" fmla="*/ 407337059 w 7313"/>
              <a:gd name="T35" fmla="*/ 407252968 h 7994"/>
              <a:gd name="T36" fmla="*/ 407337059 w 7313"/>
              <a:gd name="T37" fmla="*/ 407252968 h 7994"/>
              <a:gd name="T38" fmla="*/ 407337059 w 7313"/>
              <a:gd name="T39" fmla="*/ 407252968 h 7994"/>
              <a:gd name="T40" fmla="*/ 407337059 w 7313"/>
              <a:gd name="T41" fmla="*/ 407252968 h 7994"/>
              <a:gd name="T42" fmla="*/ 407337059 w 7313"/>
              <a:gd name="T43" fmla="*/ 407252968 h 7994"/>
              <a:gd name="T44" fmla="*/ 407337059 w 7313"/>
              <a:gd name="T45" fmla="*/ 407252968 h 7994"/>
              <a:gd name="T46" fmla="*/ 407337059 w 7313"/>
              <a:gd name="T47" fmla="*/ 407252968 h 7994"/>
              <a:gd name="T48" fmla="*/ 407337059 w 7313"/>
              <a:gd name="T49" fmla="*/ 407252968 h 7994"/>
              <a:gd name="T50" fmla="*/ 407337059 w 7313"/>
              <a:gd name="T51" fmla="*/ 407252968 h 7994"/>
              <a:gd name="T52" fmla="*/ 407337059 w 7313"/>
              <a:gd name="T53" fmla="*/ 407252968 h 7994"/>
              <a:gd name="T54" fmla="*/ 407337059 w 7313"/>
              <a:gd name="T55" fmla="*/ 407252968 h 7994"/>
              <a:gd name="T56" fmla="*/ 407337059 w 7313"/>
              <a:gd name="T57" fmla="*/ 407252968 h 7994"/>
              <a:gd name="T58" fmla="*/ 407337059 w 7313"/>
              <a:gd name="T59" fmla="*/ 407252968 h 7994"/>
              <a:gd name="T60" fmla="*/ 407337059 w 7313"/>
              <a:gd name="T61" fmla="*/ 407252968 h 7994"/>
              <a:gd name="T62" fmla="*/ 407337059 w 7313"/>
              <a:gd name="T63" fmla="*/ 407252968 h 7994"/>
              <a:gd name="T64" fmla="*/ 407337059 w 7313"/>
              <a:gd name="T65" fmla="*/ 407252968 h 7994"/>
              <a:gd name="T66" fmla="*/ 407337059 w 7313"/>
              <a:gd name="T67" fmla="*/ 407252968 h 7994"/>
              <a:gd name="T68" fmla="*/ 407337059 w 7313"/>
              <a:gd name="T69" fmla="*/ 407252968 h 7994"/>
              <a:gd name="T70" fmla="*/ 407337059 w 7313"/>
              <a:gd name="T71" fmla="*/ 407252968 h 7994"/>
              <a:gd name="T72" fmla="*/ 407337059 w 7313"/>
              <a:gd name="T73" fmla="*/ 407252968 h 7994"/>
              <a:gd name="T74" fmla="*/ 407337059 w 7313"/>
              <a:gd name="T75" fmla="*/ 407252968 h 7994"/>
              <a:gd name="T76" fmla="*/ 407337059 w 7313"/>
              <a:gd name="T77" fmla="*/ 407252968 h 7994"/>
              <a:gd name="T78" fmla="*/ 407337059 w 7313"/>
              <a:gd name="T79" fmla="*/ 407252968 h 7994"/>
              <a:gd name="T80" fmla="*/ 407337059 w 7313"/>
              <a:gd name="T81" fmla="*/ 407252968 h 7994"/>
              <a:gd name="T82" fmla="*/ 407337059 w 7313"/>
              <a:gd name="T83" fmla="*/ 407252968 h 7994"/>
              <a:gd name="T84" fmla="*/ 407337059 w 7313"/>
              <a:gd name="T85" fmla="*/ 407252968 h 7994"/>
              <a:gd name="T86" fmla="*/ 407337059 w 7313"/>
              <a:gd name="T87" fmla="*/ 407252968 h 7994"/>
              <a:gd name="T88" fmla="*/ 407337059 w 7313"/>
              <a:gd name="T89" fmla="*/ 407252968 h 7994"/>
              <a:gd name="T90" fmla="*/ 407337059 w 7313"/>
              <a:gd name="T91" fmla="*/ 407252968 h 7994"/>
              <a:gd name="T92" fmla="*/ 407337059 w 7313"/>
              <a:gd name="T93" fmla="*/ 407252968 h 7994"/>
              <a:gd name="T94" fmla="*/ 407337059 w 7313"/>
              <a:gd name="T95" fmla="*/ 407252968 h 7994"/>
              <a:gd name="T96" fmla="*/ 407337059 w 7313"/>
              <a:gd name="T97" fmla="*/ 407252968 h 7994"/>
              <a:gd name="T98" fmla="*/ 407337059 w 7313"/>
              <a:gd name="T99" fmla="*/ 407252968 h 7994"/>
              <a:gd name="T100" fmla="*/ 407337059 w 7313"/>
              <a:gd name="T101" fmla="*/ 407252968 h 7994"/>
              <a:gd name="T102" fmla="*/ 407337059 w 7313"/>
              <a:gd name="T103" fmla="*/ 407252968 h 79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313" h="7994">
                <a:moveTo>
                  <a:pt x="0" y="3997"/>
                </a:moveTo>
                <a:lnTo>
                  <a:pt x="0" y="3997"/>
                </a:lnTo>
                <a:lnTo>
                  <a:pt x="1" y="3944"/>
                </a:lnTo>
                <a:lnTo>
                  <a:pt x="5" y="3891"/>
                </a:lnTo>
                <a:lnTo>
                  <a:pt x="12" y="3839"/>
                </a:lnTo>
                <a:lnTo>
                  <a:pt x="21" y="3788"/>
                </a:lnTo>
                <a:lnTo>
                  <a:pt x="33" y="3737"/>
                </a:lnTo>
                <a:lnTo>
                  <a:pt x="47" y="3687"/>
                </a:lnTo>
                <a:lnTo>
                  <a:pt x="64" y="3639"/>
                </a:lnTo>
                <a:lnTo>
                  <a:pt x="81" y="3591"/>
                </a:lnTo>
                <a:lnTo>
                  <a:pt x="103" y="3545"/>
                </a:lnTo>
                <a:lnTo>
                  <a:pt x="126" y="3500"/>
                </a:lnTo>
                <a:lnTo>
                  <a:pt x="151" y="3457"/>
                </a:lnTo>
                <a:lnTo>
                  <a:pt x="179" y="3414"/>
                </a:lnTo>
                <a:lnTo>
                  <a:pt x="208" y="3373"/>
                </a:lnTo>
                <a:lnTo>
                  <a:pt x="239" y="3333"/>
                </a:lnTo>
                <a:lnTo>
                  <a:pt x="272" y="3296"/>
                </a:lnTo>
                <a:lnTo>
                  <a:pt x="306" y="3259"/>
                </a:lnTo>
                <a:lnTo>
                  <a:pt x="343" y="3225"/>
                </a:lnTo>
                <a:lnTo>
                  <a:pt x="381" y="3191"/>
                </a:lnTo>
                <a:lnTo>
                  <a:pt x="420" y="3161"/>
                </a:lnTo>
                <a:lnTo>
                  <a:pt x="461" y="3131"/>
                </a:lnTo>
                <a:lnTo>
                  <a:pt x="504" y="3104"/>
                </a:lnTo>
                <a:lnTo>
                  <a:pt x="548" y="3079"/>
                </a:lnTo>
                <a:lnTo>
                  <a:pt x="593" y="3055"/>
                </a:lnTo>
                <a:lnTo>
                  <a:pt x="639" y="3035"/>
                </a:lnTo>
                <a:lnTo>
                  <a:pt x="686" y="3016"/>
                </a:lnTo>
                <a:lnTo>
                  <a:pt x="735" y="3000"/>
                </a:lnTo>
                <a:lnTo>
                  <a:pt x="785" y="2986"/>
                </a:lnTo>
                <a:lnTo>
                  <a:pt x="834" y="2974"/>
                </a:lnTo>
                <a:lnTo>
                  <a:pt x="886" y="2964"/>
                </a:lnTo>
                <a:lnTo>
                  <a:pt x="938" y="2957"/>
                </a:lnTo>
                <a:lnTo>
                  <a:pt x="990" y="2954"/>
                </a:lnTo>
                <a:lnTo>
                  <a:pt x="1045" y="2952"/>
                </a:lnTo>
                <a:lnTo>
                  <a:pt x="3746" y="2952"/>
                </a:lnTo>
                <a:lnTo>
                  <a:pt x="2576" y="1782"/>
                </a:lnTo>
                <a:lnTo>
                  <a:pt x="2539" y="1743"/>
                </a:lnTo>
                <a:lnTo>
                  <a:pt x="2504" y="1703"/>
                </a:lnTo>
                <a:lnTo>
                  <a:pt x="2472" y="1661"/>
                </a:lnTo>
                <a:lnTo>
                  <a:pt x="2443" y="1619"/>
                </a:lnTo>
                <a:lnTo>
                  <a:pt x="2415" y="1575"/>
                </a:lnTo>
                <a:lnTo>
                  <a:pt x="2391" y="1530"/>
                </a:lnTo>
                <a:lnTo>
                  <a:pt x="2367" y="1484"/>
                </a:lnTo>
                <a:lnTo>
                  <a:pt x="2347" y="1438"/>
                </a:lnTo>
                <a:lnTo>
                  <a:pt x="2329" y="1389"/>
                </a:lnTo>
                <a:lnTo>
                  <a:pt x="2314" y="1342"/>
                </a:lnTo>
                <a:lnTo>
                  <a:pt x="2301" y="1292"/>
                </a:lnTo>
                <a:lnTo>
                  <a:pt x="2290" y="1244"/>
                </a:lnTo>
                <a:lnTo>
                  <a:pt x="2282" y="1194"/>
                </a:lnTo>
                <a:lnTo>
                  <a:pt x="2276" y="1144"/>
                </a:lnTo>
                <a:lnTo>
                  <a:pt x="2272" y="1093"/>
                </a:lnTo>
                <a:lnTo>
                  <a:pt x="2271" y="1044"/>
                </a:lnTo>
                <a:lnTo>
                  <a:pt x="2272" y="994"/>
                </a:lnTo>
                <a:lnTo>
                  <a:pt x="2276" y="943"/>
                </a:lnTo>
                <a:lnTo>
                  <a:pt x="2282" y="893"/>
                </a:lnTo>
                <a:lnTo>
                  <a:pt x="2290" y="844"/>
                </a:lnTo>
                <a:lnTo>
                  <a:pt x="2301" y="794"/>
                </a:lnTo>
                <a:lnTo>
                  <a:pt x="2314" y="745"/>
                </a:lnTo>
                <a:lnTo>
                  <a:pt x="2329" y="698"/>
                </a:lnTo>
                <a:lnTo>
                  <a:pt x="2347" y="650"/>
                </a:lnTo>
                <a:lnTo>
                  <a:pt x="2367" y="603"/>
                </a:lnTo>
                <a:lnTo>
                  <a:pt x="2391" y="557"/>
                </a:lnTo>
                <a:lnTo>
                  <a:pt x="2415" y="512"/>
                </a:lnTo>
                <a:lnTo>
                  <a:pt x="2443" y="468"/>
                </a:lnTo>
                <a:lnTo>
                  <a:pt x="2472" y="426"/>
                </a:lnTo>
                <a:lnTo>
                  <a:pt x="2504" y="384"/>
                </a:lnTo>
                <a:lnTo>
                  <a:pt x="2539" y="343"/>
                </a:lnTo>
                <a:lnTo>
                  <a:pt x="2576" y="305"/>
                </a:lnTo>
                <a:lnTo>
                  <a:pt x="2614" y="268"/>
                </a:lnTo>
                <a:lnTo>
                  <a:pt x="2654" y="233"/>
                </a:lnTo>
                <a:lnTo>
                  <a:pt x="2696" y="201"/>
                </a:lnTo>
                <a:lnTo>
                  <a:pt x="2740" y="171"/>
                </a:lnTo>
                <a:lnTo>
                  <a:pt x="2783" y="144"/>
                </a:lnTo>
                <a:lnTo>
                  <a:pt x="2828" y="119"/>
                </a:lnTo>
                <a:lnTo>
                  <a:pt x="2875" y="97"/>
                </a:lnTo>
                <a:lnTo>
                  <a:pt x="2921" y="77"/>
                </a:lnTo>
                <a:lnTo>
                  <a:pt x="2968" y="59"/>
                </a:lnTo>
                <a:lnTo>
                  <a:pt x="3017" y="44"/>
                </a:lnTo>
                <a:lnTo>
                  <a:pt x="3065" y="29"/>
                </a:lnTo>
                <a:lnTo>
                  <a:pt x="3115" y="19"/>
                </a:lnTo>
                <a:lnTo>
                  <a:pt x="3165" y="10"/>
                </a:lnTo>
                <a:lnTo>
                  <a:pt x="3214" y="5"/>
                </a:lnTo>
                <a:lnTo>
                  <a:pt x="3264" y="1"/>
                </a:lnTo>
                <a:lnTo>
                  <a:pt x="3315" y="0"/>
                </a:lnTo>
                <a:lnTo>
                  <a:pt x="3365" y="1"/>
                </a:lnTo>
                <a:lnTo>
                  <a:pt x="3414" y="5"/>
                </a:lnTo>
                <a:lnTo>
                  <a:pt x="3465" y="10"/>
                </a:lnTo>
                <a:lnTo>
                  <a:pt x="3514" y="19"/>
                </a:lnTo>
                <a:lnTo>
                  <a:pt x="3563" y="29"/>
                </a:lnTo>
                <a:lnTo>
                  <a:pt x="3612" y="44"/>
                </a:lnTo>
                <a:lnTo>
                  <a:pt x="3660" y="59"/>
                </a:lnTo>
                <a:lnTo>
                  <a:pt x="3708" y="77"/>
                </a:lnTo>
                <a:lnTo>
                  <a:pt x="3755" y="97"/>
                </a:lnTo>
                <a:lnTo>
                  <a:pt x="3801" y="119"/>
                </a:lnTo>
                <a:lnTo>
                  <a:pt x="3846" y="144"/>
                </a:lnTo>
                <a:lnTo>
                  <a:pt x="3890" y="171"/>
                </a:lnTo>
                <a:lnTo>
                  <a:pt x="3933" y="201"/>
                </a:lnTo>
                <a:lnTo>
                  <a:pt x="3974" y="233"/>
                </a:lnTo>
                <a:lnTo>
                  <a:pt x="4014" y="268"/>
                </a:lnTo>
                <a:lnTo>
                  <a:pt x="4053" y="305"/>
                </a:lnTo>
                <a:lnTo>
                  <a:pt x="6965" y="3216"/>
                </a:lnTo>
                <a:lnTo>
                  <a:pt x="6987" y="3236"/>
                </a:lnTo>
                <a:lnTo>
                  <a:pt x="7009" y="3258"/>
                </a:lnTo>
                <a:lnTo>
                  <a:pt x="7043" y="3293"/>
                </a:lnTo>
                <a:lnTo>
                  <a:pt x="7076" y="3331"/>
                </a:lnTo>
                <a:lnTo>
                  <a:pt x="7106" y="3370"/>
                </a:lnTo>
                <a:lnTo>
                  <a:pt x="7134" y="3410"/>
                </a:lnTo>
                <a:lnTo>
                  <a:pt x="7161" y="3451"/>
                </a:lnTo>
                <a:lnTo>
                  <a:pt x="7185" y="3493"/>
                </a:lnTo>
                <a:lnTo>
                  <a:pt x="7208" y="3536"/>
                </a:lnTo>
                <a:lnTo>
                  <a:pt x="7228" y="3578"/>
                </a:lnTo>
                <a:lnTo>
                  <a:pt x="7245" y="3623"/>
                </a:lnTo>
                <a:lnTo>
                  <a:pt x="7261" y="3668"/>
                </a:lnTo>
                <a:lnTo>
                  <a:pt x="7275" y="3713"/>
                </a:lnTo>
                <a:lnTo>
                  <a:pt x="7286" y="3759"/>
                </a:lnTo>
                <a:lnTo>
                  <a:pt x="7296" y="3806"/>
                </a:lnTo>
                <a:lnTo>
                  <a:pt x="7303" y="3852"/>
                </a:lnTo>
                <a:lnTo>
                  <a:pt x="7308" y="3899"/>
                </a:lnTo>
                <a:lnTo>
                  <a:pt x="7312" y="3946"/>
                </a:lnTo>
                <a:lnTo>
                  <a:pt x="7312" y="3949"/>
                </a:lnTo>
                <a:lnTo>
                  <a:pt x="7312" y="3951"/>
                </a:lnTo>
                <a:lnTo>
                  <a:pt x="7313" y="3970"/>
                </a:lnTo>
                <a:lnTo>
                  <a:pt x="7313" y="3971"/>
                </a:lnTo>
                <a:lnTo>
                  <a:pt x="7313" y="3974"/>
                </a:lnTo>
                <a:lnTo>
                  <a:pt x="7313" y="3996"/>
                </a:lnTo>
                <a:lnTo>
                  <a:pt x="7313" y="3997"/>
                </a:lnTo>
                <a:lnTo>
                  <a:pt x="7313" y="3999"/>
                </a:lnTo>
                <a:lnTo>
                  <a:pt x="7313" y="4021"/>
                </a:lnTo>
                <a:lnTo>
                  <a:pt x="7311" y="4070"/>
                </a:lnTo>
                <a:lnTo>
                  <a:pt x="7306" y="4118"/>
                </a:lnTo>
                <a:lnTo>
                  <a:pt x="7300" y="4167"/>
                </a:lnTo>
                <a:lnTo>
                  <a:pt x="7290" y="4215"/>
                </a:lnTo>
                <a:lnTo>
                  <a:pt x="7280" y="4262"/>
                </a:lnTo>
                <a:lnTo>
                  <a:pt x="7266" y="4310"/>
                </a:lnTo>
                <a:lnTo>
                  <a:pt x="7250" y="4356"/>
                </a:lnTo>
                <a:lnTo>
                  <a:pt x="7232" y="4402"/>
                </a:lnTo>
                <a:lnTo>
                  <a:pt x="7212" y="4448"/>
                </a:lnTo>
                <a:lnTo>
                  <a:pt x="7190" y="4492"/>
                </a:lnTo>
                <a:lnTo>
                  <a:pt x="7165" y="4536"/>
                </a:lnTo>
                <a:lnTo>
                  <a:pt x="7139" y="4578"/>
                </a:lnTo>
                <a:lnTo>
                  <a:pt x="7109" y="4620"/>
                </a:lnTo>
                <a:lnTo>
                  <a:pt x="7079" y="4660"/>
                </a:lnTo>
                <a:lnTo>
                  <a:pt x="7044" y="4699"/>
                </a:lnTo>
                <a:lnTo>
                  <a:pt x="7009" y="4737"/>
                </a:lnTo>
                <a:lnTo>
                  <a:pt x="6987" y="4757"/>
                </a:lnTo>
                <a:lnTo>
                  <a:pt x="6966" y="4777"/>
                </a:lnTo>
                <a:lnTo>
                  <a:pt x="4053" y="7690"/>
                </a:lnTo>
                <a:lnTo>
                  <a:pt x="4014" y="7726"/>
                </a:lnTo>
                <a:lnTo>
                  <a:pt x="3974" y="7761"/>
                </a:lnTo>
                <a:lnTo>
                  <a:pt x="3933" y="7793"/>
                </a:lnTo>
                <a:lnTo>
                  <a:pt x="3890" y="7822"/>
                </a:lnTo>
                <a:lnTo>
                  <a:pt x="3846" y="7851"/>
                </a:lnTo>
                <a:lnTo>
                  <a:pt x="3801" y="7875"/>
                </a:lnTo>
                <a:lnTo>
                  <a:pt x="3755" y="7898"/>
                </a:lnTo>
                <a:lnTo>
                  <a:pt x="3708" y="7918"/>
                </a:lnTo>
                <a:lnTo>
                  <a:pt x="3660" y="7936"/>
                </a:lnTo>
                <a:lnTo>
                  <a:pt x="3612" y="7951"/>
                </a:lnTo>
                <a:lnTo>
                  <a:pt x="3563" y="7964"/>
                </a:lnTo>
                <a:lnTo>
                  <a:pt x="3514" y="7975"/>
                </a:lnTo>
                <a:lnTo>
                  <a:pt x="3465" y="7983"/>
                </a:lnTo>
                <a:lnTo>
                  <a:pt x="3414" y="7989"/>
                </a:lnTo>
                <a:lnTo>
                  <a:pt x="3365" y="7993"/>
                </a:lnTo>
                <a:lnTo>
                  <a:pt x="3315" y="7994"/>
                </a:lnTo>
                <a:lnTo>
                  <a:pt x="3264" y="7993"/>
                </a:lnTo>
                <a:lnTo>
                  <a:pt x="3214" y="7989"/>
                </a:lnTo>
                <a:lnTo>
                  <a:pt x="3165" y="7983"/>
                </a:lnTo>
                <a:lnTo>
                  <a:pt x="3115" y="7975"/>
                </a:lnTo>
                <a:lnTo>
                  <a:pt x="3065" y="7964"/>
                </a:lnTo>
                <a:lnTo>
                  <a:pt x="3017" y="7951"/>
                </a:lnTo>
                <a:lnTo>
                  <a:pt x="2968" y="7936"/>
                </a:lnTo>
                <a:lnTo>
                  <a:pt x="2921" y="7918"/>
                </a:lnTo>
                <a:lnTo>
                  <a:pt x="2875" y="7898"/>
                </a:lnTo>
                <a:lnTo>
                  <a:pt x="2828" y="7875"/>
                </a:lnTo>
                <a:lnTo>
                  <a:pt x="2783" y="7851"/>
                </a:lnTo>
                <a:lnTo>
                  <a:pt x="2740" y="7822"/>
                </a:lnTo>
                <a:lnTo>
                  <a:pt x="2696" y="7793"/>
                </a:lnTo>
                <a:lnTo>
                  <a:pt x="2654" y="7761"/>
                </a:lnTo>
                <a:lnTo>
                  <a:pt x="2614" y="7726"/>
                </a:lnTo>
                <a:lnTo>
                  <a:pt x="2576" y="7690"/>
                </a:lnTo>
                <a:lnTo>
                  <a:pt x="2539" y="7651"/>
                </a:lnTo>
                <a:lnTo>
                  <a:pt x="2504" y="7610"/>
                </a:lnTo>
                <a:lnTo>
                  <a:pt x="2472" y="7569"/>
                </a:lnTo>
                <a:lnTo>
                  <a:pt x="2443" y="7526"/>
                </a:lnTo>
                <a:lnTo>
                  <a:pt x="2415" y="7482"/>
                </a:lnTo>
                <a:lnTo>
                  <a:pt x="2391" y="7438"/>
                </a:lnTo>
                <a:lnTo>
                  <a:pt x="2367" y="7391"/>
                </a:lnTo>
                <a:lnTo>
                  <a:pt x="2347" y="7344"/>
                </a:lnTo>
                <a:lnTo>
                  <a:pt x="2329" y="7297"/>
                </a:lnTo>
                <a:lnTo>
                  <a:pt x="2314" y="7248"/>
                </a:lnTo>
                <a:lnTo>
                  <a:pt x="2301" y="7200"/>
                </a:lnTo>
                <a:lnTo>
                  <a:pt x="2290" y="7151"/>
                </a:lnTo>
                <a:lnTo>
                  <a:pt x="2282" y="7101"/>
                </a:lnTo>
                <a:lnTo>
                  <a:pt x="2276" y="7051"/>
                </a:lnTo>
                <a:lnTo>
                  <a:pt x="2272" y="7001"/>
                </a:lnTo>
                <a:lnTo>
                  <a:pt x="2271" y="6951"/>
                </a:lnTo>
                <a:lnTo>
                  <a:pt x="2272" y="6900"/>
                </a:lnTo>
                <a:lnTo>
                  <a:pt x="2276" y="6851"/>
                </a:lnTo>
                <a:lnTo>
                  <a:pt x="2282" y="6801"/>
                </a:lnTo>
                <a:lnTo>
                  <a:pt x="2290" y="6751"/>
                </a:lnTo>
                <a:lnTo>
                  <a:pt x="2301" y="6701"/>
                </a:lnTo>
                <a:lnTo>
                  <a:pt x="2314" y="6653"/>
                </a:lnTo>
                <a:lnTo>
                  <a:pt x="2329" y="6604"/>
                </a:lnTo>
                <a:lnTo>
                  <a:pt x="2347" y="6557"/>
                </a:lnTo>
                <a:lnTo>
                  <a:pt x="2367" y="6511"/>
                </a:lnTo>
                <a:lnTo>
                  <a:pt x="2391" y="6465"/>
                </a:lnTo>
                <a:lnTo>
                  <a:pt x="2415" y="6420"/>
                </a:lnTo>
                <a:lnTo>
                  <a:pt x="2443" y="6376"/>
                </a:lnTo>
                <a:lnTo>
                  <a:pt x="2472" y="6332"/>
                </a:lnTo>
                <a:lnTo>
                  <a:pt x="2504" y="6291"/>
                </a:lnTo>
                <a:lnTo>
                  <a:pt x="2539" y="6251"/>
                </a:lnTo>
                <a:lnTo>
                  <a:pt x="2576" y="6213"/>
                </a:lnTo>
                <a:lnTo>
                  <a:pt x="3746" y="5041"/>
                </a:lnTo>
                <a:lnTo>
                  <a:pt x="1045" y="5041"/>
                </a:lnTo>
                <a:lnTo>
                  <a:pt x="990" y="5040"/>
                </a:lnTo>
                <a:lnTo>
                  <a:pt x="938" y="5036"/>
                </a:lnTo>
                <a:lnTo>
                  <a:pt x="886" y="5029"/>
                </a:lnTo>
                <a:lnTo>
                  <a:pt x="834" y="5020"/>
                </a:lnTo>
                <a:lnTo>
                  <a:pt x="785" y="5009"/>
                </a:lnTo>
                <a:lnTo>
                  <a:pt x="735" y="4995"/>
                </a:lnTo>
                <a:lnTo>
                  <a:pt x="686" y="4978"/>
                </a:lnTo>
                <a:lnTo>
                  <a:pt x="639" y="4959"/>
                </a:lnTo>
                <a:lnTo>
                  <a:pt x="593" y="4938"/>
                </a:lnTo>
                <a:lnTo>
                  <a:pt x="548" y="4916"/>
                </a:lnTo>
                <a:lnTo>
                  <a:pt x="504" y="4890"/>
                </a:lnTo>
                <a:lnTo>
                  <a:pt x="461" y="4862"/>
                </a:lnTo>
                <a:lnTo>
                  <a:pt x="420" y="4834"/>
                </a:lnTo>
                <a:lnTo>
                  <a:pt x="381" y="4802"/>
                </a:lnTo>
                <a:lnTo>
                  <a:pt x="343" y="4770"/>
                </a:lnTo>
                <a:lnTo>
                  <a:pt x="306" y="4735"/>
                </a:lnTo>
                <a:lnTo>
                  <a:pt x="272" y="4699"/>
                </a:lnTo>
                <a:lnTo>
                  <a:pt x="239" y="4661"/>
                </a:lnTo>
                <a:lnTo>
                  <a:pt x="208" y="4621"/>
                </a:lnTo>
                <a:lnTo>
                  <a:pt x="179" y="4581"/>
                </a:lnTo>
                <a:lnTo>
                  <a:pt x="151" y="4538"/>
                </a:lnTo>
                <a:lnTo>
                  <a:pt x="126" y="4494"/>
                </a:lnTo>
                <a:lnTo>
                  <a:pt x="103" y="4449"/>
                </a:lnTo>
                <a:lnTo>
                  <a:pt x="81" y="4403"/>
                </a:lnTo>
                <a:lnTo>
                  <a:pt x="64" y="4356"/>
                </a:lnTo>
                <a:lnTo>
                  <a:pt x="47" y="4307"/>
                </a:lnTo>
                <a:lnTo>
                  <a:pt x="33" y="4258"/>
                </a:lnTo>
                <a:lnTo>
                  <a:pt x="21" y="4207"/>
                </a:lnTo>
                <a:lnTo>
                  <a:pt x="12" y="4156"/>
                </a:lnTo>
                <a:lnTo>
                  <a:pt x="5" y="4104"/>
                </a:lnTo>
                <a:lnTo>
                  <a:pt x="1" y="4051"/>
                </a:lnTo>
                <a:lnTo>
                  <a:pt x="0" y="3997"/>
                </a:lnTo>
                <a:close/>
              </a:path>
            </a:pathLst>
          </a:custGeom>
          <a:solidFill>
            <a:srgbClr val="FF0000"/>
          </a:solidFill>
          <a:ln w="19050">
            <a:solidFill>
              <a:schemeClr val="tx1"/>
            </a:solidFill>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a:endParaRPr>
          </a:p>
        </p:txBody>
      </p:sp>
      <p:pic>
        <p:nvPicPr>
          <p:cNvPr id="5" name="圖片 4">
            <a:extLst>
              <a:ext uri="{FF2B5EF4-FFF2-40B4-BE49-F238E27FC236}">
                <a16:creationId xmlns:a16="http://schemas.microsoft.com/office/drawing/2014/main" id="{8F7AA00D-665E-432B-9BC3-867140ABFECF}"/>
              </a:ext>
            </a:extLst>
          </p:cNvPr>
          <p:cNvPicPr>
            <a:picLocks noChangeAspect="1"/>
          </p:cNvPicPr>
          <p:nvPr/>
        </p:nvPicPr>
        <p:blipFill>
          <a:blip r:embed="rId3"/>
          <a:stretch>
            <a:fillRect/>
          </a:stretch>
        </p:blipFill>
        <p:spPr>
          <a:xfrm>
            <a:off x="1919536" y="1608138"/>
            <a:ext cx="4066701" cy="1522774"/>
          </a:xfrm>
          <a:prstGeom prst="rect">
            <a:avLst/>
          </a:prstGeom>
          <a:ln>
            <a:solidFill>
              <a:schemeClr val="tx1"/>
            </a:solidFill>
          </a:ln>
        </p:spPr>
      </p:pic>
      <p:pic>
        <p:nvPicPr>
          <p:cNvPr id="7" name="圖片 6">
            <a:extLst>
              <a:ext uri="{FF2B5EF4-FFF2-40B4-BE49-F238E27FC236}">
                <a16:creationId xmlns:a16="http://schemas.microsoft.com/office/drawing/2014/main" id="{87859629-E4C1-470C-95CD-2B4576B43728}"/>
              </a:ext>
            </a:extLst>
          </p:cNvPr>
          <p:cNvPicPr>
            <a:picLocks noChangeAspect="1"/>
          </p:cNvPicPr>
          <p:nvPr/>
        </p:nvPicPr>
        <p:blipFill>
          <a:blip r:embed="rId4"/>
          <a:stretch>
            <a:fillRect/>
          </a:stretch>
        </p:blipFill>
        <p:spPr>
          <a:xfrm>
            <a:off x="6710905" y="1659390"/>
            <a:ext cx="4342857" cy="1428571"/>
          </a:xfrm>
          <a:prstGeom prst="rect">
            <a:avLst/>
          </a:prstGeom>
          <a:ln>
            <a:solidFill>
              <a:schemeClr val="tx1"/>
            </a:solidFill>
          </a:ln>
        </p:spPr>
      </p:pic>
      <p:sp>
        <p:nvSpPr>
          <p:cNvPr id="3" name="投影片編號版面配置區 8">
            <a:extLst>
              <a:ext uri="{FF2B5EF4-FFF2-40B4-BE49-F238E27FC236}">
                <a16:creationId xmlns:a16="http://schemas.microsoft.com/office/drawing/2014/main" id="{9320F7C7-F82F-CA57-1F32-2A051B3CFAA1}"/>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38</a:t>
            </a:fld>
            <a:endParaRPr lang="zh-TW" altLang="en-US" sz="2600" b="1" u="sng"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128F7A7-D0DA-40EC-8C3F-F4A5830FC672}"/>
              </a:ext>
            </a:extLst>
          </p:cNvPr>
          <p:cNvPicPr>
            <a:picLocks noChangeAspect="1"/>
          </p:cNvPicPr>
          <p:nvPr/>
        </p:nvPicPr>
        <p:blipFill>
          <a:blip r:embed="rId2"/>
          <a:stretch>
            <a:fillRect/>
          </a:stretch>
        </p:blipFill>
        <p:spPr>
          <a:xfrm>
            <a:off x="615002" y="2272221"/>
            <a:ext cx="11310937" cy="3392350"/>
          </a:xfrm>
          <a:prstGeom prst="rect">
            <a:avLst/>
          </a:prstGeom>
          <a:ln>
            <a:solidFill>
              <a:schemeClr val="tx1"/>
            </a:solidFill>
          </a:ln>
        </p:spPr>
      </p:pic>
      <p:sp>
        <p:nvSpPr>
          <p:cNvPr id="7" name="標題 1"/>
          <p:cNvSpPr>
            <a:spLocks noGrp="1"/>
          </p:cNvSpPr>
          <p:nvPr>
            <p:ph type="title"/>
          </p:nvPr>
        </p:nvSpPr>
        <p:spPr>
          <a:xfrm>
            <a:off x="881063" y="234950"/>
            <a:ext cx="7772400" cy="704850"/>
          </a:xfrm>
        </p:spPr>
        <p:txBody>
          <a:bodyPr/>
          <a:lstStyle/>
          <a:p>
            <a:pPr eaLnBrk="1" hangingPunct="1"/>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伍</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、報名資料確認</a:t>
            </a:r>
            <a:r>
              <a:rPr lang="en-US" altLang="zh-TW" sz="3600" b="1" dirty="0">
                <a:solidFill>
                  <a:srgbClr val="002060"/>
                </a:solidFill>
                <a:latin typeface="微軟正黑體" panose="020B0604030504040204" pitchFamily="34" charset="-120"/>
                <a:ea typeface="微軟正黑體" panose="020B0604030504040204" pitchFamily="34" charset="-120"/>
              </a:rPr>
              <a:t>  8/9</a:t>
            </a:r>
            <a:endParaRPr lang="zh-TW" altLang="en-US" dirty="0"/>
          </a:p>
        </p:txBody>
      </p:sp>
      <p:grpSp>
        <p:nvGrpSpPr>
          <p:cNvPr id="22" name="群組 1"/>
          <p:cNvGrpSpPr>
            <a:grpSpLocks/>
          </p:cNvGrpSpPr>
          <p:nvPr/>
        </p:nvGrpSpPr>
        <p:grpSpPr bwMode="auto">
          <a:xfrm>
            <a:off x="288150" y="990780"/>
            <a:ext cx="11676961" cy="1130805"/>
            <a:chOff x="708917" y="3888659"/>
            <a:chExt cx="11374190" cy="393541"/>
          </a:xfrm>
          <a:effectLst>
            <a:outerShdw blurRad="50800" dist="38100" dir="2700000" algn="tl" rotWithShape="0">
              <a:prstClr val="black">
                <a:alpha val="40000"/>
              </a:prstClr>
            </a:outerShdw>
          </a:effectLst>
        </p:grpSpPr>
        <p:sp>
          <p:nvSpPr>
            <p:cNvPr id="23" name="矩形 22"/>
            <p:cNvSpPr/>
            <p:nvPr/>
          </p:nvSpPr>
          <p:spPr>
            <a:xfrm>
              <a:off x="766059" y="3888659"/>
              <a:ext cx="11317048" cy="386756"/>
            </a:xfrm>
            <a:prstGeom prst="rect">
              <a:avLst/>
            </a:prstGeom>
            <a:solidFill>
              <a:schemeClr val="accent4">
                <a:lumMod val="20000"/>
                <a:lumOff val="8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2200"/>
            </a:p>
          </p:txBody>
        </p:sp>
        <p:sp>
          <p:nvSpPr>
            <p:cNvPr id="24" name="矩形 13"/>
            <p:cNvSpPr>
              <a:spLocks noChangeArrowheads="1"/>
            </p:cNvSpPr>
            <p:nvPr/>
          </p:nvSpPr>
          <p:spPr bwMode="auto">
            <a:xfrm>
              <a:off x="708917" y="3896597"/>
              <a:ext cx="11233245" cy="38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zh-TW" sz="2200" b="1" dirty="0">
                  <a:solidFill>
                    <a:srgbClr val="002060"/>
                  </a:solidFill>
                  <a:latin typeface="微軟正黑體" panose="020B0604030504040204" pitchFamily="34" charset="-120"/>
                  <a:ea typeface="微軟正黑體" panose="020B0604030504040204" pitchFamily="34" charset="-120"/>
                </a:rPr>
                <a:t>※</a:t>
              </a:r>
              <a:r>
                <a:rPr lang="zh-TW" altLang="en-US" sz="2200" b="1" dirty="0">
                  <a:solidFill>
                    <a:srgbClr val="002060"/>
                  </a:solidFill>
                  <a:latin typeface="微軟正黑體" panose="020B0604030504040204" pitchFamily="34" charset="-120"/>
                  <a:ea typeface="微軟正黑體" panose="020B0604030504040204" pitchFamily="34" charset="-120"/>
                </a:rPr>
                <a:t> 報名資料確認後，免試生欲修改報名學校：</a:t>
              </a:r>
              <a:endParaRPr lang="en-US" altLang="zh-TW" sz="2200" b="1" dirty="0">
                <a:solidFill>
                  <a:srgbClr val="002060"/>
                </a:solidFill>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defRPr/>
              </a:pPr>
              <a:r>
                <a:rPr lang="zh-TW" altLang="en-US" sz="2200" b="1" dirty="0">
                  <a:solidFill>
                    <a:srgbClr val="00B050"/>
                  </a:solidFill>
                  <a:ea typeface="微軟正黑體" panose="020B0604030504040204" pitchFamily="34" charset="-120"/>
                  <a:cs typeface="Calibri" panose="020F0502020204030204" pitchFamily="34" charset="0"/>
                </a:rPr>
                <a:t>❶</a:t>
              </a:r>
              <a:r>
                <a:rPr lang="zh-TW" altLang="en-US" sz="2200" b="1" dirty="0">
                  <a:solidFill>
                    <a:srgbClr val="002060"/>
                  </a:solidFill>
                  <a:ea typeface="微軟正黑體" panose="020B0604030504040204" pitchFamily="34" charset="-120"/>
                  <a:cs typeface="Calibri" panose="020F0502020204030204" pitchFamily="34" charset="0"/>
                </a:rPr>
                <a:t> 若免試生已選報三區 → 不可修改及刪除</a:t>
              </a:r>
              <a:endParaRPr lang="en-US" altLang="zh-TW" sz="2200" b="1" dirty="0">
                <a:solidFill>
                  <a:srgbClr val="002060"/>
                </a:solidFill>
                <a:ea typeface="微軟正黑體" panose="020B0604030504040204" pitchFamily="34" charset="-120"/>
                <a:cs typeface="Calibri" panose="020F0502020204030204" pitchFamily="34" charset="0"/>
              </a:endParaRPr>
            </a:p>
            <a:p>
              <a:pPr eaLnBrk="1" hangingPunct="1">
                <a:lnSpc>
                  <a:spcPct val="100000"/>
                </a:lnSpc>
                <a:spcBef>
                  <a:spcPct val="0"/>
                </a:spcBef>
                <a:buFontTx/>
                <a:buNone/>
                <a:defRPr/>
              </a:pPr>
              <a:r>
                <a:rPr lang="zh-TW" altLang="en-US" sz="2200" b="1" dirty="0">
                  <a:solidFill>
                    <a:srgbClr val="C00000"/>
                  </a:solidFill>
                  <a:ea typeface="微軟正黑體" panose="020B0604030504040204" pitchFamily="34" charset="-120"/>
                  <a:cs typeface="Calibri" panose="020F0502020204030204" pitchFamily="34" charset="0"/>
                </a:rPr>
                <a:t>❷ </a:t>
              </a:r>
              <a:r>
                <a:rPr lang="zh-TW" altLang="en-US" sz="2200" b="1" dirty="0">
                  <a:solidFill>
                    <a:srgbClr val="002060"/>
                  </a:solidFill>
                  <a:ea typeface="微軟正黑體" panose="020B0604030504040204" pitchFamily="34" charset="-120"/>
                  <a:cs typeface="Calibri" panose="020F0502020204030204" pitchFamily="34" charset="0"/>
                </a:rPr>
                <a:t>若免試生欲</a:t>
              </a:r>
              <a:r>
                <a:rPr lang="zh-TW" altLang="en-US" sz="2200" b="1" u="sng" dirty="0">
                  <a:solidFill>
                    <a:schemeClr val="bg1"/>
                  </a:solidFill>
                  <a:effectLst>
                    <a:glow rad="101600">
                      <a:srgbClr val="0000FF"/>
                    </a:glow>
                  </a:effectLst>
                  <a:ea typeface="微軟正黑體" panose="020B0604030504040204" pitchFamily="34" charset="-120"/>
                  <a:cs typeface="Calibri" panose="020F0502020204030204" pitchFamily="34" charset="0"/>
                </a:rPr>
                <a:t>加報</a:t>
              </a:r>
              <a:r>
                <a:rPr lang="zh-TW" altLang="en-US" sz="2200" b="1" dirty="0">
                  <a:solidFill>
                    <a:srgbClr val="002060"/>
                  </a:solidFill>
                  <a:ea typeface="微軟正黑體" panose="020B0604030504040204" pitchFamily="34" charset="-120"/>
                  <a:cs typeface="Calibri" panose="020F0502020204030204" pitchFamily="34" charset="0"/>
                </a:rPr>
                <a:t>某區 → 點選</a:t>
              </a:r>
              <a:r>
                <a:rPr lang="zh-TW" altLang="en-US" sz="2200" b="1" dirty="0">
                  <a:solidFill>
                    <a:srgbClr val="C00000"/>
                  </a:solidFill>
                  <a:ea typeface="微軟正黑體" panose="020B0604030504040204" pitchFamily="34" charset="-120"/>
                  <a:cs typeface="Calibri" panose="020F0502020204030204" pitchFamily="34" charset="0"/>
                </a:rPr>
                <a:t>「編修報名學校」</a:t>
              </a:r>
              <a:r>
                <a:rPr lang="zh-TW" altLang="en-US" sz="2200" b="1" dirty="0">
                  <a:solidFill>
                    <a:srgbClr val="002060"/>
                  </a:solidFill>
                  <a:ea typeface="微軟正黑體" panose="020B0604030504040204" pitchFamily="34" charset="-120"/>
                  <a:cs typeface="Calibri" panose="020F0502020204030204" pitchFamily="34" charset="0"/>
                </a:rPr>
                <a:t>，選擇該區欲報名的學校後，點選</a:t>
              </a:r>
              <a:r>
                <a:rPr lang="zh-TW" altLang="en-US" sz="2200" b="1" dirty="0">
                  <a:solidFill>
                    <a:srgbClr val="C00000"/>
                  </a:solidFill>
                  <a:ea typeface="微軟正黑體" panose="020B0604030504040204" pitchFamily="34" charset="-120"/>
                  <a:cs typeface="Calibri" panose="020F0502020204030204" pitchFamily="34" charset="0"/>
                </a:rPr>
                <a:t>「更新」</a:t>
              </a:r>
              <a:endParaRPr lang="en-US" altLang="zh-TW" sz="2200" b="1" dirty="0">
                <a:solidFill>
                  <a:srgbClr val="C00000"/>
                </a:solidFill>
                <a:ea typeface="微軟正黑體" panose="020B0604030504040204" pitchFamily="34" charset="-120"/>
                <a:cs typeface="Calibri" panose="020F0502020204030204" pitchFamily="34" charset="0"/>
              </a:endParaRPr>
            </a:p>
          </p:txBody>
        </p:sp>
      </p:grpSp>
      <p:sp>
        <p:nvSpPr>
          <p:cNvPr id="26" name="文字方塊 25"/>
          <p:cNvSpPr txBox="1"/>
          <p:nvPr/>
        </p:nvSpPr>
        <p:spPr>
          <a:xfrm>
            <a:off x="138278" y="2709692"/>
            <a:ext cx="492443" cy="461665"/>
          </a:xfrm>
          <a:prstGeom prst="rect">
            <a:avLst/>
          </a:prstGeom>
          <a:noFill/>
        </p:spPr>
        <p:txBody>
          <a:bodyPr wrap="none" rtlCol="0">
            <a:spAutoFit/>
          </a:bodyPr>
          <a:lstStyle/>
          <a:p>
            <a:r>
              <a:rPr lang="zh-TW" altLang="en-US" sz="2400" dirty="0">
                <a:solidFill>
                  <a:srgbClr val="00B050"/>
                </a:solidFill>
                <a:cs typeface="Calibri" panose="020F0502020204030204" pitchFamily="34" charset="0"/>
              </a:rPr>
              <a:t>❶</a:t>
            </a:r>
            <a:endParaRPr lang="zh-TW" altLang="en-US" sz="2400" dirty="0">
              <a:solidFill>
                <a:srgbClr val="00B050"/>
              </a:solidFill>
            </a:endParaRPr>
          </a:p>
        </p:txBody>
      </p:sp>
      <p:sp>
        <p:nvSpPr>
          <p:cNvPr id="27" name="文字方塊 26"/>
          <p:cNvSpPr txBox="1"/>
          <p:nvPr/>
        </p:nvSpPr>
        <p:spPr>
          <a:xfrm>
            <a:off x="138277" y="3211784"/>
            <a:ext cx="492443" cy="461665"/>
          </a:xfrm>
          <a:prstGeom prst="rect">
            <a:avLst/>
          </a:prstGeom>
          <a:noFill/>
        </p:spPr>
        <p:txBody>
          <a:bodyPr wrap="none" rtlCol="0">
            <a:spAutoFit/>
          </a:bodyPr>
          <a:lstStyle/>
          <a:p>
            <a:r>
              <a:rPr lang="zh-TW" altLang="en-US" sz="2400" dirty="0">
                <a:solidFill>
                  <a:srgbClr val="C00000"/>
                </a:solidFill>
                <a:cs typeface="Calibri" panose="020F0502020204030204" pitchFamily="34" charset="0"/>
              </a:rPr>
              <a:t>❷</a:t>
            </a:r>
            <a:endParaRPr lang="zh-TW" altLang="en-US" sz="2400" dirty="0">
              <a:solidFill>
                <a:srgbClr val="C00000"/>
              </a:solidFill>
            </a:endParaRPr>
          </a:p>
        </p:txBody>
      </p:sp>
      <p:sp>
        <p:nvSpPr>
          <p:cNvPr id="29" name="矩形 28"/>
          <p:cNvSpPr/>
          <p:nvPr/>
        </p:nvSpPr>
        <p:spPr>
          <a:xfrm>
            <a:off x="9058275" y="3097618"/>
            <a:ext cx="810471" cy="2551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625498" y="4514850"/>
            <a:ext cx="898501" cy="581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p:cNvSpPr/>
          <p:nvPr/>
        </p:nvSpPr>
        <p:spPr>
          <a:xfrm>
            <a:off x="615001" y="3091737"/>
            <a:ext cx="918523" cy="5563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7598172" y="3385917"/>
            <a:ext cx="748410" cy="2591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p:cNvSpPr/>
          <p:nvPr/>
        </p:nvSpPr>
        <p:spPr>
          <a:xfrm>
            <a:off x="619764" y="2800349"/>
            <a:ext cx="9697811" cy="27399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 name="组合 153"/>
          <p:cNvGrpSpPr>
            <a:grpSpLocks/>
          </p:cNvGrpSpPr>
          <p:nvPr/>
        </p:nvGrpSpPr>
        <p:grpSpPr bwMode="auto">
          <a:xfrm>
            <a:off x="10920536" y="231404"/>
            <a:ext cx="1044575" cy="1077912"/>
            <a:chOff x="781051" y="5291138"/>
            <a:chExt cx="1039813" cy="1041401"/>
          </a:xfrm>
        </p:grpSpPr>
        <p:sp>
          <p:nvSpPr>
            <p:cNvPr id="9" name="Oval 151"/>
            <p:cNvSpPr>
              <a:spLocks noChangeArrowheads="1"/>
            </p:cNvSpPr>
            <p:nvPr/>
          </p:nvSpPr>
          <p:spPr bwMode="auto">
            <a:xfrm>
              <a:off x="781051" y="5291138"/>
              <a:ext cx="1039813" cy="1041401"/>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0" name="Freeform 152"/>
            <p:cNvSpPr/>
            <p:nvPr/>
          </p:nvSpPr>
          <p:spPr bwMode="auto">
            <a:xfrm>
              <a:off x="781051" y="5433774"/>
              <a:ext cx="1039813" cy="898765"/>
            </a:xfrm>
            <a:custGeom>
              <a:avLst/>
              <a:gdLst>
                <a:gd name="T0" fmla="*/ 470 w 558"/>
                <a:gd name="T1" fmla="*/ 0 h 481"/>
                <a:gd name="T2" fmla="*/ 452 w 558"/>
                <a:gd name="T3" fmla="*/ 30 h 481"/>
                <a:gd name="T4" fmla="*/ 406 w 558"/>
                <a:gd name="T5" fmla="*/ 13 h 481"/>
                <a:gd name="T6" fmla="*/ 381 w 558"/>
                <a:gd name="T7" fmla="*/ 43 h 481"/>
                <a:gd name="T8" fmla="*/ 328 w 558"/>
                <a:gd name="T9" fmla="*/ 20 h 481"/>
                <a:gd name="T10" fmla="*/ 288 w 558"/>
                <a:gd name="T11" fmla="*/ 53 h 481"/>
                <a:gd name="T12" fmla="*/ 243 w 558"/>
                <a:gd name="T13" fmla="*/ 27 h 481"/>
                <a:gd name="T14" fmla="*/ 184 w 558"/>
                <a:gd name="T15" fmla="*/ 51 h 481"/>
                <a:gd name="T16" fmla="*/ 150 w 558"/>
                <a:gd name="T17" fmla="*/ 13 h 481"/>
                <a:gd name="T18" fmla="*/ 71 w 558"/>
                <a:gd name="T19" fmla="*/ 43 h 481"/>
                <a:gd name="T20" fmla="*/ 71 w 558"/>
                <a:gd name="T21" fmla="*/ 16 h 481"/>
                <a:gd name="T22" fmla="*/ 0 w 558"/>
                <a:gd name="T23" fmla="*/ 202 h 481"/>
                <a:gd name="T24" fmla="*/ 279 w 558"/>
                <a:gd name="T25" fmla="*/ 481 h 481"/>
                <a:gd name="T26" fmla="*/ 558 w 558"/>
                <a:gd name="T27" fmla="*/ 202 h 481"/>
                <a:gd name="T28" fmla="*/ 470 w 558"/>
                <a:gd name="T29"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8" h="481">
                  <a:moveTo>
                    <a:pt x="470" y="0"/>
                  </a:moveTo>
                  <a:cubicBezTo>
                    <a:pt x="452" y="30"/>
                    <a:pt x="452" y="30"/>
                    <a:pt x="452" y="30"/>
                  </a:cubicBezTo>
                  <a:cubicBezTo>
                    <a:pt x="406" y="13"/>
                    <a:pt x="406" y="13"/>
                    <a:pt x="406" y="13"/>
                  </a:cubicBezTo>
                  <a:cubicBezTo>
                    <a:pt x="381" y="43"/>
                    <a:pt x="381" y="43"/>
                    <a:pt x="381" y="43"/>
                  </a:cubicBezTo>
                  <a:cubicBezTo>
                    <a:pt x="328" y="20"/>
                    <a:pt x="328" y="20"/>
                    <a:pt x="328" y="20"/>
                  </a:cubicBezTo>
                  <a:cubicBezTo>
                    <a:pt x="288" y="53"/>
                    <a:pt x="288" y="53"/>
                    <a:pt x="288" y="53"/>
                  </a:cubicBezTo>
                  <a:cubicBezTo>
                    <a:pt x="243" y="27"/>
                    <a:pt x="243" y="27"/>
                    <a:pt x="243" y="27"/>
                  </a:cubicBezTo>
                  <a:cubicBezTo>
                    <a:pt x="184" y="51"/>
                    <a:pt x="184" y="51"/>
                    <a:pt x="184" y="51"/>
                  </a:cubicBezTo>
                  <a:cubicBezTo>
                    <a:pt x="150" y="13"/>
                    <a:pt x="150" y="13"/>
                    <a:pt x="150" y="13"/>
                  </a:cubicBezTo>
                  <a:cubicBezTo>
                    <a:pt x="71" y="43"/>
                    <a:pt x="71" y="43"/>
                    <a:pt x="71" y="43"/>
                  </a:cubicBezTo>
                  <a:cubicBezTo>
                    <a:pt x="71" y="16"/>
                    <a:pt x="71" y="16"/>
                    <a:pt x="71" y="16"/>
                  </a:cubicBezTo>
                  <a:cubicBezTo>
                    <a:pt x="27" y="66"/>
                    <a:pt x="0" y="131"/>
                    <a:pt x="0" y="202"/>
                  </a:cubicBezTo>
                  <a:cubicBezTo>
                    <a:pt x="0" y="356"/>
                    <a:pt x="125" y="481"/>
                    <a:pt x="279" y="481"/>
                  </a:cubicBezTo>
                  <a:cubicBezTo>
                    <a:pt x="433" y="481"/>
                    <a:pt x="558" y="356"/>
                    <a:pt x="558" y="202"/>
                  </a:cubicBezTo>
                  <a:cubicBezTo>
                    <a:pt x="558" y="122"/>
                    <a:pt x="524" y="51"/>
                    <a:pt x="470" y="0"/>
                  </a:cubicBezTo>
                  <a:close/>
                </a:path>
              </a:pathLst>
            </a:custGeom>
            <a:solidFill>
              <a:srgbClr val="EDC6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1" name="Freeform 153"/>
            <p:cNvSpPr/>
            <p:nvPr/>
          </p:nvSpPr>
          <p:spPr bwMode="auto">
            <a:xfrm>
              <a:off x="913793" y="5831010"/>
              <a:ext cx="377682" cy="38343"/>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2" name="Freeform 154"/>
            <p:cNvSpPr/>
            <p:nvPr/>
          </p:nvSpPr>
          <p:spPr bwMode="auto">
            <a:xfrm>
              <a:off x="913793" y="5924567"/>
              <a:ext cx="377682" cy="38344"/>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155"/>
            <p:cNvSpPr/>
            <p:nvPr/>
          </p:nvSpPr>
          <p:spPr bwMode="auto">
            <a:xfrm>
              <a:off x="913793" y="6018125"/>
              <a:ext cx="377682" cy="38343"/>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Rectangle 156"/>
            <p:cNvSpPr>
              <a:spLocks noChangeArrowheads="1"/>
            </p:cNvSpPr>
            <p:nvPr/>
          </p:nvSpPr>
          <p:spPr bwMode="auto">
            <a:xfrm>
              <a:off x="1327822" y="5831010"/>
              <a:ext cx="363460" cy="225458"/>
            </a:xfrm>
            <a:prstGeom prst="rect">
              <a:avLst/>
            </a:prstGeom>
            <a:solidFill>
              <a:srgbClr val="57595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Rectangle 157"/>
            <p:cNvSpPr>
              <a:spLocks noChangeArrowheads="1"/>
            </p:cNvSpPr>
            <p:nvPr/>
          </p:nvSpPr>
          <p:spPr bwMode="auto">
            <a:xfrm>
              <a:off x="913793" y="5653098"/>
              <a:ext cx="777489" cy="98159"/>
            </a:xfrm>
            <a:prstGeom prst="rect">
              <a:avLst/>
            </a:prstGeom>
            <a:solidFill>
              <a:srgbClr val="48B19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158"/>
            <p:cNvSpPr/>
            <p:nvPr/>
          </p:nvSpPr>
          <p:spPr bwMode="auto">
            <a:xfrm>
              <a:off x="913793" y="6107081"/>
              <a:ext cx="377682" cy="36809"/>
            </a:xfrm>
            <a:custGeom>
              <a:avLst/>
              <a:gdLst>
                <a:gd name="T0" fmla="*/ 196 w 203"/>
                <a:gd name="T1" fmla="*/ 0 h 19"/>
                <a:gd name="T2" fmla="*/ 8 w 203"/>
                <a:gd name="T3" fmla="*/ 0 h 19"/>
                <a:gd name="T4" fmla="*/ 0 w 203"/>
                <a:gd name="T5" fmla="*/ 10 h 19"/>
                <a:gd name="T6" fmla="*/ 8 w 203"/>
                <a:gd name="T7" fmla="*/ 19 h 19"/>
                <a:gd name="T8" fmla="*/ 196 w 203"/>
                <a:gd name="T9" fmla="*/ 19 h 19"/>
                <a:gd name="T10" fmla="*/ 203 w 203"/>
                <a:gd name="T11" fmla="*/ 10 h 19"/>
                <a:gd name="T12" fmla="*/ 196 w 20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03" h="19">
                  <a:moveTo>
                    <a:pt x="196" y="0"/>
                  </a:moveTo>
                  <a:cubicBezTo>
                    <a:pt x="8" y="0"/>
                    <a:pt x="8" y="0"/>
                    <a:pt x="8" y="0"/>
                  </a:cubicBezTo>
                  <a:cubicBezTo>
                    <a:pt x="4" y="0"/>
                    <a:pt x="0" y="4"/>
                    <a:pt x="0" y="10"/>
                  </a:cubicBezTo>
                  <a:cubicBezTo>
                    <a:pt x="0" y="15"/>
                    <a:pt x="4" y="19"/>
                    <a:pt x="8" y="19"/>
                  </a:cubicBezTo>
                  <a:cubicBezTo>
                    <a:pt x="196" y="19"/>
                    <a:pt x="196" y="19"/>
                    <a:pt x="196" y="19"/>
                  </a:cubicBezTo>
                  <a:cubicBezTo>
                    <a:pt x="200" y="19"/>
                    <a:pt x="203" y="15"/>
                    <a:pt x="203" y="10"/>
                  </a:cubicBezTo>
                  <a:cubicBezTo>
                    <a:pt x="203" y="4"/>
                    <a:pt x="200" y="0"/>
                    <a:pt x="196"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159"/>
            <p:cNvSpPr/>
            <p:nvPr/>
          </p:nvSpPr>
          <p:spPr bwMode="auto">
            <a:xfrm>
              <a:off x="956460" y="6202173"/>
              <a:ext cx="335016" cy="38343"/>
            </a:xfrm>
            <a:custGeom>
              <a:avLst/>
              <a:gdLst>
                <a:gd name="T0" fmla="*/ 173 w 180"/>
                <a:gd name="T1" fmla="*/ 0 h 20"/>
                <a:gd name="T2" fmla="*/ 0 w 180"/>
                <a:gd name="T3" fmla="*/ 0 h 20"/>
                <a:gd name="T4" fmla="*/ 25 w 180"/>
                <a:gd name="T5" fmla="*/ 20 h 20"/>
                <a:gd name="T6" fmla="*/ 173 w 180"/>
                <a:gd name="T7" fmla="*/ 20 h 20"/>
                <a:gd name="T8" fmla="*/ 180 w 180"/>
                <a:gd name="T9" fmla="*/ 10 h 20"/>
                <a:gd name="T10" fmla="*/ 173 w 180"/>
                <a:gd name="T11" fmla="*/ 0 h 20"/>
              </a:gdLst>
              <a:ahLst/>
              <a:cxnLst>
                <a:cxn ang="0">
                  <a:pos x="T0" y="T1"/>
                </a:cxn>
                <a:cxn ang="0">
                  <a:pos x="T2" y="T3"/>
                </a:cxn>
                <a:cxn ang="0">
                  <a:pos x="T4" y="T5"/>
                </a:cxn>
                <a:cxn ang="0">
                  <a:pos x="T6" y="T7"/>
                </a:cxn>
                <a:cxn ang="0">
                  <a:pos x="T8" y="T9"/>
                </a:cxn>
                <a:cxn ang="0">
                  <a:pos x="T10" y="T11"/>
                </a:cxn>
              </a:cxnLst>
              <a:rect l="0" t="0" r="r" b="b"/>
              <a:pathLst>
                <a:path w="180" h="20">
                  <a:moveTo>
                    <a:pt x="173" y="0"/>
                  </a:moveTo>
                  <a:cubicBezTo>
                    <a:pt x="0" y="0"/>
                    <a:pt x="0" y="0"/>
                    <a:pt x="0" y="0"/>
                  </a:cubicBezTo>
                  <a:cubicBezTo>
                    <a:pt x="8" y="7"/>
                    <a:pt x="16" y="13"/>
                    <a:pt x="25" y="20"/>
                  </a:cubicBezTo>
                  <a:cubicBezTo>
                    <a:pt x="173" y="20"/>
                    <a:pt x="173" y="20"/>
                    <a:pt x="173" y="20"/>
                  </a:cubicBezTo>
                  <a:cubicBezTo>
                    <a:pt x="177" y="20"/>
                    <a:pt x="180" y="15"/>
                    <a:pt x="180" y="10"/>
                  </a:cubicBezTo>
                  <a:cubicBezTo>
                    <a:pt x="180" y="4"/>
                    <a:pt x="177" y="0"/>
                    <a:pt x="17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160"/>
            <p:cNvSpPr/>
            <p:nvPr/>
          </p:nvSpPr>
          <p:spPr bwMode="auto">
            <a:xfrm>
              <a:off x="1105004" y="6294196"/>
              <a:ext cx="186471" cy="35275"/>
            </a:xfrm>
            <a:custGeom>
              <a:avLst/>
              <a:gdLst>
                <a:gd name="T0" fmla="*/ 93 w 100"/>
                <a:gd name="T1" fmla="*/ 0 h 19"/>
                <a:gd name="T2" fmla="*/ 0 w 100"/>
                <a:gd name="T3" fmla="*/ 0 h 19"/>
                <a:gd name="T4" fmla="*/ 88 w 100"/>
                <a:gd name="T5" fmla="*/ 19 h 19"/>
                <a:gd name="T6" fmla="*/ 93 w 100"/>
                <a:gd name="T7" fmla="*/ 19 h 19"/>
                <a:gd name="T8" fmla="*/ 100 w 100"/>
                <a:gd name="T9" fmla="*/ 10 h 19"/>
                <a:gd name="T10" fmla="*/ 93 w 100"/>
                <a:gd name="T11" fmla="*/ 0 h 19"/>
              </a:gdLst>
              <a:ahLst/>
              <a:cxnLst>
                <a:cxn ang="0">
                  <a:pos x="T0" y="T1"/>
                </a:cxn>
                <a:cxn ang="0">
                  <a:pos x="T2" y="T3"/>
                </a:cxn>
                <a:cxn ang="0">
                  <a:pos x="T4" y="T5"/>
                </a:cxn>
                <a:cxn ang="0">
                  <a:pos x="T6" y="T7"/>
                </a:cxn>
                <a:cxn ang="0">
                  <a:pos x="T8" y="T9"/>
                </a:cxn>
                <a:cxn ang="0">
                  <a:pos x="T10" y="T11"/>
                </a:cxn>
              </a:cxnLst>
              <a:rect l="0" t="0" r="r" b="b"/>
              <a:pathLst>
                <a:path w="100" h="19">
                  <a:moveTo>
                    <a:pt x="93" y="0"/>
                  </a:moveTo>
                  <a:cubicBezTo>
                    <a:pt x="0" y="0"/>
                    <a:pt x="0" y="0"/>
                    <a:pt x="0" y="0"/>
                  </a:cubicBezTo>
                  <a:cubicBezTo>
                    <a:pt x="27" y="11"/>
                    <a:pt x="57" y="18"/>
                    <a:pt x="88" y="19"/>
                  </a:cubicBezTo>
                  <a:cubicBezTo>
                    <a:pt x="93" y="19"/>
                    <a:pt x="93" y="19"/>
                    <a:pt x="93" y="19"/>
                  </a:cubicBezTo>
                  <a:cubicBezTo>
                    <a:pt x="97" y="19"/>
                    <a:pt x="100" y="15"/>
                    <a:pt x="100" y="10"/>
                  </a:cubicBezTo>
                  <a:cubicBezTo>
                    <a:pt x="100" y="4"/>
                    <a:pt x="97" y="0"/>
                    <a:pt x="9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161"/>
            <p:cNvSpPr/>
            <p:nvPr/>
          </p:nvSpPr>
          <p:spPr bwMode="auto">
            <a:xfrm>
              <a:off x="1361007" y="6125486"/>
              <a:ext cx="353979" cy="38343"/>
            </a:xfrm>
            <a:custGeom>
              <a:avLst/>
              <a:gdLst>
                <a:gd name="T0" fmla="*/ 190 w 190"/>
                <a:gd name="T1" fmla="*/ 0 h 20"/>
                <a:gd name="T2" fmla="*/ 7 w 190"/>
                <a:gd name="T3" fmla="*/ 0 h 20"/>
                <a:gd name="T4" fmla="*/ 0 w 190"/>
                <a:gd name="T5" fmla="*/ 10 h 20"/>
                <a:gd name="T6" fmla="*/ 7 w 190"/>
                <a:gd name="T7" fmla="*/ 20 h 20"/>
                <a:gd name="T8" fmla="*/ 174 w 190"/>
                <a:gd name="T9" fmla="*/ 20 h 20"/>
                <a:gd name="T10" fmla="*/ 190 w 190"/>
                <a:gd name="T11" fmla="*/ 0 h 20"/>
              </a:gdLst>
              <a:ahLst/>
              <a:cxnLst>
                <a:cxn ang="0">
                  <a:pos x="T0" y="T1"/>
                </a:cxn>
                <a:cxn ang="0">
                  <a:pos x="T2" y="T3"/>
                </a:cxn>
                <a:cxn ang="0">
                  <a:pos x="T4" y="T5"/>
                </a:cxn>
                <a:cxn ang="0">
                  <a:pos x="T6" y="T7"/>
                </a:cxn>
                <a:cxn ang="0">
                  <a:pos x="T8" y="T9"/>
                </a:cxn>
                <a:cxn ang="0">
                  <a:pos x="T10" y="T11"/>
                </a:cxn>
              </a:cxnLst>
              <a:rect l="0" t="0" r="r" b="b"/>
              <a:pathLst>
                <a:path w="190" h="20">
                  <a:moveTo>
                    <a:pt x="190" y="0"/>
                  </a:moveTo>
                  <a:cubicBezTo>
                    <a:pt x="7" y="0"/>
                    <a:pt x="7" y="0"/>
                    <a:pt x="7" y="0"/>
                  </a:cubicBezTo>
                  <a:cubicBezTo>
                    <a:pt x="3" y="0"/>
                    <a:pt x="0" y="4"/>
                    <a:pt x="0" y="10"/>
                  </a:cubicBezTo>
                  <a:cubicBezTo>
                    <a:pt x="0" y="15"/>
                    <a:pt x="3" y="20"/>
                    <a:pt x="7" y="20"/>
                  </a:cubicBezTo>
                  <a:cubicBezTo>
                    <a:pt x="174" y="20"/>
                    <a:pt x="174" y="20"/>
                    <a:pt x="174" y="20"/>
                  </a:cubicBezTo>
                  <a:cubicBezTo>
                    <a:pt x="179" y="13"/>
                    <a:pt x="185" y="7"/>
                    <a:pt x="190"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162"/>
            <p:cNvSpPr/>
            <p:nvPr/>
          </p:nvSpPr>
          <p:spPr bwMode="auto">
            <a:xfrm>
              <a:off x="1361007" y="6220577"/>
              <a:ext cx="262324" cy="38343"/>
            </a:xfrm>
            <a:custGeom>
              <a:avLst/>
              <a:gdLst>
                <a:gd name="T0" fmla="*/ 7 w 141"/>
                <a:gd name="T1" fmla="*/ 0 h 20"/>
                <a:gd name="T2" fmla="*/ 0 w 141"/>
                <a:gd name="T3" fmla="*/ 10 h 20"/>
                <a:gd name="T4" fmla="*/ 7 w 141"/>
                <a:gd name="T5" fmla="*/ 20 h 20"/>
                <a:gd name="T6" fmla="*/ 113 w 141"/>
                <a:gd name="T7" fmla="*/ 20 h 20"/>
                <a:gd name="T8" fmla="*/ 141 w 141"/>
                <a:gd name="T9" fmla="*/ 0 h 20"/>
                <a:gd name="T10" fmla="*/ 7 w 141"/>
                <a:gd name="T11" fmla="*/ 0 h 20"/>
              </a:gdLst>
              <a:ahLst/>
              <a:cxnLst>
                <a:cxn ang="0">
                  <a:pos x="T0" y="T1"/>
                </a:cxn>
                <a:cxn ang="0">
                  <a:pos x="T2" y="T3"/>
                </a:cxn>
                <a:cxn ang="0">
                  <a:pos x="T4" y="T5"/>
                </a:cxn>
                <a:cxn ang="0">
                  <a:pos x="T6" y="T7"/>
                </a:cxn>
                <a:cxn ang="0">
                  <a:pos x="T8" y="T9"/>
                </a:cxn>
                <a:cxn ang="0">
                  <a:pos x="T10" y="T11"/>
                </a:cxn>
              </a:cxnLst>
              <a:rect l="0" t="0" r="r" b="b"/>
              <a:pathLst>
                <a:path w="141" h="20">
                  <a:moveTo>
                    <a:pt x="7" y="0"/>
                  </a:moveTo>
                  <a:cubicBezTo>
                    <a:pt x="3" y="0"/>
                    <a:pt x="0" y="4"/>
                    <a:pt x="0" y="10"/>
                  </a:cubicBezTo>
                  <a:cubicBezTo>
                    <a:pt x="0" y="15"/>
                    <a:pt x="3" y="20"/>
                    <a:pt x="7" y="20"/>
                  </a:cubicBezTo>
                  <a:cubicBezTo>
                    <a:pt x="113" y="20"/>
                    <a:pt x="113" y="20"/>
                    <a:pt x="113" y="20"/>
                  </a:cubicBezTo>
                  <a:cubicBezTo>
                    <a:pt x="123" y="14"/>
                    <a:pt x="132" y="7"/>
                    <a:pt x="141" y="0"/>
                  </a:cubicBezTo>
                  <a:lnTo>
                    <a:pt x="7" y="0"/>
                  </a:ln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1" name="Freeform 163"/>
            <p:cNvSpPr/>
            <p:nvPr/>
          </p:nvSpPr>
          <p:spPr bwMode="auto">
            <a:xfrm>
              <a:off x="1361007" y="6314134"/>
              <a:ext cx="80594" cy="15337"/>
            </a:xfrm>
            <a:custGeom>
              <a:avLst/>
              <a:gdLst>
                <a:gd name="T0" fmla="*/ 43 w 43"/>
                <a:gd name="T1" fmla="*/ 0 h 8"/>
                <a:gd name="T2" fmla="*/ 7 w 43"/>
                <a:gd name="T3" fmla="*/ 0 h 8"/>
                <a:gd name="T4" fmla="*/ 0 w 43"/>
                <a:gd name="T5" fmla="*/ 8 h 8"/>
                <a:gd name="T6" fmla="*/ 43 w 43"/>
                <a:gd name="T7" fmla="*/ 0 h 8"/>
              </a:gdLst>
              <a:ahLst/>
              <a:cxnLst>
                <a:cxn ang="0">
                  <a:pos x="T0" y="T1"/>
                </a:cxn>
                <a:cxn ang="0">
                  <a:pos x="T2" y="T3"/>
                </a:cxn>
                <a:cxn ang="0">
                  <a:pos x="T4" y="T5"/>
                </a:cxn>
                <a:cxn ang="0">
                  <a:pos x="T6" y="T7"/>
                </a:cxn>
              </a:cxnLst>
              <a:rect l="0" t="0" r="r" b="b"/>
              <a:pathLst>
                <a:path w="43" h="8">
                  <a:moveTo>
                    <a:pt x="43" y="0"/>
                  </a:moveTo>
                  <a:cubicBezTo>
                    <a:pt x="7" y="0"/>
                    <a:pt x="7" y="0"/>
                    <a:pt x="7" y="0"/>
                  </a:cubicBezTo>
                  <a:cubicBezTo>
                    <a:pt x="4" y="0"/>
                    <a:pt x="0" y="3"/>
                    <a:pt x="0" y="8"/>
                  </a:cubicBezTo>
                  <a:cubicBezTo>
                    <a:pt x="15" y="6"/>
                    <a:pt x="29" y="4"/>
                    <a:pt x="4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44" name="Freeform 5">
            <a:extLst>
              <a:ext uri="{FF2B5EF4-FFF2-40B4-BE49-F238E27FC236}">
                <a16:creationId xmlns:a16="http://schemas.microsoft.com/office/drawing/2014/main" id="{6BDABC3A-9DF4-4D01-BEE7-524AC32FFCA0}"/>
              </a:ext>
            </a:extLst>
          </p:cNvPr>
          <p:cNvSpPr/>
          <p:nvPr/>
        </p:nvSpPr>
        <p:spPr bwMode="auto">
          <a:xfrm rot="9824345" flipV="1">
            <a:off x="1747289" y="3517512"/>
            <a:ext cx="843397" cy="1035000"/>
          </a:xfrm>
          <a:custGeom>
            <a:avLst/>
            <a:gdLst>
              <a:gd name="T0" fmla="*/ 230 w 259"/>
              <a:gd name="T1" fmla="*/ 83 h 272"/>
              <a:gd name="T2" fmla="*/ 243 w 259"/>
              <a:gd name="T3" fmla="*/ 57 h 272"/>
              <a:gd name="T4" fmla="*/ 258 w 259"/>
              <a:gd name="T5" fmla="*/ 16 h 272"/>
              <a:gd name="T6" fmla="*/ 253 w 259"/>
              <a:gd name="T7" fmla="*/ 8 h 272"/>
              <a:gd name="T8" fmla="*/ 248 w 259"/>
              <a:gd name="T9" fmla="*/ 8 h 272"/>
              <a:gd name="T10" fmla="*/ 228 w 259"/>
              <a:gd name="T11" fmla="*/ 54 h 272"/>
              <a:gd name="T12" fmla="*/ 177 w 259"/>
              <a:gd name="T13" fmla="*/ 139 h 272"/>
              <a:gd name="T14" fmla="*/ 123 w 259"/>
              <a:gd name="T15" fmla="*/ 193 h 272"/>
              <a:gd name="T16" fmla="*/ 99 w 259"/>
              <a:gd name="T17" fmla="*/ 210 h 272"/>
              <a:gd name="T18" fmla="*/ 67 w 259"/>
              <a:gd name="T19" fmla="*/ 231 h 272"/>
              <a:gd name="T20" fmla="*/ 66 w 259"/>
              <a:gd name="T21" fmla="*/ 229 h 272"/>
              <a:gd name="T22" fmla="*/ 93 w 259"/>
              <a:gd name="T23" fmla="*/ 210 h 272"/>
              <a:gd name="T24" fmla="*/ 129 w 259"/>
              <a:gd name="T25" fmla="*/ 183 h 272"/>
              <a:gd name="T26" fmla="*/ 188 w 259"/>
              <a:gd name="T27" fmla="*/ 117 h 272"/>
              <a:gd name="T28" fmla="*/ 197 w 259"/>
              <a:gd name="T29" fmla="*/ 103 h 272"/>
              <a:gd name="T30" fmla="*/ 216 w 259"/>
              <a:gd name="T31" fmla="*/ 70 h 272"/>
              <a:gd name="T32" fmla="*/ 231 w 259"/>
              <a:gd name="T33" fmla="*/ 38 h 272"/>
              <a:gd name="T34" fmla="*/ 239 w 259"/>
              <a:gd name="T35" fmla="*/ 13 h 272"/>
              <a:gd name="T36" fmla="*/ 238 w 259"/>
              <a:gd name="T37" fmla="*/ 1 h 272"/>
              <a:gd name="T38" fmla="*/ 234 w 259"/>
              <a:gd name="T39" fmla="*/ 1 h 272"/>
              <a:gd name="T40" fmla="*/ 230 w 259"/>
              <a:gd name="T41" fmla="*/ 10 h 272"/>
              <a:gd name="T42" fmla="*/ 227 w 259"/>
              <a:gd name="T43" fmla="*/ 32 h 272"/>
              <a:gd name="T44" fmla="*/ 209 w 259"/>
              <a:gd name="T45" fmla="*/ 69 h 272"/>
              <a:gd name="T46" fmla="*/ 191 w 259"/>
              <a:gd name="T47" fmla="*/ 99 h 272"/>
              <a:gd name="T48" fmla="*/ 172 w 259"/>
              <a:gd name="T49" fmla="*/ 125 h 272"/>
              <a:gd name="T50" fmla="*/ 129 w 259"/>
              <a:gd name="T51" fmla="*/ 171 h 272"/>
              <a:gd name="T52" fmla="*/ 94 w 259"/>
              <a:gd name="T53" fmla="*/ 198 h 272"/>
              <a:gd name="T54" fmla="*/ 68 w 259"/>
              <a:gd name="T55" fmla="*/ 216 h 272"/>
              <a:gd name="T56" fmla="*/ 46 w 259"/>
              <a:gd name="T57" fmla="*/ 230 h 272"/>
              <a:gd name="T58" fmla="*/ 42 w 259"/>
              <a:gd name="T59" fmla="*/ 231 h 272"/>
              <a:gd name="T60" fmla="*/ 49 w 259"/>
              <a:gd name="T61" fmla="*/ 210 h 272"/>
              <a:gd name="T62" fmla="*/ 56 w 259"/>
              <a:gd name="T63" fmla="*/ 187 h 272"/>
              <a:gd name="T64" fmla="*/ 65 w 259"/>
              <a:gd name="T65" fmla="*/ 151 h 272"/>
              <a:gd name="T66" fmla="*/ 60 w 259"/>
              <a:gd name="T67" fmla="*/ 142 h 272"/>
              <a:gd name="T68" fmla="*/ 52 w 259"/>
              <a:gd name="T69" fmla="*/ 147 h 272"/>
              <a:gd name="T70" fmla="*/ 41 w 259"/>
              <a:gd name="T71" fmla="*/ 175 h 272"/>
              <a:gd name="T72" fmla="*/ 43 w 259"/>
              <a:gd name="T73" fmla="*/ 176 h 272"/>
              <a:gd name="T74" fmla="*/ 45 w 259"/>
              <a:gd name="T75" fmla="*/ 177 h 272"/>
              <a:gd name="T76" fmla="*/ 42 w 259"/>
              <a:gd name="T77" fmla="*/ 185 h 272"/>
              <a:gd name="T78" fmla="*/ 31 w 259"/>
              <a:gd name="T79" fmla="*/ 220 h 272"/>
              <a:gd name="T80" fmla="*/ 22 w 259"/>
              <a:gd name="T81" fmla="*/ 238 h 272"/>
              <a:gd name="T82" fmla="*/ 11 w 259"/>
              <a:gd name="T83" fmla="*/ 243 h 272"/>
              <a:gd name="T84" fmla="*/ 0 w 259"/>
              <a:gd name="T85" fmla="*/ 253 h 272"/>
              <a:gd name="T86" fmla="*/ 12 w 259"/>
              <a:gd name="T87" fmla="*/ 264 h 272"/>
              <a:gd name="T88" fmla="*/ 13 w 259"/>
              <a:gd name="T89" fmla="*/ 267 h 272"/>
              <a:gd name="T90" fmla="*/ 15 w 259"/>
              <a:gd name="T91" fmla="*/ 269 h 272"/>
              <a:gd name="T92" fmla="*/ 19 w 259"/>
              <a:gd name="T93" fmla="*/ 270 h 272"/>
              <a:gd name="T94" fmla="*/ 26 w 259"/>
              <a:gd name="T95" fmla="*/ 270 h 272"/>
              <a:gd name="T96" fmla="*/ 30 w 259"/>
              <a:gd name="T97" fmla="*/ 263 h 272"/>
              <a:gd name="T98" fmla="*/ 124 w 259"/>
              <a:gd name="T99" fmla="*/ 259 h 272"/>
              <a:gd name="T100" fmla="*/ 143 w 259"/>
              <a:gd name="T101" fmla="*/ 258 h 272"/>
              <a:gd name="T102" fmla="*/ 155 w 259"/>
              <a:gd name="T103" fmla="*/ 255 h 272"/>
              <a:gd name="T104" fmla="*/ 158 w 259"/>
              <a:gd name="T105" fmla="*/ 252 h 272"/>
              <a:gd name="T106" fmla="*/ 154 w 259"/>
              <a:gd name="T107" fmla="*/ 236 h 272"/>
              <a:gd name="T108" fmla="*/ 147 w 259"/>
              <a:gd name="T109" fmla="*/ 237 h 272"/>
              <a:gd name="T110" fmla="*/ 130 w 259"/>
              <a:gd name="T111" fmla="*/ 238 h 272"/>
              <a:gd name="T112" fmla="*/ 89 w 259"/>
              <a:gd name="T113" fmla="*/ 239 h 272"/>
              <a:gd name="T114" fmla="*/ 85 w 259"/>
              <a:gd name="T115" fmla="*/ 236 h 272"/>
              <a:gd name="T116" fmla="*/ 106 w 259"/>
              <a:gd name="T117" fmla="*/ 223 h 272"/>
              <a:gd name="T118" fmla="*/ 128 w 259"/>
              <a:gd name="T119" fmla="*/ 208 h 272"/>
              <a:gd name="T120" fmla="*/ 166 w 259"/>
              <a:gd name="T121" fmla="*/ 174 h 272"/>
              <a:gd name="T122" fmla="*/ 215 w 259"/>
              <a:gd name="T123" fmla="*/ 1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9" h="272">
                <a:moveTo>
                  <a:pt x="215" y="108"/>
                </a:moveTo>
                <a:cubicBezTo>
                  <a:pt x="220" y="99"/>
                  <a:pt x="225" y="91"/>
                  <a:pt x="230" y="83"/>
                </a:cubicBezTo>
                <a:cubicBezTo>
                  <a:pt x="232" y="79"/>
                  <a:pt x="234" y="75"/>
                  <a:pt x="236" y="71"/>
                </a:cubicBezTo>
                <a:cubicBezTo>
                  <a:pt x="239" y="66"/>
                  <a:pt x="241" y="61"/>
                  <a:pt x="243" y="57"/>
                </a:cubicBezTo>
                <a:cubicBezTo>
                  <a:pt x="244" y="52"/>
                  <a:pt x="246" y="48"/>
                  <a:pt x="248" y="43"/>
                </a:cubicBezTo>
                <a:cubicBezTo>
                  <a:pt x="251" y="34"/>
                  <a:pt x="255" y="25"/>
                  <a:pt x="258" y="16"/>
                </a:cubicBezTo>
                <a:cubicBezTo>
                  <a:pt x="259" y="15"/>
                  <a:pt x="258" y="13"/>
                  <a:pt x="257" y="11"/>
                </a:cubicBezTo>
                <a:cubicBezTo>
                  <a:pt x="256" y="9"/>
                  <a:pt x="255" y="8"/>
                  <a:pt x="253" y="8"/>
                </a:cubicBezTo>
                <a:cubicBezTo>
                  <a:pt x="252" y="8"/>
                  <a:pt x="252" y="8"/>
                  <a:pt x="251" y="8"/>
                </a:cubicBezTo>
                <a:cubicBezTo>
                  <a:pt x="250" y="8"/>
                  <a:pt x="249" y="8"/>
                  <a:pt x="248" y="8"/>
                </a:cubicBezTo>
                <a:cubicBezTo>
                  <a:pt x="246" y="9"/>
                  <a:pt x="245" y="11"/>
                  <a:pt x="244" y="13"/>
                </a:cubicBezTo>
                <a:cubicBezTo>
                  <a:pt x="239" y="27"/>
                  <a:pt x="234" y="41"/>
                  <a:pt x="228" y="54"/>
                </a:cubicBezTo>
                <a:cubicBezTo>
                  <a:pt x="222" y="70"/>
                  <a:pt x="213" y="84"/>
                  <a:pt x="204" y="98"/>
                </a:cubicBezTo>
                <a:cubicBezTo>
                  <a:pt x="196" y="112"/>
                  <a:pt x="187" y="126"/>
                  <a:pt x="177" y="139"/>
                </a:cubicBezTo>
                <a:cubicBezTo>
                  <a:pt x="169" y="149"/>
                  <a:pt x="161" y="158"/>
                  <a:pt x="152" y="167"/>
                </a:cubicBezTo>
                <a:cubicBezTo>
                  <a:pt x="143" y="176"/>
                  <a:pt x="133" y="185"/>
                  <a:pt x="123" y="193"/>
                </a:cubicBezTo>
                <a:cubicBezTo>
                  <a:pt x="119" y="196"/>
                  <a:pt x="114" y="200"/>
                  <a:pt x="109" y="204"/>
                </a:cubicBezTo>
                <a:cubicBezTo>
                  <a:pt x="105" y="206"/>
                  <a:pt x="102" y="208"/>
                  <a:pt x="99" y="210"/>
                </a:cubicBezTo>
                <a:cubicBezTo>
                  <a:pt x="94" y="213"/>
                  <a:pt x="89" y="217"/>
                  <a:pt x="84" y="220"/>
                </a:cubicBezTo>
                <a:cubicBezTo>
                  <a:pt x="78" y="224"/>
                  <a:pt x="72" y="227"/>
                  <a:pt x="67" y="231"/>
                </a:cubicBezTo>
                <a:cubicBezTo>
                  <a:pt x="63" y="233"/>
                  <a:pt x="59" y="235"/>
                  <a:pt x="55" y="236"/>
                </a:cubicBezTo>
                <a:cubicBezTo>
                  <a:pt x="59" y="234"/>
                  <a:pt x="62" y="231"/>
                  <a:pt x="66" y="229"/>
                </a:cubicBezTo>
                <a:cubicBezTo>
                  <a:pt x="70" y="226"/>
                  <a:pt x="75" y="223"/>
                  <a:pt x="79" y="220"/>
                </a:cubicBezTo>
                <a:cubicBezTo>
                  <a:pt x="84" y="217"/>
                  <a:pt x="88" y="213"/>
                  <a:pt x="93" y="210"/>
                </a:cubicBezTo>
                <a:cubicBezTo>
                  <a:pt x="99" y="206"/>
                  <a:pt x="105" y="201"/>
                  <a:pt x="111" y="197"/>
                </a:cubicBezTo>
                <a:cubicBezTo>
                  <a:pt x="117" y="192"/>
                  <a:pt x="123" y="187"/>
                  <a:pt x="129" y="183"/>
                </a:cubicBezTo>
                <a:cubicBezTo>
                  <a:pt x="140" y="173"/>
                  <a:pt x="151" y="163"/>
                  <a:pt x="160" y="152"/>
                </a:cubicBezTo>
                <a:cubicBezTo>
                  <a:pt x="170" y="141"/>
                  <a:pt x="179" y="129"/>
                  <a:pt x="188" y="117"/>
                </a:cubicBezTo>
                <a:cubicBezTo>
                  <a:pt x="190" y="114"/>
                  <a:pt x="192" y="111"/>
                  <a:pt x="194" y="108"/>
                </a:cubicBezTo>
                <a:cubicBezTo>
                  <a:pt x="195" y="107"/>
                  <a:pt x="196" y="105"/>
                  <a:pt x="197" y="103"/>
                </a:cubicBezTo>
                <a:cubicBezTo>
                  <a:pt x="198" y="101"/>
                  <a:pt x="199" y="100"/>
                  <a:pt x="200" y="98"/>
                </a:cubicBezTo>
                <a:cubicBezTo>
                  <a:pt x="206" y="89"/>
                  <a:pt x="211" y="80"/>
                  <a:pt x="216" y="70"/>
                </a:cubicBezTo>
                <a:cubicBezTo>
                  <a:pt x="219" y="65"/>
                  <a:pt x="222" y="60"/>
                  <a:pt x="224" y="54"/>
                </a:cubicBezTo>
                <a:cubicBezTo>
                  <a:pt x="227" y="49"/>
                  <a:pt x="229" y="44"/>
                  <a:pt x="231" y="38"/>
                </a:cubicBezTo>
                <a:cubicBezTo>
                  <a:pt x="234" y="33"/>
                  <a:pt x="236" y="27"/>
                  <a:pt x="238" y="22"/>
                </a:cubicBezTo>
                <a:cubicBezTo>
                  <a:pt x="238" y="19"/>
                  <a:pt x="239" y="16"/>
                  <a:pt x="239" y="13"/>
                </a:cubicBezTo>
                <a:cubicBezTo>
                  <a:pt x="240" y="10"/>
                  <a:pt x="240" y="7"/>
                  <a:pt x="240" y="3"/>
                </a:cubicBezTo>
                <a:cubicBezTo>
                  <a:pt x="240" y="2"/>
                  <a:pt x="239" y="1"/>
                  <a:pt x="238" y="1"/>
                </a:cubicBezTo>
                <a:cubicBezTo>
                  <a:pt x="238" y="0"/>
                  <a:pt x="237" y="0"/>
                  <a:pt x="237" y="0"/>
                </a:cubicBezTo>
                <a:cubicBezTo>
                  <a:pt x="236" y="0"/>
                  <a:pt x="235" y="0"/>
                  <a:pt x="234" y="1"/>
                </a:cubicBezTo>
                <a:cubicBezTo>
                  <a:pt x="233" y="2"/>
                  <a:pt x="232" y="4"/>
                  <a:pt x="231" y="5"/>
                </a:cubicBezTo>
                <a:cubicBezTo>
                  <a:pt x="231" y="7"/>
                  <a:pt x="231" y="9"/>
                  <a:pt x="230" y="10"/>
                </a:cubicBezTo>
                <a:cubicBezTo>
                  <a:pt x="230" y="12"/>
                  <a:pt x="231" y="14"/>
                  <a:pt x="232" y="14"/>
                </a:cubicBezTo>
                <a:cubicBezTo>
                  <a:pt x="231" y="20"/>
                  <a:pt x="229" y="26"/>
                  <a:pt x="227" y="32"/>
                </a:cubicBezTo>
                <a:cubicBezTo>
                  <a:pt x="224" y="38"/>
                  <a:pt x="221" y="44"/>
                  <a:pt x="218" y="50"/>
                </a:cubicBezTo>
                <a:cubicBezTo>
                  <a:pt x="215" y="56"/>
                  <a:pt x="212" y="63"/>
                  <a:pt x="209" y="69"/>
                </a:cubicBezTo>
                <a:cubicBezTo>
                  <a:pt x="206" y="74"/>
                  <a:pt x="203" y="78"/>
                  <a:pt x="200" y="83"/>
                </a:cubicBezTo>
                <a:cubicBezTo>
                  <a:pt x="197" y="88"/>
                  <a:pt x="194" y="93"/>
                  <a:pt x="191" y="99"/>
                </a:cubicBezTo>
                <a:cubicBezTo>
                  <a:pt x="189" y="102"/>
                  <a:pt x="186" y="105"/>
                  <a:pt x="184" y="108"/>
                </a:cubicBezTo>
                <a:cubicBezTo>
                  <a:pt x="180" y="114"/>
                  <a:pt x="176" y="119"/>
                  <a:pt x="172" y="125"/>
                </a:cubicBezTo>
                <a:cubicBezTo>
                  <a:pt x="164" y="136"/>
                  <a:pt x="154" y="147"/>
                  <a:pt x="144" y="157"/>
                </a:cubicBezTo>
                <a:cubicBezTo>
                  <a:pt x="139" y="162"/>
                  <a:pt x="134" y="166"/>
                  <a:pt x="129" y="171"/>
                </a:cubicBezTo>
                <a:cubicBezTo>
                  <a:pt x="123" y="176"/>
                  <a:pt x="118" y="180"/>
                  <a:pt x="112" y="185"/>
                </a:cubicBezTo>
                <a:cubicBezTo>
                  <a:pt x="106" y="189"/>
                  <a:pt x="100" y="194"/>
                  <a:pt x="94" y="198"/>
                </a:cubicBezTo>
                <a:cubicBezTo>
                  <a:pt x="91" y="200"/>
                  <a:pt x="88" y="202"/>
                  <a:pt x="85" y="204"/>
                </a:cubicBezTo>
                <a:cubicBezTo>
                  <a:pt x="79" y="208"/>
                  <a:pt x="73" y="212"/>
                  <a:pt x="68" y="216"/>
                </a:cubicBezTo>
                <a:cubicBezTo>
                  <a:pt x="64" y="218"/>
                  <a:pt x="61" y="220"/>
                  <a:pt x="58" y="222"/>
                </a:cubicBezTo>
                <a:cubicBezTo>
                  <a:pt x="54" y="225"/>
                  <a:pt x="50" y="227"/>
                  <a:pt x="46" y="230"/>
                </a:cubicBezTo>
                <a:cubicBezTo>
                  <a:pt x="44" y="230"/>
                  <a:pt x="43" y="230"/>
                  <a:pt x="42" y="231"/>
                </a:cubicBezTo>
                <a:cubicBezTo>
                  <a:pt x="42" y="231"/>
                  <a:pt x="42" y="231"/>
                  <a:pt x="42" y="231"/>
                </a:cubicBezTo>
                <a:cubicBezTo>
                  <a:pt x="43" y="228"/>
                  <a:pt x="43" y="226"/>
                  <a:pt x="44" y="223"/>
                </a:cubicBezTo>
                <a:cubicBezTo>
                  <a:pt x="46" y="219"/>
                  <a:pt x="47" y="214"/>
                  <a:pt x="49" y="210"/>
                </a:cubicBezTo>
                <a:cubicBezTo>
                  <a:pt x="50" y="208"/>
                  <a:pt x="50" y="205"/>
                  <a:pt x="51" y="203"/>
                </a:cubicBezTo>
                <a:cubicBezTo>
                  <a:pt x="53" y="197"/>
                  <a:pt x="55" y="192"/>
                  <a:pt x="56" y="187"/>
                </a:cubicBezTo>
                <a:cubicBezTo>
                  <a:pt x="57" y="184"/>
                  <a:pt x="58" y="182"/>
                  <a:pt x="58" y="180"/>
                </a:cubicBezTo>
                <a:cubicBezTo>
                  <a:pt x="60" y="170"/>
                  <a:pt x="63" y="160"/>
                  <a:pt x="65" y="151"/>
                </a:cubicBezTo>
                <a:cubicBezTo>
                  <a:pt x="65" y="149"/>
                  <a:pt x="65" y="147"/>
                  <a:pt x="64" y="145"/>
                </a:cubicBezTo>
                <a:cubicBezTo>
                  <a:pt x="63" y="144"/>
                  <a:pt x="62" y="143"/>
                  <a:pt x="60" y="142"/>
                </a:cubicBezTo>
                <a:cubicBezTo>
                  <a:pt x="60" y="142"/>
                  <a:pt x="59" y="142"/>
                  <a:pt x="58" y="142"/>
                </a:cubicBezTo>
                <a:cubicBezTo>
                  <a:pt x="55" y="142"/>
                  <a:pt x="52" y="144"/>
                  <a:pt x="52" y="147"/>
                </a:cubicBezTo>
                <a:cubicBezTo>
                  <a:pt x="50" y="153"/>
                  <a:pt x="49" y="159"/>
                  <a:pt x="48" y="165"/>
                </a:cubicBezTo>
                <a:cubicBezTo>
                  <a:pt x="45" y="168"/>
                  <a:pt x="43" y="172"/>
                  <a:pt x="41" y="175"/>
                </a:cubicBezTo>
                <a:cubicBezTo>
                  <a:pt x="40" y="176"/>
                  <a:pt x="41" y="177"/>
                  <a:pt x="41" y="177"/>
                </a:cubicBezTo>
                <a:cubicBezTo>
                  <a:pt x="42" y="177"/>
                  <a:pt x="43" y="177"/>
                  <a:pt x="43" y="176"/>
                </a:cubicBezTo>
                <a:cubicBezTo>
                  <a:pt x="44" y="175"/>
                  <a:pt x="45" y="174"/>
                  <a:pt x="46" y="172"/>
                </a:cubicBezTo>
                <a:cubicBezTo>
                  <a:pt x="46" y="174"/>
                  <a:pt x="45" y="176"/>
                  <a:pt x="45" y="177"/>
                </a:cubicBezTo>
                <a:cubicBezTo>
                  <a:pt x="45" y="178"/>
                  <a:pt x="44" y="179"/>
                  <a:pt x="44" y="179"/>
                </a:cubicBezTo>
                <a:cubicBezTo>
                  <a:pt x="44" y="181"/>
                  <a:pt x="43" y="183"/>
                  <a:pt x="42" y="185"/>
                </a:cubicBezTo>
                <a:cubicBezTo>
                  <a:pt x="41" y="191"/>
                  <a:pt x="39" y="196"/>
                  <a:pt x="37" y="201"/>
                </a:cubicBezTo>
                <a:cubicBezTo>
                  <a:pt x="35" y="207"/>
                  <a:pt x="33" y="214"/>
                  <a:pt x="31" y="220"/>
                </a:cubicBezTo>
                <a:cubicBezTo>
                  <a:pt x="29" y="222"/>
                  <a:pt x="28" y="225"/>
                  <a:pt x="27" y="228"/>
                </a:cubicBezTo>
                <a:cubicBezTo>
                  <a:pt x="25" y="232"/>
                  <a:pt x="24" y="235"/>
                  <a:pt x="22" y="238"/>
                </a:cubicBezTo>
                <a:cubicBezTo>
                  <a:pt x="22" y="240"/>
                  <a:pt x="21" y="241"/>
                  <a:pt x="21" y="242"/>
                </a:cubicBezTo>
                <a:cubicBezTo>
                  <a:pt x="17" y="242"/>
                  <a:pt x="14" y="243"/>
                  <a:pt x="11" y="243"/>
                </a:cubicBezTo>
                <a:cubicBezTo>
                  <a:pt x="8" y="243"/>
                  <a:pt x="5" y="244"/>
                  <a:pt x="3" y="246"/>
                </a:cubicBezTo>
                <a:cubicBezTo>
                  <a:pt x="1" y="248"/>
                  <a:pt x="0" y="251"/>
                  <a:pt x="0" y="253"/>
                </a:cubicBezTo>
                <a:cubicBezTo>
                  <a:pt x="0" y="259"/>
                  <a:pt x="5" y="264"/>
                  <a:pt x="11" y="264"/>
                </a:cubicBezTo>
                <a:cubicBezTo>
                  <a:pt x="11" y="264"/>
                  <a:pt x="12" y="264"/>
                  <a:pt x="12" y="264"/>
                </a:cubicBezTo>
                <a:cubicBezTo>
                  <a:pt x="12" y="264"/>
                  <a:pt x="12" y="264"/>
                  <a:pt x="13" y="265"/>
                </a:cubicBezTo>
                <a:cubicBezTo>
                  <a:pt x="13" y="265"/>
                  <a:pt x="13" y="266"/>
                  <a:pt x="13" y="267"/>
                </a:cubicBezTo>
                <a:cubicBezTo>
                  <a:pt x="13" y="267"/>
                  <a:pt x="14" y="267"/>
                  <a:pt x="14" y="267"/>
                </a:cubicBezTo>
                <a:cubicBezTo>
                  <a:pt x="14" y="268"/>
                  <a:pt x="14" y="268"/>
                  <a:pt x="15" y="269"/>
                </a:cubicBezTo>
                <a:cubicBezTo>
                  <a:pt x="16" y="270"/>
                  <a:pt x="17" y="270"/>
                  <a:pt x="18" y="270"/>
                </a:cubicBezTo>
                <a:cubicBezTo>
                  <a:pt x="18" y="270"/>
                  <a:pt x="18" y="270"/>
                  <a:pt x="19" y="270"/>
                </a:cubicBezTo>
                <a:cubicBezTo>
                  <a:pt x="19" y="271"/>
                  <a:pt x="20" y="271"/>
                  <a:pt x="20" y="271"/>
                </a:cubicBezTo>
                <a:cubicBezTo>
                  <a:pt x="22" y="272"/>
                  <a:pt x="24" y="271"/>
                  <a:pt x="26" y="270"/>
                </a:cubicBezTo>
                <a:cubicBezTo>
                  <a:pt x="27" y="269"/>
                  <a:pt x="28" y="268"/>
                  <a:pt x="29" y="266"/>
                </a:cubicBezTo>
                <a:cubicBezTo>
                  <a:pt x="29" y="265"/>
                  <a:pt x="30" y="264"/>
                  <a:pt x="30" y="263"/>
                </a:cubicBezTo>
                <a:cubicBezTo>
                  <a:pt x="47" y="262"/>
                  <a:pt x="64" y="261"/>
                  <a:pt x="81" y="260"/>
                </a:cubicBezTo>
                <a:cubicBezTo>
                  <a:pt x="95" y="260"/>
                  <a:pt x="110" y="259"/>
                  <a:pt x="124" y="259"/>
                </a:cubicBezTo>
                <a:cubicBezTo>
                  <a:pt x="128" y="259"/>
                  <a:pt x="133" y="258"/>
                  <a:pt x="137" y="258"/>
                </a:cubicBezTo>
                <a:cubicBezTo>
                  <a:pt x="139" y="258"/>
                  <a:pt x="141" y="258"/>
                  <a:pt x="143" y="258"/>
                </a:cubicBezTo>
                <a:cubicBezTo>
                  <a:pt x="146" y="258"/>
                  <a:pt x="149" y="257"/>
                  <a:pt x="151" y="257"/>
                </a:cubicBezTo>
                <a:cubicBezTo>
                  <a:pt x="153" y="256"/>
                  <a:pt x="154" y="256"/>
                  <a:pt x="155" y="255"/>
                </a:cubicBezTo>
                <a:cubicBezTo>
                  <a:pt x="156" y="255"/>
                  <a:pt x="156" y="255"/>
                  <a:pt x="156" y="254"/>
                </a:cubicBezTo>
                <a:cubicBezTo>
                  <a:pt x="157" y="254"/>
                  <a:pt x="158" y="253"/>
                  <a:pt x="158" y="252"/>
                </a:cubicBezTo>
                <a:cubicBezTo>
                  <a:pt x="162" y="249"/>
                  <a:pt x="162" y="244"/>
                  <a:pt x="160" y="240"/>
                </a:cubicBezTo>
                <a:cubicBezTo>
                  <a:pt x="159" y="238"/>
                  <a:pt x="157" y="237"/>
                  <a:pt x="154" y="236"/>
                </a:cubicBezTo>
                <a:cubicBezTo>
                  <a:pt x="153" y="236"/>
                  <a:pt x="152" y="236"/>
                  <a:pt x="152" y="236"/>
                </a:cubicBezTo>
                <a:cubicBezTo>
                  <a:pt x="150" y="236"/>
                  <a:pt x="148" y="236"/>
                  <a:pt x="147" y="237"/>
                </a:cubicBezTo>
                <a:cubicBezTo>
                  <a:pt x="146" y="237"/>
                  <a:pt x="146" y="237"/>
                  <a:pt x="145" y="237"/>
                </a:cubicBezTo>
                <a:cubicBezTo>
                  <a:pt x="140" y="238"/>
                  <a:pt x="135" y="237"/>
                  <a:pt x="130" y="238"/>
                </a:cubicBezTo>
                <a:cubicBezTo>
                  <a:pt x="126" y="238"/>
                  <a:pt x="122" y="238"/>
                  <a:pt x="118" y="238"/>
                </a:cubicBezTo>
                <a:cubicBezTo>
                  <a:pt x="108" y="238"/>
                  <a:pt x="99" y="239"/>
                  <a:pt x="89" y="239"/>
                </a:cubicBezTo>
                <a:cubicBezTo>
                  <a:pt x="86" y="239"/>
                  <a:pt x="83" y="239"/>
                  <a:pt x="81" y="239"/>
                </a:cubicBezTo>
                <a:cubicBezTo>
                  <a:pt x="82" y="238"/>
                  <a:pt x="84" y="237"/>
                  <a:pt x="85" y="236"/>
                </a:cubicBezTo>
                <a:cubicBezTo>
                  <a:pt x="89" y="234"/>
                  <a:pt x="93" y="232"/>
                  <a:pt x="97" y="229"/>
                </a:cubicBezTo>
                <a:cubicBezTo>
                  <a:pt x="100" y="227"/>
                  <a:pt x="103" y="225"/>
                  <a:pt x="106" y="223"/>
                </a:cubicBezTo>
                <a:cubicBezTo>
                  <a:pt x="110" y="220"/>
                  <a:pt x="113" y="218"/>
                  <a:pt x="117" y="216"/>
                </a:cubicBezTo>
                <a:cubicBezTo>
                  <a:pt x="120" y="213"/>
                  <a:pt x="124" y="210"/>
                  <a:pt x="128" y="208"/>
                </a:cubicBezTo>
                <a:cubicBezTo>
                  <a:pt x="132" y="204"/>
                  <a:pt x="137" y="200"/>
                  <a:pt x="142" y="196"/>
                </a:cubicBezTo>
                <a:cubicBezTo>
                  <a:pt x="150" y="189"/>
                  <a:pt x="158" y="182"/>
                  <a:pt x="166" y="174"/>
                </a:cubicBezTo>
                <a:cubicBezTo>
                  <a:pt x="178" y="161"/>
                  <a:pt x="189" y="146"/>
                  <a:pt x="200" y="131"/>
                </a:cubicBezTo>
                <a:cubicBezTo>
                  <a:pt x="205" y="123"/>
                  <a:pt x="210" y="116"/>
                  <a:pt x="215" y="108"/>
                </a:cubicBezTo>
                <a:close/>
              </a:path>
            </a:pathLst>
          </a:custGeom>
          <a:solidFill>
            <a:srgbClr val="FF0000"/>
          </a:solidFill>
          <a:ln>
            <a:solidFill>
              <a:schemeClr val="tx1"/>
            </a:solidFill>
          </a:ln>
        </p:spPr>
        <p:txBody>
          <a:bodyPr vert="horz" wrap="square" lIns="91412" tIns="45706" rIns="91412" bIns="45706" numCol="1" anchor="t" anchorCtr="0" compatLnSpc="1"/>
          <a:lstStyle/>
          <a:p>
            <a:pPr defTabSz="1218565"/>
            <a:endParaRPr lang="zh-CN" altLang="en-US" sz="1800" dirty="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35" name="矩形 34"/>
          <p:cNvSpPr/>
          <p:nvPr/>
        </p:nvSpPr>
        <p:spPr>
          <a:xfrm>
            <a:off x="9248576" y="4257183"/>
            <a:ext cx="1133673" cy="24865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2761932" y="4272557"/>
            <a:ext cx="266352" cy="1743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34848DE6-577A-9297-FCC3-4070ED03A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0286" y="4245448"/>
            <a:ext cx="3720980" cy="201497"/>
          </a:xfrm>
          <a:prstGeom prst="rect">
            <a:avLst/>
          </a:prstGeom>
        </p:spPr>
      </p:pic>
      <p:pic>
        <p:nvPicPr>
          <p:cNvPr id="31" name="圖片 30">
            <a:extLst>
              <a:ext uri="{FF2B5EF4-FFF2-40B4-BE49-F238E27FC236}">
                <a16:creationId xmlns:a16="http://schemas.microsoft.com/office/drawing/2014/main" id="{91FE612D-9C5C-5914-7C85-9E133377866B}"/>
              </a:ext>
            </a:extLst>
          </p:cNvPr>
          <p:cNvPicPr>
            <a:picLocks noChangeAspect="1"/>
          </p:cNvPicPr>
          <p:nvPr/>
        </p:nvPicPr>
        <p:blipFill>
          <a:blip r:embed="rId4"/>
          <a:srcRect l="30708" t="80362" r="38741" b="14304"/>
          <a:stretch/>
        </p:blipFill>
        <p:spPr>
          <a:xfrm>
            <a:off x="4089723" y="3139058"/>
            <a:ext cx="3312368" cy="185094"/>
          </a:xfrm>
          <a:prstGeom prst="rect">
            <a:avLst/>
          </a:prstGeom>
          <a:ln>
            <a:noFill/>
          </a:ln>
        </p:spPr>
      </p:pic>
      <p:grpSp>
        <p:nvGrpSpPr>
          <p:cNvPr id="33" name="群組 32">
            <a:extLst>
              <a:ext uri="{FF2B5EF4-FFF2-40B4-BE49-F238E27FC236}">
                <a16:creationId xmlns:a16="http://schemas.microsoft.com/office/drawing/2014/main" id="{C63CD7CF-D009-0114-4358-AA673B9F0726}"/>
              </a:ext>
            </a:extLst>
          </p:cNvPr>
          <p:cNvGrpSpPr/>
          <p:nvPr/>
        </p:nvGrpSpPr>
        <p:grpSpPr>
          <a:xfrm>
            <a:off x="2761933" y="3726956"/>
            <a:ext cx="8638251" cy="3016743"/>
            <a:chOff x="2761933" y="3726956"/>
            <a:chExt cx="8638251" cy="3016743"/>
          </a:xfrm>
        </p:grpSpPr>
        <p:grpSp>
          <p:nvGrpSpPr>
            <p:cNvPr id="28" name="群組 27">
              <a:extLst>
                <a:ext uri="{FF2B5EF4-FFF2-40B4-BE49-F238E27FC236}">
                  <a16:creationId xmlns:a16="http://schemas.microsoft.com/office/drawing/2014/main" id="{E90D3FD8-185A-0ADD-F8FE-7697E10345FB}"/>
                </a:ext>
              </a:extLst>
            </p:cNvPr>
            <p:cNvGrpSpPr/>
            <p:nvPr/>
          </p:nvGrpSpPr>
          <p:grpSpPr>
            <a:xfrm>
              <a:off x="2761933" y="3726956"/>
              <a:ext cx="8638251" cy="3016743"/>
              <a:chOff x="2761933" y="3726956"/>
              <a:chExt cx="8638251" cy="3016743"/>
            </a:xfrm>
          </p:grpSpPr>
          <p:pic>
            <p:nvPicPr>
              <p:cNvPr id="5" name="圖片 4">
                <a:extLst>
                  <a:ext uri="{FF2B5EF4-FFF2-40B4-BE49-F238E27FC236}">
                    <a16:creationId xmlns:a16="http://schemas.microsoft.com/office/drawing/2014/main" id="{AA7C5B83-AE75-4FF9-9E48-CBB1C57C8827}"/>
                  </a:ext>
                </a:extLst>
              </p:cNvPr>
              <p:cNvPicPr>
                <a:picLocks noChangeAspect="1"/>
              </p:cNvPicPr>
              <p:nvPr/>
            </p:nvPicPr>
            <p:blipFill>
              <a:blip r:embed="rId5"/>
              <a:stretch>
                <a:fillRect/>
              </a:stretch>
            </p:blipFill>
            <p:spPr>
              <a:xfrm>
                <a:off x="2761933" y="3726956"/>
                <a:ext cx="8638251" cy="3016743"/>
              </a:xfrm>
              <a:prstGeom prst="rect">
                <a:avLst/>
              </a:prstGeom>
              <a:ln w="28575">
                <a:solidFill>
                  <a:schemeClr val="tx1"/>
                </a:solidFill>
              </a:ln>
            </p:spPr>
          </p:pic>
          <p:pic>
            <p:nvPicPr>
              <p:cNvPr id="25" name="圖片 24">
                <a:extLst>
                  <a:ext uri="{FF2B5EF4-FFF2-40B4-BE49-F238E27FC236}">
                    <a16:creationId xmlns:a16="http://schemas.microsoft.com/office/drawing/2014/main" id="{9441FE1A-A508-0C1A-E662-13B5CA4F6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050" y="4245448"/>
                <a:ext cx="3871526" cy="201497"/>
              </a:xfrm>
              <a:prstGeom prst="rect">
                <a:avLst/>
              </a:prstGeom>
            </p:spPr>
          </p:pic>
        </p:grpSp>
        <p:pic>
          <p:nvPicPr>
            <p:cNvPr id="32" name="圖片 31">
              <a:extLst>
                <a:ext uri="{FF2B5EF4-FFF2-40B4-BE49-F238E27FC236}">
                  <a16:creationId xmlns:a16="http://schemas.microsoft.com/office/drawing/2014/main" id="{CAD67001-7DB4-D2B9-1F8D-0E017DC4E08A}"/>
                </a:ext>
              </a:extLst>
            </p:cNvPr>
            <p:cNvPicPr>
              <a:picLocks noChangeAspect="1"/>
            </p:cNvPicPr>
            <p:nvPr/>
          </p:nvPicPr>
          <p:blipFill>
            <a:blip r:embed="rId4"/>
            <a:srcRect l="30708" t="80362" r="38741" b="14304"/>
            <a:stretch/>
          </p:blipFill>
          <p:spPr>
            <a:xfrm>
              <a:off x="5410453" y="5842587"/>
              <a:ext cx="2629763" cy="146951"/>
            </a:xfrm>
            <a:prstGeom prst="rect">
              <a:avLst/>
            </a:prstGeom>
            <a:ln>
              <a:noFill/>
            </a:ln>
          </p:spPr>
        </p:pic>
      </p:grpSp>
      <p:sp>
        <p:nvSpPr>
          <p:cNvPr id="39" name="投影片編號版面配置區 8">
            <a:extLst>
              <a:ext uri="{FF2B5EF4-FFF2-40B4-BE49-F238E27FC236}">
                <a16:creationId xmlns:a16="http://schemas.microsoft.com/office/drawing/2014/main" id="{923847E6-3A62-BBAF-7504-824E36F3F1BC}"/>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39</a:t>
            </a:fld>
            <a:endParaRPr lang="zh-TW" altLang="en-US" sz="2600" b="1" u="sng" dirty="0"/>
          </a:p>
        </p:txBody>
      </p:sp>
    </p:spTree>
    <p:extLst>
      <p:ext uri="{BB962C8B-B14F-4D97-AF65-F5344CB8AC3E}">
        <p14:creationId xmlns:p14="http://schemas.microsoft.com/office/powerpoint/2010/main" val="180797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fltVal val="0"/>
                                          </p:val>
                                        </p:tav>
                                        <p:tav tm="100000">
                                          <p:val>
                                            <p:strVal val="#ppt_w"/>
                                          </p:val>
                                        </p:tav>
                                      </p:tavLst>
                                    </p:anim>
                                    <p:anim calcmode="lin" valueType="num">
                                      <p:cBhvr>
                                        <p:cTn id="8" dur="1000" fill="hold"/>
                                        <p:tgtEl>
                                          <p:spTgt spid="44"/>
                                        </p:tgtEl>
                                        <p:attrNameLst>
                                          <p:attrName>ppt_h</p:attrName>
                                        </p:attrNameLst>
                                      </p:cBhvr>
                                      <p:tavLst>
                                        <p:tav tm="0">
                                          <p:val>
                                            <p:fltVal val="0"/>
                                          </p:val>
                                        </p:tav>
                                        <p:tav tm="100000">
                                          <p:val>
                                            <p:strVal val="#ppt_h"/>
                                          </p:val>
                                        </p:tav>
                                      </p:tavLst>
                                    </p:anim>
                                    <p:anim calcmode="lin" valueType="num">
                                      <p:cBhvr>
                                        <p:cTn id="9" dur="1000" fill="hold"/>
                                        <p:tgtEl>
                                          <p:spTgt spid="44"/>
                                        </p:tgtEl>
                                        <p:attrNameLst>
                                          <p:attrName>style.rotation</p:attrName>
                                        </p:attrNameLst>
                                      </p:cBhvr>
                                      <p:tavLst>
                                        <p:tav tm="0">
                                          <p:val>
                                            <p:fltVal val="90"/>
                                          </p:val>
                                        </p:tav>
                                        <p:tav tm="100000">
                                          <p:val>
                                            <p:fltVal val="0"/>
                                          </p:val>
                                        </p:tav>
                                      </p:tavLst>
                                    </p:anim>
                                    <p:animEffect transition="in" filter="fade">
                                      <p:cBhvr>
                                        <p:cTn id="10"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一張含有 文字, 螢幕擷取畫面, 字型 的圖片&#10;&#10;AI 產生的內容可能不正確。">
            <a:extLst>
              <a:ext uri="{FF2B5EF4-FFF2-40B4-BE49-F238E27FC236}">
                <a16:creationId xmlns:a16="http://schemas.microsoft.com/office/drawing/2014/main" id="{FE07E9F6-F0E6-4A39-7335-BF7BC4DA36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3619123"/>
            <a:ext cx="3974121" cy="3238877"/>
          </a:xfrm>
          <a:prstGeom prst="rect">
            <a:avLst/>
          </a:prstGeom>
        </p:spPr>
      </p:pic>
      <p:sp>
        <p:nvSpPr>
          <p:cNvPr id="5" name="矩形 4"/>
          <p:cNvSpPr/>
          <p:nvPr/>
        </p:nvSpPr>
        <p:spPr>
          <a:xfrm>
            <a:off x="1489075" y="1690688"/>
            <a:ext cx="8567738" cy="1306512"/>
          </a:xfrm>
          <a:prstGeom prst="rect">
            <a:avLst/>
          </a:prstGeom>
          <a:solidFill>
            <a:schemeClr val="accent4">
              <a:lumMod val="20000"/>
              <a:lumOff val="80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7171" name="標題 1"/>
          <p:cNvSpPr>
            <a:spLocks noGrp="1"/>
          </p:cNvSpPr>
          <p:nvPr>
            <p:ph type="title"/>
          </p:nvPr>
        </p:nvSpPr>
        <p:spPr>
          <a:xfrm>
            <a:off x="550863" y="274638"/>
            <a:ext cx="7772400" cy="777875"/>
          </a:xfrm>
        </p:spPr>
        <p:txBody>
          <a:bodyPr/>
          <a:lstStyle/>
          <a:p>
            <a:pPr eaLnBrk="1" hangingPunct="1"/>
            <a:r>
              <a:rPr lang="en-US" altLang="zh-TW" sz="3600" b="1">
                <a:solidFill>
                  <a:srgbClr val="002060"/>
                </a:solidFill>
                <a:latin typeface="微軟正黑體" panose="020B0604030504040204" pitchFamily="34" charset="-120"/>
                <a:ea typeface="微軟正黑體" panose="020B0604030504040204" pitchFamily="34" charset="-120"/>
              </a:rPr>
              <a:t>(</a:t>
            </a:r>
            <a:r>
              <a:rPr lang="zh-TW" altLang="en-US" sz="3600" b="1">
                <a:solidFill>
                  <a:srgbClr val="002060"/>
                </a:solidFill>
                <a:latin typeface="微軟正黑體" panose="020B0604030504040204" pitchFamily="34" charset="-120"/>
                <a:ea typeface="微軟正黑體" panose="020B0604030504040204" pitchFamily="34" charset="-120"/>
              </a:rPr>
              <a:t>壹</a:t>
            </a:r>
            <a:r>
              <a:rPr lang="en-US" altLang="zh-TW" sz="3600" b="1">
                <a:solidFill>
                  <a:srgbClr val="002060"/>
                </a:solidFill>
                <a:latin typeface="微軟正黑體" panose="020B0604030504040204" pitchFamily="34" charset="-120"/>
                <a:ea typeface="微軟正黑體" panose="020B0604030504040204" pitchFamily="34" charset="-120"/>
              </a:rPr>
              <a:t>)</a:t>
            </a:r>
            <a:r>
              <a:rPr lang="zh-TW" altLang="en-US" sz="3600" b="1">
                <a:solidFill>
                  <a:srgbClr val="002060"/>
                </a:solidFill>
                <a:latin typeface="微軟正黑體" panose="020B0604030504040204" pitchFamily="34" charset="-120"/>
                <a:ea typeface="微軟正黑體" panose="020B0604030504040204" pitchFamily="34" charset="-120"/>
              </a:rPr>
              <a:t>、身分資料登錄</a:t>
            </a:r>
          </a:p>
        </p:txBody>
      </p:sp>
      <p:sp>
        <p:nvSpPr>
          <p:cNvPr id="3" name="內容版面配置區 2"/>
          <p:cNvSpPr>
            <a:spLocks noGrp="1"/>
          </p:cNvSpPr>
          <p:nvPr>
            <p:ph idx="1"/>
          </p:nvPr>
        </p:nvSpPr>
        <p:spPr>
          <a:xfrm>
            <a:off x="1127448" y="1052736"/>
            <a:ext cx="8352928" cy="2088232"/>
          </a:xfrm>
        </p:spPr>
        <p:txBody>
          <a:bodyPr rtlCol="0">
            <a:noAutofit/>
          </a:bodyPr>
          <a:lstStyle/>
          <a:p>
            <a:pPr eaLnBrk="1" fontAlgn="auto" hangingPunct="1">
              <a:lnSpc>
                <a:spcPct val="120000"/>
              </a:lnSpc>
              <a:spcAft>
                <a:spcPts val="0"/>
              </a:spcAft>
              <a:buFont typeface="Wingdings" panose="05000000000000000000" pitchFamily="2" charset="2"/>
              <a:buChar char="u"/>
              <a:defRPr/>
            </a:pPr>
            <a:r>
              <a:rPr lang="zh-TW" altLang="en-US" b="1" dirty="0">
                <a:solidFill>
                  <a:srgbClr val="0070C0"/>
                </a:solidFill>
                <a:latin typeface="微軟正黑體" panose="020B0604030504040204" pitchFamily="34" charset="-120"/>
                <a:ea typeface="微軟正黑體" panose="020B0604030504040204" pitchFamily="34" charset="-120"/>
              </a:rPr>
              <a:t>進入網路集體報名系統</a:t>
            </a:r>
            <a:endParaRPr lang="en-US" altLang="zh-TW" b="1" dirty="0">
              <a:solidFill>
                <a:srgbClr val="0070C0"/>
              </a:solidFill>
              <a:latin typeface="微軟正黑體" panose="020B0604030504040204" pitchFamily="34" charset="-120"/>
              <a:ea typeface="微軟正黑體" panose="020B0604030504040204" pitchFamily="34" charset="-120"/>
            </a:endParaRPr>
          </a:p>
          <a:p>
            <a:pPr marL="355600" indent="0" eaLnBrk="1" fontAlgn="auto" hangingPunct="1">
              <a:lnSpc>
                <a:spcPct val="150000"/>
              </a:lnSpc>
              <a:spcAft>
                <a:spcPts val="0"/>
              </a:spcAft>
              <a:buFont typeface="Arial" panose="020B0604020202020204" pitchFamily="34" charset="0"/>
              <a:buNone/>
              <a:defRPr/>
            </a:pPr>
            <a:r>
              <a:rPr lang="zh-TW" altLang="en-US" b="1" dirty="0">
                <a:latin typeface="微軟正黑體" panose="020B0604030504040204" pitchFamily="34" charset="-120"/>
                <a:ea typeface="微軟正黑體" panose="020B0604030504040204" pitchFamily="34" charset="-120"/>
              </a:rPr>
              <a:t>第一次登入</a:t>
            </a:r>
            <a:r>
              <a:rPr lang="zh-TW" altLang="en-US" sz="2400" b="1" spc="100" dirty="0">
                <a:solidFill>
                  <a:schemeClr val="bg1"/>
                </a:solidFill>
                <a:effectLst>
                  <a:glow rad="127000">
                    <a:srgbClr val="C00000"/>
                  </a:glow>
                </a:effectLst>
                <a:latin typeface="微軟正黑體" panose="020B0604030504040204" pitchFamily="34" charset="-120"/>
                <a:ea typeface="微軟正黑體" panose="020B0604030504040204" pitchFamily="34" charset="-120"/>
              </a:rPr>
              <a:t>帳號為國中學校代碼</a:t>
            </a:r>
            <a:br>
              <a:rPr lang="en-US" altLang="zh-TW" sz="2400" b="1" spc="100" dirty="0">
                <a:solidFill>
                  <a:schemeClr val="bg1"/>
                </a:solidFill>
                <a:effectLst>
                  <a:glow rad="127000">
                    <a:srgbClr val="C00000"/>
                  </a:glow>
                </a:effectLst>
                <a:latin typeface="微軟正黑體" panose="020B0604030504040204" pitchFamily="34" charset="-120"/>
                <a:ea typeface="微軟正黑體" panose="020B0604030504040204" pitchFamily="34" charset="-120"/>
              </a:rPr>
            </a:br>
            <a:r>
              <a:rPr lang="en-US" altLang="zh-TW" sz="2400" b="1" dirty="0">
                <a:solidFill>
                  <a:srgbClr val="C00000"/>
                </a:solidFill>
                <a:latin typeface="微軟正黑體" panose="020B0604030504040204" pitchFamily="34" charset="-120"/>
                <a:ea typeface="微軟正黑體" panose="020B0604030504040204" pitchFamily="34" charset="-120"/>
              </a:rPr>
              <a:t>                       </a:t>
            </a:r>
            <a:r>
              <a:rPr lang="zh-TW" altLang="en-US" sz="2400" b="1" u="sng" spc="100" dirty="0">
                <a:solidFill>
                  <a:schemeClr val="bg1"/>
                </a:solidFill>
                <a:effectLst>
                  <a:glow rad="127000">
                    <a:srgbClr val="C00000"/>
                  </a:glow>
                </a:effectLst>
                <a:latin typeface="微軟正黑體" panose="020B0604030504040204" pitchFamily="34" charset="-120"/>
                <a:ea typeface="微軟正黑體" panose="020B0604030504040204" pitchFamily="34" charset="-120"/>
              </a:rPr>
              <a:t>密碼規則為「</a:t>
            </a:r>
            <a:r>
              <a:rPr lang="en-US" altLang="zh-TW" sz="2400" b="1" u="sng" spc="100" dirty="0">
                <a:solidFill>
                  <a:schemeClr val="bg1"/>
                </a:solidFill>
                <a:effectLst>
                  <a:glow rad="127000">
                    <a:srgbClr val="C00000"/>
                  </a:glow>
                </a:effectLst>
                <a:latin typeface="微軟正黑體" panose="020B0604030504040204" pitchFamily="34" charset="-120"/>
                <a:ea typeface="微軟正黑體" panose="020B0604030504040204" pitchFamily="34" charset="-120"/>
              </a:rPr>
              <a:t>JH</a:t>
            </a:r>
            <a:r>
              <a:rPr lang="zh-TW" altLang="en-US" sz="2400" b="1" u="sng" spc="100" dirty="0">
                <a:solidFill>
                  <a:schemeClr val="bg1"/>
                </a:solidFill>
                <a:effectLst>
                  <a:glow rad="127000">
                    <a:srgbClr val="C00000"/>
                  </a:glow>
                </a:effectLst>
                <a:latin typeface="微軟正黑體" panose="020B0604030504040204" pitchFamily="34" charset="-120"/>
                <a:ea typeface="微軟正黑體" panose="020B0604030504040204" pitchFamily="34" charset="-120"/>
              </a:rPr>
              <a:t>」大寫英文字母</a:t>
            </a:r>
            <a:r>
              <a:rPr lang="en-US" altLang="zh-TW" sz="2400" b="1" u="sng" spc="100" dirty="0">
                <a:solidFill>
                  <a:schemeClr val="bg1"/>
                </a:solidFill>
                <a:effectLst>
                  <a:glow rad="127000">
                    <a:srgbClr val="C00000"/>
                  </a:glow>
                </a:effectLst>
                <a:latin typeface="微軟正黑體" panose="020B0604030504040204" pitchFamily="34" charset="-120"/>
                <a:ea typeface="微軟正黑體" panose="020B0604030504040204" pitchFamily="34" charset="-120"/>
              </a:rPr>
              <a:t>+</a:t>
            </a:r>
            <a:r>
              <a:rPr lang="zh-TW" altLang="en-US" sz="2400" b="1" u="sng" spc="100" dirty="0">
                <a:solidFill>
                  <a:schemeClr val="bg1"/>
                </a:solidFill>
                <a:effectLst>
                  <a:glow rad="127000">
                    <a:srgbClr val="C00000"/>
                  </a:glow>
                </a:effectLst>
                <a:latin typeface="微軟正黑體" panose="020B0604030504040204" pitchFamily="34" charset="-120"/>
                <a:ea typeface="微軟正黑體" panose="020B0604030504040204" pitchFamily="34" charset="-120"/>
              </a:rPr>
              <a:t>國中代碼</a:t>
            </a:r>
            <a:br>
              <a:rPr lang="en-US" altLang="zh-TW" b="1" u="sng" dirty="0">
                <a:solidFill>
                  <a:srgbClr val="C00000"/>
                </a:solidFill>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報名系統網址 </a:t>
            </a:r>
            <a:r>
              <a:rPr lang="en-US" altLang="zh-TW" dirty="0">
                <a:latin typeface="微軟正黑體" panose="020B0604030504040204" pitchFamily="34" charset="-120"/>
                <a:ea typeface="微軟正黑體" panose="020B0604030504040204" pitchFamily="34" charset="-120"/>
                <a:hlinkClick r:id="rId3"/>
              </a:rPr>
              <a:t>https://junior.nutc.edu.tw/u5_1/</a:t>
            </a:r>
            <a:endParaRPr lang="en-US" altLang="zh-TW" dirty="0">
              <a:latin typeface="微軟正黑體" panose="020B0604030504040204" pitchFamily="34" charset="-120"/>
              <a:ea typeface="微軟正黑體" panose="020B0604030504040204" pitchFamily="34" charset="-120"/>
            </a:endParaRPr>
          </a:p>
          <a:p>
            <a:pPr eaLnBrk="1" fontAlgn="auto" hangingPunct="1">
              <a:spcAft>
                <a:spcPts val="0"/>
              </a:spcAft>
              <a:defRPr/>
            </a:pPr>
            <a:endParaRPr lang="en-US" altLang="zh-TW" dirty="0"/>
          </a:p>
          <a:p>
            <a:pPr eaLnBrk="1" fontAlgn="auto" hangingPunct="1">
              <a:spcAft>
                <a:spcPts val="0"/>
              </a:spcAft>
              <a:defRPr/>
            </a:pPr>
            <a:endParaRPr lang="zh-TW" altLang="en-US" dirty="0"/>
          </a:p>
        </p:txBody>
      </p:sp>
      <p:sp>
        <p:nvSpPr>
          <p:cNvPr id="4" name="矩形 3"/>
          <p:cNvSpPr/>
          <p:nvPr/>
        </p:nvSpPr>
        <p:spPr>
          <a:xfrm>
            <a:off x="1835153" y="4334231"/>
            <a:ext cx="1927427" cy="9146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dirty="0"/>
          </a:p>
        </p:txBody>
      </p:sp>
      <p:grpSp>
        <p:nvGrpSpPr>
          <p:cNvPr id="7176" name="组合 1"/>
          <p:cNvGrpSpPr>
            <a:grpSpLocks/>
          </p:cNvGrpSpPr>
          <p:nvPr/>
        </p:nvGrpSpPr>
        <p:grpSpPr bwMode="auto">
          <a:xfrm>
            <a:off x="10839450" y="127000"/>
            <a:ext cx="1017588" cy="1057275"/>
            <a:chOff x="854075" y="2651125"/>
            <a:chExt cx="1012825" cy="1019175"/>
          </a:xfrm>
        </p:grpSpPr>
        <p:sp>
          <p:nvSpPr>
            <p:cNvPr id="9" name="Oval 5"/>
            <p:cNvSpPr>
              <a:spLocks noChangeArrowheads="1"/>
            </p:cNvSpPr>
            <p:nvPr/>
          </p:nvSpPr>
          <p:spPr bwMode="auto">
            <a:xfrm>
              <a:off x="852495" y="2651125"/>
              <a:ext cx="1014405" cy="1017645"/>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0" name="Freeform 6"/>
            <p:cNvSpPr/>
            <p:nvPr/>
          </p:nvSpPr>
          <p:spPr bwMode="auto">
            <a:xfrm>
              <a:off x="1478203" y="3325985"/>
              <a:ext cx="225949" cy="237195"/>
            </a:xfrm>
            <a:custGeom>
              <a:avLst/>
              <a:gdLst>
                <a:gd name="T0" fmla="*/ 103 w 124"/>
                <a:gd name="T1" fmla="*/ 45 h 130"/>
                <a:gd name="T2" fmla="*/ 52 w 124"/>
                <a:gd name="T3" fmla="*/ 25 h 130"/>
                <a:gd name="T4" fmla="*/ 31 w 124"/>
                <a:gd name="T5" fmla="*/ 0 h 130"/>
                <a:gd name="T6" fmla="*/ 0 w 124"/>
                <a:gd name="T7" fmla="*/ 27 h 130"/>
                <a:gd name="T8" fmla="*/ 23 w 124"/>
                <a:gd name="T9" fmla="*/ 53 h 130"/>
                <a:gd name="T10" fmla="*/ 37 w 124"/>
                <a:gd name="T11" fmla="*/ 103 h 130"/>
                <a:gd name="T12" fmla="*/ 106 w 124"/>
                <a:gd name="T13" fmla="*/ 114 h 130"/>
                <a:gd name="T14" fmla="*/ 103 w 124"/>
                <a:gd name="T15" fmla="*/ 45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0">
                  <a:moveTo>
                    <a:pt x="103" y="45"/>
                  </a:moveTo>
                  <a:cubicBezTo>
                    <a:pt x="89" y="28"/>
                    <a:pt x="68" y="30"/>
                    <a:pt x="52" y="25"/>
                  </a:cubicBezTo>
                  <a:cubicBezTo>
                    <a:pt x="45" y="22"/>
                    <a:pt x="31" y="0"/>
                    <a:pt x="31" y="0"/>
                  </a:cubicBezTo>
                  <a:cubicBezTo>
                    <a:pt x="0" y="27"/>
                    <a:pt x="0" y="27"/>
                    <a:pt x="0" y="27"/>
                  </a:cubicBezTo>
                  <a:cubicBezTo>
                    <a:pt x="0" y="27"/>
                    <a:pt x="21" y="45"/>
                    <a:pt x="23" y="53"/>
                  </a:cubicBezTo>
                  <a:cubicBezTo>
                    <a:pt x="27" y="69"/>
                    <a:pt x="24" y="88"/>
                    <a:pt x="37" y="103"/>
                  </a:cubicBezTo>
                  <a:cubicBezTo>
                    <a:pt x="57" y="125"/>
                    <a:pt x="88" y="130"/>
                    <a:pt x="106" y="114"/>
                  </a:cubicBezTo>
                  <a:cubicBezTo>
                    <a:pt x="124" y="98"/>
                    <a:pt x="123" y="67"/>
                    <a:pt x="103" y="45"/>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1" name="Freeform 7"/>
            <p:cNvSpPr/>
            <p:nvPr/>
          </p:nvSpPr>
          <p:spPr bwMode="auto">
            <a:xfrm>
              <a:off x="1490843" y="3341288"/>
              <a:ext cx="69523" cy="64272"/>
            </a:xfrm>
            <a:custGeom>
              <a:avLst/>
              <a:gdLst>
                <a:gd name="T0" fmla="*/ 29 w 38"/>
                <a:gd name="T1" fmla="*/ 0 h 35"/>
                <a:gd name="T2" fmla="*/ 0 w 38"/>
                <a:gd name="T3" fmla="*/ 25 h 35"/>
                <a:gd name="T4" fmla="*/ 9 w 38"/>
                <a:gd name="T5" fmla="*/ 35 h 35"/>
                <a:gd name="T6" fmla="*/ 38 w 38"/>
                <a:gd name="T7" fmla="*/ 11 h 35"/>
                <a:gd name="T8" fmla="*/ 29 w 38"/>
                <a:gd name="T9" fmla="*/ 0 h 35"/>
              </a:gdLst>
              <a:ahLst/>
              <a:cxnLst>
                <a:cxn ang="0">
                  <a:pos x="T0" y="T1"/>
                </a:cxn>
                <a:cxn ang="0">
                  <a:pos x="T2" y="T3"/>
                </a:cxn>
                <a:cxn ang="0">
                  <a:pos x="T4" y="T5"/>
                </a:cxn>
                <a:cxn ang="0">
                  <a:pos x="T6" y="T7"/>
                </a:cxn>
                <a:cxn ang="0">
                  <a:pos x="T8" y="T9"/>
                </a:cxn>
              </a:cxnLst>
              <a:rect l="0" t="0" r="r" b="b"/>
              <a:pathLst>
                <a:path w="38" h="35">
                  <a:moveTo>
                    <a:pt x="29" y="0"/>
                  </a:moveTo>
                  <a:cubicBezTo>
                    <a:pt x="0" y="25"/>
                    <a:pt x="0" y="25"/>
                    <a:pt x="0" y="25"/>
                  </a:cubicBezTo>
                  <a:cubicBezTo>
                    <a:pt x="2" y="28"/>
                    <a:pt x="6" y="31"/>
                    <a:pt x="9" y="35"/>
                  </a:cubicBezTo>
                  <a:cubicBezTo>
                    <a:pt x="38" y="11"/>
                    <a:pt x="38" y="11"/>
                    <a:pt x="38" y="11"/>
                  </a:cubicBezTo>
                  <a:cubicBezTo>
                    <a:pt x="35" y="7"/>
                    <a:pt x="32" y="3"/>
                    <a:pt x="29" y="0"/>
                  </a:cubicBezTo>
                  <a:close/>
                </a:path>
              </a:pathLst>
            </a:custGeom>
            <a:solidFill>
              <a:srgbClr val="A85C3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2" name="Oval 8"/>
            <p:cNvSpPr>
              <a:spLocks noChangeArrowheads="1"/>
            </p:cNvSpPr>
            <p:nvPr/>
          </p:nvSpPr>
          <p:spPr bwMode="auto">
            <a:xfrm>
              <a:off x="933078" y="2733761"/>
              <a:ext cx="704711" cy="705465"/>
            </a:xfrm>
            <a:prstGeom prst="ellipse">
              <a:avLst/>
            </a:prstGeom>
            <a:solidFill>
              <a:srgbClr val="EDC6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Oval 9"/>
            <p:cNvSpPr>
              <a:spLocks noChangeArrowheads="1"/>
            </p:cNvSpPr>
            <p:nvPr/>
          </p:nvSpPr>
          <p:spPr bwMode="auto">
            <a:xfrm>
              <a:off x="967840" y="2768958"/>
              <a:ext cx="632028" cy="633541"/>
            </a:xfrm>
            <a:prstGeom prst="ellipse">
              <a:avLst/>
            </a:pr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Oval 10"/>
            <p:cNvSpPr>
              <a:spLocks noChangeArrowheads="1"/>
            </p:cNvSpPr>
            <p:nvPr/>
          </p:nvSpPr>
          <p:spPr bwMode="auto">
            <a:xfrm>
              <a:off x="1054744" y="2954123"/>
              <a:ext cx="131145" cy="131605"/>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pic>
        <p:nvPicPr>
          <p:cNvPr id="16" name="圖片 15">
            <a:extLst>
              <a:ext uri="{FF2B5EF4-FFF2-40B4-BE49-F238E27FC236}">
                <a16:creationId xmlns:a16="http://schemas.microsoft.com/office/drawing/2014/main" id="{38AAEDF0-C720-4B51-8D09-878F5E5937D5}"/>
              </a:ext>
            </a:extLst>
          </p:cNvPr>
          <p:cNvPicPr>
            <a:picLocks noChangeAspect="1"/>
          </p:cNvPicPr>
          <p:nvPr/>
        </p:nvPicPr>
        <p:blipFill>
          <a:blip r:embed="rId4"/>
          <a:stretch>
            <a:fillRect/>
          </a:stretch>
        </p:blipFill>
        <p:spPr>
          <a:xfrm>
            <a:off x="6838950" y="4534462"/>
            <a:ext cx="4333875" cy="1428750"/>
          </a:xfrm>
          <a:prstGeom prst="rect">
            <a:avLst/>
          </a:prstGeom>
          <a:ln>
            <a:solidFill>
              <a:schemeClr val="tx1"/>
            </a:solidFill>
          </a:ln>
        </p:spPr>
      </p:pic>
      <p:pic>
        <p:nvPicPr>
          <p:cNvPr id="20" name="图片 35">
            <a:extLst>
              <a:ext uri="{FF2B5EF4-FFF2-40B4-BE49-F238E27FC236}">
                <a16:creationId xmlns:a16="http://schemas.microsoft.com/office/drawing/2014/main" id="{33A940E7-3628-48CC-BCE7-54973C09C3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1466920" flipH="1">
            <a:off x="5949206" y="3870866"/>
            <a:ext cx="1109566" cy="648073"/>
          </a:xfrm>
          <a:prstGeom prst="rect">
            <a:avLst/>
          </a:prstGeom>
        </p:spPr>
      </p:pic>
      <p:sp>
        <p:nvSpPr>
          <p:cNvPr id="8" name="投影片編號版面配置區 8">
            <a:extLst>
              <a:ext uri="{FF2B5EF4-FFF2-40B4-BE49-F238E27FC236}">
                <a16:creationId xmlns:a16="http://schemas.microsoft.com/office/drawing/2014/main" id="{F319A610-8C2A-233F-53B8-D6E30C4BF1B9}"/>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4</a:t>
            </a:fld>
            <a:endParaRPr lang="zh-TW" altLang="en-US" sz="2600"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400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6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圖片 31" descr="一張含有 文字, 螢幕擷取畫面, 字型, 數字 的圖片&#10;&#10;AI 產生的內容可能不正確。">
            <a:extLst>
              <a:ext uri="{FF2B5EF4-FFF2-40B4-BE49-F238E27FC236}">
                <a16:creationId xmlns:a16="http://schemas.microsoft.com/office/drawing/2014/main" id="{2B4F7537-5222-299E-0226-F721DEBF7A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865998"/>
            <a:ext cx="4906743" cy="2518874"/>
          </a:xfrm>
          <a:prstGeom prst="rect">
            <a:avLst/>
          </a:prstGeom>
        </p:spPr>
      </p:pic>
      <p:pic>
        <p:nvPicPr>
          <p:cNvPr id="4" name="圖片 3">
            <a:extLst>
              <a:ext uri="{FF2B5EF4-FFF2-40B4-BE49-F238E27FC236}">
                <a16:creationId xmlns:a16="http://schemas.microsoft.com/office/drawing/2014/main" id="{94271CCC-D27A-4CAB-90F1-3779D1692585}"/>
              </a:ext>
            </a:extLst>
          </p:cNvPr>
          <p:cNvPicPr>
            <a:picLocks noChangeAspect="1"/>
          </p:cNvPicPr>
          <p:nvPr/>
        </p:nvPicPr>
        <p:blipFill>
          <a:blip r:embed="rId3"/>
          <a:stretch>
            <a:fillRect/>
          </a:stretch>
        </p:blipFill>
        <p:spPr>
          <a:xfrm>
            <a:off x="1041710" y="3645024"/>
            <a:ext cx="10012176" cy="2918731"/>
          </a:xfrm>
          <a:prstGeom prst="rect">
            <a:avLst/>
          </a:prstGeom>
          <a:ln>
            <a:solidFill>
              <a:schemeClr val="tx1"/>
            </a:solidFill>
          </a:ln>
        </p:spPr>
      </p:pic>
      <p:grpSp>
        <p:nvGrpSpPr>
          <p:cNvPr id="61" name="群組 1"/>
          <p:cNvGrpSpPr>
            <a:grpSpLocks/>
          </p:cNvGrpSpPr>
          <p:nvPr/>
        </p:nvGrpSpPr>
        <p:grpSpPr bwMode="auto">
          <a:xfrm>
            <a:off x="5228170" y="1635308"/>
            <a:ext cx="6736942" cy="1083331"/>
            <a:chOff x="-173421" y="3888659"/>
            <a:chExt cx="12256528" cy="467615"/>
          </a:xfrm>
        </p:grpSpPr>
        <p:sp>
          <p:nvSpPr>
            <p:cNvPr id="62" name="矩形 61"/>
            <p:cNvSpPr/>
            <p:nvPr/>
          </p:nvSpPr>
          <p:spPr>
            <a:xfrm>
              <a:off x="-173421" y="3888659"/>
              <a:ext cx="12256528" cy="467615"/>
            </a:xfrm>
            <a:prstGeom prst="rect">
              <a:avLst/>
            </a:prstGeom>
            <a:solidFill>
              <a:schemeClr val="accent4">
                <a:lumMod val="20000"/>
                <a:lumOff val="8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63" name="矩形 13"/>
            <p:cNvSpPr>
              <a:spLocks noChangeArrowheads="1"/>
            </p:cNvSpPr>
            <p:nvPr/>
          </p:nvSpPr>
          <p:spPr bwMode="auto">
            <a:xfrm>
              <a:off x="-173419" y="3896597"/>
              <a:ext cx="12115581" cy="39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zh-TW" altLang="zh-TW" sz="2200" b="1" dirty="0">
                  <a:solidFill>
                    <a:srgbClr val="002060"/>
                  </a:solidFill>
                  <a:ea typeface="微軟正黑體" panose="020B0604030504040204" pitchFamily="34" charset="-120"/>
                  <a:cs typeface="Calibri" panose="020F0502020204030204" pitchFamily="34" charset="0"/>
                </a:rPr>
                <a:t>❸</a:t>
              </a:r>
              <a:r>
                <a:rPr lang="en-US" altLang="zh-TW" sz="2200" b="1" dirty="0">
                  <a:solidFill>
                    <a:srgbClr val="002060"/>
                  </a:solidFill>
                  <a:ea typeface="微軟正黑體" panose="020B0604030504040204" pitchFamily="34" charset="-120"/>
                  <a:cs typeface="Calibri" panose="020F0502020204030204" pitchFamily="34" charset="0"/>
                </a:rPr>
                <a:t> </a:t>
              </a:r>
              <a:r>
                <a:rPr lang="zh-TW" altLang="en-US" sz="2200" b="1" dirty="0">
                  <a:solidFill>
                    <a:srgbClr val="002060"/>
                  </a:solidFill>
                  <a:ea typeface="微軟正黑體" panose="020B0604030504040204" pitchFamily="34" charset="-120"/>
                  <a:cs typeface="Calibri" panose="020F0502020204030204" pitchFamily="34" charset="0"/>
                </a:rPr>
                <a:t>因新增加報名學校，故須</a:t>
              </a:r>
              <a:r>
                <a:rPr lang="zh-TW" altLang="en-US" sz="2200" b="1" dirty="0">
                  <a:solidFill>
                    <a:srgbClr val="C00000"/>
                  </a:solidFill>
                  <a:ea typeface="微軟正黑體" panose="020B0604030504040204" pitchFamily="34" charset="-120"/>
                  <a:cs typeface="Calibri" panose="020F0502020204030204" pitchFamily="34" charset="0"/>
                </a:rPr>
                <a:t>再進行「報名資料確認」</a:t>
              </a:r>
              <a:endParaRPr lang="en-US" altLang="zh-TW" sz="2200" b="1" dirty="0">
                <a:solidFill>
                  <a:srgbClr val="C00000"/>
                </a:solidFill>
                <a:ea typeface="微軟正黑體" panose="020B0604030504040204" pitchFamily="34" charset="-120"/>
                <a:cs typeface="Calibri" panose="020F0502020204030204" pitchFamily="34" charset="0"/>
              </a:endParaRPr>
            </a:p>
            <a:p>
              <a:pPr eaLnBrk="1" hangingPunct="1">
                <a:lnSpc>
                  <a:spcPct val="100000"/>
                </a:lnSpc>
                <a:spcBef>
                  <a:spcPct val="0"/>
                </a:spcBef>
                <a:buNone/>
                <a:defRPr/>
              </a:pPr>
              <a:r>
                <a:rPr lang="zh-TW" altLang="zh-TW" sz="2200" b="1" dirty="0">
                  <a:solidFill>
                    <a:srgbClr val="002060"/>
                  </a:solidFill>
                  <a:ea typeface="微軟正黑體" panose="020B0604030504040204" pitchFamily="34" charset="-120"/>
                  <a:cs typeface="Calibri" panose="020F0502020204030204" pitchFamily="34" charset="0"/>
                </a:rPr>
                <a:t>❹</a:t>
              </a:r>
              <a:r>
                <a:rPr lang="en-US" altLang="zh-TW" sz="2200" b="1" dirty="0">
                  <a:solidFill>
                    <a:srgbClr val="002060"/>
                  </a:solidFill>
                  <a:ea typeface="微軟正黑體" panose="020B0604030504040204" pitchFamily="34" charset="-120"/>
                  <a:cs typeface="Calibri" panose="020F0502020204030204" pitchFamily="34" charset="0"/>
                </a:rPr>
                <a:t> </a:t>
              </a:r>
              <a:r>
                <a:rPr lang="zh-TW" altLang="en-US" sz="2200" b="1" dirty="0">
                  <a:solidFill>
                    <a:srgbClr val="C00000"/>
                  </a:solidFill>
                  <a:ea typeface="微軟正黑體" panose="020B0604030504040204" pitchFamily="34" charset="-120"/>
                  <a:cs typeface="Calibri" panose="020F0502020204030204" pitchFamily="34" charset="0"/>
                </a:rPr>
                <a:t>「報名資料確認」</a:t>
              </a:r>
              <a:r>
                <a:rPr lang="zh-TW" altLang="en-US" sz="2200" b="1" dirty="0">
                  <a:solidFill>
                    <a:srgbClr val="002060"/>
                  </a:solidFill>
                  <a:latin typeface="微軟正黑體" panose="020B0604030504040204" pitchFamily="34" charset="-120"/>
                  <a:ea typeface="微軟正黑體" panose="020B0604030504040204" pitchFamily="34" charset="-120"/>
                </a:rPr>
                <a:t>後，</a:t>
              </a:r>
              <a:r>
                <a:rPr lang="zh-TW" altLang="en-US" sz="2200" b="1" u="sng" dirty="0">
                  <a:solidFill>
                    <a:srgbClr val="002060"/>
                  </a:solidFill>
                  <a:latin typeface="微軟正黑體" panose="020B0604030504040204" pitchFamily="34" charset="-120"/>
                  <a:ea typeface="微軟正黑體" panose="020B0604030504040204" pitchFamily="34" charset="-120"/>
                </a:rPr>
                <a:t>新增</a:t>
              </a:r>
              <a:r>
                <a:rPr lang="zh-TW" altLang="en-US" sz="2200" b="1" dirty="0">
                  <a:solidFill>
                    <a:srgbClr val="002060"/>
                  </a:solidFill>
                  <a:latin typeface="微軟正黑體" panose="020B0604030504040204" pitchFamily="34" charset="-120"/>
                  <a:ea typeface="微軟正黑體" panose="020B0604030504040204" pitchFamily="34" charset="-120"/>
                </a:rPr>
                <a:t>一筆繳費單及該區</a:t>
              </a:r>
              <a:endParaRPr lang="en-US" altLang="zh-TW" sz="2200" b="1" dirty="0">
                <a:solidFill>
                  <a:srgbClr val="002060"/>
                </a:solidFill>
                <a:latin typeface="微軟正黑體" panose="020B0604030504040204" pitchFamily="34" charset="-120"/>
                <a:ea typeface="微軟正黑體" panose="020B0604030504040204" pitchFamily="34" charset="-120"/>
              </a:endParaRPr>
            </a:p>
            <a:p>
              <a:pPr eaLnBrk="1" hangingPunct="1">
                <a:lnSpc>
                  <a:spcPct val="100000"/>
                </a:lnSpc>
                <a:spcBef>
                  <a:spcPct val="0"/>
                </a:spcBef>
                <a:buNone/>
                <a:defRPr/>
              </a:pPr>
              <a:r>
                <a:rPr lang="zh-TW" altLang="en-US" sz="2200" b="1" dirty="0">
                  <a:solidFill>
                    <a:srgbClr val="002060"/>
                  </a:solidFill>
                  <a:latin typeface="微軟正黑體" panose="020B0604030504040204" pitchFamily="34" charset="-120"/>
                  <a:ea typeface="微軟正黑體" panose="020B0604030504040204" pitchFamily="34" charset="-120"/>
                </a:rPr>
                <a:t>     繳交資料。</a:t>
              </a:r>
              <a:endParaRPr lang="en-US" altLang="zh-TW" sz="2200" b="1" dirty="0">
                <a:solidFill>
                  <a:srgbClr val="002060"/>
                </a:solidFill>
                <a:ea typeface="微軟正黑體" panose="020B0604030504040204" pitchFamily="34" charset="-120"/>
                <a:cs typeface="Calibri" panose="020F0502020204030204" pitchFamily="34" charset="0"/>
              </a:endParaRPr>
            </a:p>
          </p:txBody>
        </p:sp>
      </p:grpSp>
      <p:sp>
        <p:nvSpPr>
          <p:cNvPr id="7" name="標題 1"/>
          <p:cNvSpPr>
            <a:spLocks noGrp="1"/>
          </p:cNvSpPr>
          <p:nvPr>
            <p:ph type="title"/>
          </p:nvPr>
        </p:nvSpPr>
        <p:spPr>
          <a:xfrm>
            <a:off x="881063" y="234950"/>
            <a:ext cx="7772400" cy="704850"/>
          </a:xfrm>
        </p:spPr>
        <p:txBody>
          <a:bodyPr/>
          <a:lstStyle/>
          <a:p>
            <a:pPr eaLnBrk="1" hangingPunct="1"/>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伍</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zh-TW" sz="3600" b="1" dirty="0">
                <a:solidFill>
                  <a:srgbClr val="002060"/>
                </a:solidFill>
                <a:latin typeface="微軟正黑體" panose="020B0604030504040204" pitchFamily="34" charset="-120"/>
                <a:ea typeface="微軟正黑體" panose="020B0604030504040204" pitchFamily="34" charset="-120"/>
              </a:rPr>
              <a:t>、報名資料確認</a:t>
            </a:r>
            <a:r>
              <a:rPr lang="en-US" altLang="zh-TW" sz="3600" b="1" dirty="0">
                <a:solidFill>
                  <a:srgbClr val="002060"/>
                </a:solidFill>
                <a:latin typeface="微軟正黑體" panose="020B0604030504040204" pitchFamily="34" charset="-120"/>
                <a:ea typeface="微軟正黑體" panose="020B0604030504040204" pitchFamily="34" charset="-120"/>
              </a:rPr>
              <a:t>  9/9</a:t>
            </a:r>
            <a:endParaRPr lang="zh-TW" altLang="en-US" dirty="0"/>
          </a:p>
        </p:txBody>
      </p:sp>
      <p:grpSp>
        <p:nvGrpSpPr>
          <p:cNvPr id="8" name="组合 153"/>
          <p:cNvGrpSpPr>
            <a:grpSpLocks/>
          </p:cNvGrpSpPr>
          <p:nvPr/>
        </p:nvGrpSpPr>
        <p:grpSpPr bwMode="auto">
          <a:xfrm>
            <a:off x="10920536" y="231404"/>
            <a:ext cx="1044575" cy="1077912"/>
            <a:chOff x="781051" y="5291138"/>
            <a:chExt cx="1039813" cy="1041401"/>
          </a:xfrm>
        </p:grpSpPr>
        <p:sp>
          <p:nvSpPr>
            <p:cNvPr id="9" name="Oval 151"/>
            <p:cNvSpPr>
              <a:spLocks noChangeArrowheads="1"/>
            </p:cNvSpPr>
            <p:nvPr/>
          </p:nvSpPr>
          <p:spPr bwMode="auto">
            <a:xfrm>
              <a:off x="781051" y="5291138"/>
              <a:ext cx="1039813" cy="1041401"/>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0" name="Freeform 152"/>
            <p:cNvSpPr/>
            <p:nvPr/>
          </p:nvSpPr>
          <p:spPr bwMode="auto">
            <a:xfrm>
              <a:off x="781051" y="5433774"/>
              <a:ext cx="1039813" cy="898765"/>
            </a:xfrm>
            <a:custGeom>
              <a:avLst/>
              <a:gdLst>
                <a:gd name="T0" fmla="*/ 470 w 558"/>
                <a:gd name="T1" fmla="*/ 0 h 481"/>
                <a:gd name="T2" fmla="*/ 452 w 558"/>
                <a:gd name="T3" fmla="*/ 30 h 481"/>
                <a:gd name="T4" fmla="*/ 406 w 558"/>
                <a:gd name="T5" fmla="*/ 13 h 481"/>
                <a:gd name="T6" fmla="*/ 381 w 558"/>
                <a:gd name="T7" fmla="*/ 43 h 481"/>
                <a:gd name="T8" fmla="*/ 328 w 558"/>
                <a:gd name="T9" fmla="*/ 20 h 481"/>
                <a:gd name="T10" fmla="*/ 288 w 558"/>
                <a:gd name="T11" fmla="*/ 53 h 481"/>
                <a:gd name="T12" fmla="*/ 243 w 558"/>
                <a:gd name="T13" fmla="*/ 27 h 481"/>
                <a:gd name="T14" fmla="*/ 184 w 558"/>
                <a:gd name="T15" fmla="*/ 51 h 481"/>
                <a:gd name="T16" fmla="*/ 150 w 558"/>
                <a:gd name="T17" fmla="*/ 13 h 481"/>
                <a:gd name="T18" fmla="*/ 71 w 558"/>
                <a:gd name="T19" fmla="*/ 43 h 481"/>
                <a:gd name="T20" fmla="*/ 71 w 558"/>
                <a:gd name="T21" fmla="*/ 16 h 481"/>
                <a:gd name="T22" fmla="*/ 0 w 558"/>
                <a:gd name="T23" fmla="*/ 202 h 481"/>
                <a:gd name="T24" fmla="*/ 279 w 558"/>
                <a:gd name="T25" fmla="*/ 481 h 481"/>
                <a:gd name="T26" fmla="*/ 558 w 558"/>
                <a:gd name="T27" fmla="*/ 202 h 481"/>
                <a:gd name="T28" fmla="*/ 470 w 558"/>
                <a:gd name="T29"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8" h="481">
                  <a:moveTo>
                    <a:pt x="470" y="0"/>
                  </a:moveTo>
                  <a:cubicBezTo>
                    <a:pt x="452" y="30"/>
                    <a:pt x="452" y="30"/>
                    <a:pt x="452" y="30"/>
                  </a:cubicBezTo>
                  <a:cubicBezTo>
                    <a:pt x="406" y="13"/>
                    <a:pt x="406" y="13"/>
                    <a:pt x="406" y="13"/>
                  </a:cubicBezTo>
                  <a:cubicBezTo>
                    <a:pt x="381" y="43"/>
                    <a:pt x="381" y="43"/>
                    <a:pt x="381" y="43"/>
                  </a:cubicBezTo>
                  <a:cubicBezTo>
                    <a:pt x="328" y="20"/>
                    <a:pt x="328" y="20"/>
                    <a:pt x="328" y="20"/>
                  </a:cubicBezTo>
                  <a:cubicBezTo>
                    <a:pt x="288" y="53"/>
                    <a:pt x="288" y="53"/>
                    <a:pt x="288" y="53"/>
                  </a:cubicBezTo>
                  <a:cubicBezTo>
                    <a:pt x="243" y="27"/>
                    <a:pt x="243" y="27"/>
                    <a:pt x="243" y="27"/>
                  </a:cubicBezTo>
                  <a:cubicBezTo>
                    <a:pt x="184" y="51"/>
                    <a:pt x="184" y="51"/>
                    <a:pt x="184" y="51"/>
                  </a:cubicBezTo>
                  <a:cubicBezTo>
                    <a:pt x="150" y="13"/>
                    <a:pt x="150" y="13"/>
                    <a:pt x="150" y="13"/>
                  </a:cubicBezTo>
                  <a:cubicBezTo>
                    <a:pt x="71" y="43"/>
                    <a:pt x="71" y="43"/>
                    <a:pt x="71" y="43"/>
                  </a:cubicBezTo>
                  <a:cubicBezTo>
                    <a:pt x="71" y="16"/>
                    <a:pt x="71" y="16"/>
                    <a:pt x="71" y="16"/>
                  </a:cubicBezTo>
                  <a:cubicBezTo>
                    <a:pt x="27" y="66"/>
                    <a:pt x="0" y="131"/>
                    <a:pt x="0" y="202"/>
                  </a:cubicBezTo>
                  <a:cubicBezTo>
                    <a:pt x="0" y="356"/>
                    <a:pt x="125" y="481"/>
                    <a:pt x="279" y="481"/>
                  </a:cubicBezTo>
                  <a:cubicBezTo>
                    <a:pt x="433" y="481"/>
                    <a:pt x="558" y="356"/>
                    <a:pt x="558" y="202"/>
                  </a:cubicBezTo>
                  <a:cubicBezTo>
                    <a:pt x="558" y="122"/>
                    <a:pt x="524" y="51"/>
                    <a:pt x="470" y="0"/>
                  </a:cubicBezTo>
                  <a:close/>
                </a:path>
              </a:pathLst>
            </a:custGeom>
            <a:solidFill>
              <a:srgbClr val="EDC6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1" name="Freeform 153"/>
            <p:cNvSpPr/>
            <p:nvPr/>
          </p:nvSpPr>
          <p:spPr bwMode="auto">
            <a:xfrm>
              <a:off x="913793" y="5831010"/>
              <a:ext cx="377682" cy="38343"/>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2" name="Freeform 154"/>
            <p:cNvSpPr/>
            <p:nvPr/>
          </p:nvSpPr>
          <p:spPr bwMode="auto">
            <a:xfrm>
              <a:off x="913793" y="5924567"/>
              <a:ext cx="377682" cy="38344"/>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155"/>
            <p:cNvSpPr/>
            <p:nvPr/>
          </p:nvSpPr>
          <p:spPr bwMode="auto">
            <a:xfrm>
              <a:off x="913793" y="6018125"/>
              <a:ext cx="377682" cy="38343"/>
            </a:xfrm>
            <a:custGeom>
              <a:avLst/>
              <a:gdLst>
                <a:gd name="T0" fmla="*/ 203 w 203"/>
                <a:gd name="T1" fmla="*/ 10 h 20"/>
                <a:gd name="T2" fmla="*/ 196 w 203"/>
                <a:gd name="T3" fmla="*/ 0 h 20"/>
                <a:gd name="T4" fmla="*/ 8 w 203"/>
                <a:gd name="T5" fmla="*/ 0 h 20"/>
                <a:gd name="T6" fmla="*/ 0 w 203"/>
                <a:gd name="T7" fmla="*/ 10 h 20"/>
                <a:gd name="T8" fmla="*/ 0 w 203"/>
                <a:gd name="T9" fmla="*/ 10 h 20"/>
                <a:gd name="T10" fmla="*/ 8 w 203"/>
                <a:gd name="T11" fmla="*/ 20 h 20"/>
                <a:gd name="T12" fmla="*/ 196 w 203"/>
                <a:gd name="T13" fmla="*/ 20 h 20"/>
                <a:gd name="T14" fmla="*/ 203 w 20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
                  <a:moveTo>
                    <a:pt x="203" y="10"/>
                  </a:moveTo>
                  <a:cubicBezTo>
                    <a:pt x="203" y="4"/>
                    <a:pt x="200" y="0"/>
                    <a:pt x="196" y="0"/>
                  </a:cubicBezTo>
                  <a:cubicBezTo>
                    <a:pt x="8" y="0"/>
                    <a:pt x="8" y="0"/>
                    <a:pt x="8" y="0"/>
                  </a:cubicBezTo>
                  <a:cubicBezTo>
                    <a:pt x="4" y="0"/>
                    <a:pt x="0" y="4"/>
                    <a:pt x="0" y="10"/>
                  </a:cubicBezTo>
                  <a:cubicBezTo>
                    <a:pt x="0" y="10"/>
                    <a:pt x="0" y="10"/>
                    <a:pt x="0" y="10"/>
                  </a:cubicBezTo>
                  <a:cubicBezTo>
                    <a:pt x="0" y="15"/>
                    <a:pt x="4" y="20"/>
                    <a:pt x="8" y="20"/>
                  </a:cubicBezTo>
                  <a:cubicBezTo>
                    <a:pt x="196" y="20"/>
                    <a:pt x="196" y="20"/>
                    <a:pt x="196" y="20"/>
                  </a:cubicBezTo>
                  <a:cubicBezTo>
                    <a:pt x="200" y="20"/>
                    <a:pt x="203" y="15"/>
                    <a:pt x="203" y="1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Rectangle 156"/>
            <p:cNvSpPr>
              <a:spLocks noChangeArrowheads="1"/>
            </p:cNvSpPr>
            <p:nvPr/>
          </p:nvSpPr>
          <p:spPr bwMode="auto">
            <a:xfrm>
              <a:off x="1327822" y="5831010"/>
              <a:ext cx="363460" cy="225458"/>
            </a:xfrm>
            <a:prstGeom prst="rect">
              <a:avLst/>
            </a:prstGeom>
            <a:solidFill>
              <a:srgbClr val="57595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Rectangle 157"/>
            <p:cNvSpPr>
              <a:spLocks noChangeArrowheads="1"/>
            </p:cNvSpPr>
            <p:nvPr/>
          </p:nvSpPr>
          <p:spPr bwMode="auto">
            <a:xfrm>
              <a:off x="913793" y="5653098"/>
              <a:ext cx="777489" cy="98159"/>
            </a:xfrm>
            <a:prstGeom prst="rect">
              <a:avLst/>
            </a:prstGeom>
            <a:solidFill>
              <a:srgbClr val="48B19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158"/>
            <p:cNvSpPr/>
            <p:nvPr/>
          </p:nvSpPr>
          <p:spPr bwMode="auto">
            <a:xfrm>
              <a:off x="913793" y="6107081"/>
              <a:ext cx="377682" cy="36809"/>
            </a:xfrm>
            <a:custGeom>
              <a:avLst/>
              <a:gdLst>
                <a:gd name="T0" fmla="*/ 196 w 203"/>
                <a:gd name="T1" fmla="*/ 0 h 19"/>
                <a:gd name="T2" fmla="*/ 8 w 203"/>
                <a:gd name="T3" fmla="*/ 0 h 19"/>
                <a:gd name="T4" fmla="*/ 0 w 203"/>
                <a:gd name="T5" fmla="*/ 10 h 19"/>
                <a:gd name="T6" fmla="*/ 8 w 203"/>
                <a:gd name="T7" fmla="*/ 19 h 19"/>
                <a:gd name="T8" fmla="*/ 196 w 203"/>
                <a:gd name="T9" fmla="*/ 19 h 19"/>
                <a:gd name="T10" fmla="*/ 203 w 203"/>
                <a:gd name="T11" fmla="*/ 10 h 19"/>
                <a:gd name="T12" fmla="*/ 196 w 20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03" h="19">
                  <a:moveTo>
                    <a:pt x="196" y="0"/>
                  </a:moveTo>
                  <a:cubicBezTo>
                    <a:pt x="8" y="0"/>
                    <a:pt x="8" y="0"/>
                    <a:pt x="8" y="0"/>
                  </a:cubicBezTo>
                  <a:cubicBezTo>
                    <a:pt x="4" y="0"/>
                    <a:pt x="0" y="4"/>
                    <a:pt x="0" y="10"/>
                  </a:cubicBezTo>
                  <a:cubicBezTo>
                    <a:pt x="0" y="15"/>
                    <a:pt x="4" y="19"/>
                    <a:pt x="8" y="19"/>
                  </a:cubicBezTo>
                  <a:cubicBezTo>
                    <a:pt x="196" y="19"/>
                    <a:pt x="196" y="19"/>
                    <a:pt x="196" y="19"/>
                  </a:cubicBezTo>
                  <a:cubicBezTo>
                    <a:pt x="200" y="19"/>
                    <a:pt x="203" y="15"/>
                    <a:pt x="203" y="10"/>
                  </a:cubicBezTo>
                  <a:cubicBezTo>
                    <a:pt x="203" y="4"/>
                    <a:pt x="200" y="0"/>
                    <a:pt x="196"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159"/>
            <p:cNvSpPr/>
            <p:nvPr/>
          </p:nvSpPr>
          <p:spPr bwMode="auto">
            <a:xfrm>
              <a:off x="956460" y="6202173"/>
              <a:ext cx="335016" cy="38343"/>
            </a:xfrm>
            <a:custGeom>
              <a:avLst/>
              <a:gdLst>
                <a:gd name="T0" fmla="*/ 173 w 180"/>
                <a:gd name="T1" fmla="*/ 0 h 20"/>
                <a:gd name="T2" fmla="*/ 0 w 180"/>
                <a:gd name="T3" fmla="*/ 0 h 20"/>
                <a:gd name="T4" fmla="*/ 25 w 180"/>
                <a:gd name="T5" fmla="*/ 20 h 20"/>
                <a:gd name="T6" fmla="*/ 173 w 180"/>
                <a:gd name="T7" fmla="*/ 20 h 20"/>
                <a:gd name="T8" fmla="*/ 180 w 180"/>
                <a:gd name="T9" fmla="*/ 10 h 20"/>
                <a:gd name="T10" fmla="*/ 173 w 180"/>
                <a:gd name="T11" fmla="*/ 0 h 20"/>
              </a:gdLst>
              <a:ahLst/>
              <a:cxnLst>
                <a:cxn ang="0">
                  <a:pos x="T0" y="T1"/>
                </a:cxn>
                <a:cxn ang="0">
                  <a:pos x="T2" y="T3"/>
                </a:cxn>
                <a:cxn ang="0">
                  <a:pos x="T4" y="T5"/>
                </a:cxn>
                <a:cxn ang="0">
                  <a:pos x="T6" y="T7"/>
                </a:cxn>
                <a:cxn ang="0">
                  <a:pos x="T8" y="T9"/>
                </a:cxn>
                <a:cxn ang="0">
                  <a:pos x="T10" y="T11"/>
                </a:cxn>
              </a:cxnLst>
              <a:rect l="0" t="0" r="r" b="b"/>
              <a:pathLst>
                <a:path w="180" h="20">
                  <a:moveTo>
                    <a:pt x="173" y="0"/>
                  </a:moveTo>
                  <a:cubicBezTo>
                    <a:pt x="0" y="0"/>
                    <a:pt x="0" y="0"/>
                    <a:pt x="0" y="0"/>
                  </a:cubicBezTo>
                  <a:cubicBezTo>
                    <a:pt x="8" y="7"/>
                    <a:pt x="16" y="13"/>
                    <a:pt x="25" y="20"/>
                  </a:cubicBezTo>
                  <a:cubicBezTo>
                    <a:pt x="173" y="20"/>
                    <a:pt x="173" y="20"/>
                    <a:pt x="173" y="20"/>
                  </a:cubicBezTo>
                  <a:cubicBezTo>
                    <a:pt x="177" y="20"/>
                    <a:pt x="180" y="15"/>
                    <a:pt x="180" y="10"/>
                  </a:cubicBezTo>
                  <a:cubicBezTo>
                    <a:pt x="180" y="4"/>
                    <a:pt x="177" y="0"/>
                    <a:pt x="17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160"/>
            <p:cNvSpPr/>
            <p:nvPr/>
          </p:nvSpPr>
          <p:spPr bwMode="auto">
            <a:xfrm>
              <a:off x="1105004" y="6294196"/>
              <a:ext cx="186471" cy="35275"/>
            </a:xfrm>
            <a:custGeom>
              <a:avLst/>
              <a:gdLst>
                <a:gd name="T0" fmla="*/ 93 w 100"/>
                <a:gd name="T1" fmla="*/ 0 h 19"/>
                <a:gd name="T2" fmla="*/ 0 w 100"/>
                <a:gd name="T3" fmla="*/ 0 h 19"/>
                <a:gd name="T4" fmla="*/ 88 w 100"/>
                <a:gd name="T5" fmla="*/ 19 h 19"/>
                <a:gd name="T6" fmla="*/ 93 w 100"/>
                <a:gd name="T7" fmla="*/ 19 h 19"/>
                <a:gd name="T8" fmla="*/ 100 w 100"/>
                <a:gd name="T9" fmla="*/ 10 h 19"/>
                <a:gd name="T10" fmla="*/ 93 w 100"/>
                <a:gd name="T11" fmla="*/ 0 h 19"/>
              </a:gdLst>
              <a:ahLst/>
              <a:cxnLst>
                <a:cxn ang="0">
                  <a:pos x="T0" y="T1"/>
                </a:cxn>
                <a:cxn ang="0">
                  <a:pos x="T2" y="T3"/>
                </a:cxn>
                <a:cxn ang="0">
                  <a:pos x="T4" y="T5"/>
                </a:cxn>
                <a:cxn ang="0">
                  <a:pos x="T6" y="T7"/>
                </a:cxn>
                <a:cxn ang="0">
                  <a:pos x="T8" y="T9"/>
                </a:cxn>
                <a:cxn ang="0">
                  <a:pos x="T10" y="T11"/>
                </a:cxn>
              </a:cxnLst>
              <a:rect l="0" t="0" r="r" b="b"/>
              <a:pathLst>
                <a:path w="100" h="19">
                  <a:moveTo>
                    <a:pt x="93" y="0"/>
                  </a:moveTo>
                  <a:cubicBezTo>
                    <a:pt x="0" y="0"/>
                    <a:pt x="0" y="0"/>
                    <a:pt x="0" y="0"/>
                  </a:cubicBezTo>
                  <a:cubicBezTo>
                    <a:pt x="27" y="11"/>
                    <a:pt x="57" y="18"/>
                    <a:pt x="88" y="19"/>
                  </a:cubicBezTo>
                  <a:cubicBezTo>
                    <a:pt x="93" y="19"/>
                    <a:pt x="93" y="19"/>
                    <a:pt x="93" y="19"/>
                  </a:cubicBezTo>
                  <a:cubicBezTo>
                    <a:pt x="97" y="19"/>
                    <a:pt x="100" y="15"/>
                    <a:pt x="100" y="10"/>
                  </a:cubicBezTo>
                  <a:cubicBezTo>
                    <a:pt x="100" y="4"/>
                    <a:pt x="97" y="0"/>
                    <a:pt x="9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161"/>
            <p:cNvSpPr/>
            <p:nvPr/>
          </p:nvSpPr>
          <p:spPr bwMode="auto">
            <a:xfrm>
              <a:off x="1361007" y="6125486"/>
              <a:ext cx="353979" cy="38343"/>
            </a:xfrm>
            <a:custGeom>
              <a:avLst/>
              <a:gdLst>
                <a:gd name="T0" fmla="*/ 190 w 190"/>
                <a:gd name="T1" fmla="*/ 0 h 20"/>
                <a:gd name="T2" fmla="*/ 7 w 190"/>
                <a:gd name="T3" fmla="*/ 0 h 20"/>
                <a:gd name="T4" fmla="*/ 0 w 190"/>
                <a:gd name="T5" fmla="*/ 10 h 20"/>
                <a:gd name="T6" fmla="*/ 7 w 190"/>
                <a:gd name="T7" fmla="*/ 20 h 20"/>
                <a:gd name="T8" fmla="*/ 174 w 190"/>
                <a:gd name="T9" fmla="*/ 20 h 20"/>
                <a:gd name="T10" fmla="*/ 190 w 190"/>
                <a:gd name="T11" fmla="*/ 0 h 20"/>
              </a:gdLst>
              <a:ahLst/>
              <a:cxnLst>
                <a:cxn ang="0">
                  <a:pos x="T0" y="T1"/>
                </a:cxn>
                <a:cxn ang="0">
                  <a:pos x="T2" y="T3"/>
                </a:cxn>
                <a:cxn ang="0">
                  <a:pos x="T4" y="T5"/>
                </a:cxn>
                <a:cxn ang="0">
                  <a:pos x="T6" y="T7"/>
                </a:cxn>
                <a:cxn ang="0">
                  <a:pos x="T8" y="T9"/>
                </a:cxn>
                <a:cxn ang="0">
                  <a:pos x="T10" y="T11"/>
                </a:cxn>
              </a:cxnLst>
              <a:rect l="0" t="0" r="r" b="b"/>
              <a:pathLst>
                <a:path w="190" h="20">
                  <a:moveTo>
                    <a:pt x="190" y="0"/>
                  </a:moveTo>
                  <a:cubicBezTo>
                    <a:pt x="7" y="0"/>
                    <a:pt x="7" y="0"/>
                    <a:pt x="7" y="0"/>
                  </a:cubicBezTo>
                  <a:cubicBezTo>
                    <a:pt x="3" y="0"/>
                    <a:pt x="0" y="4"/>
                    <a:pt x="0" y="10"/>
                  </a:cubicBezTo>
                  <a:cubicBezTo>
                    <a:pt x="0" y="15"/>
                    <a:pt x="3" y="20"/>
                    <a:pt x="7" y="20"/>
                  </a:cubicBezTo>
                  <a:cubicBezTo>
                    <a:pt x="174" y="20"/>
                    <a:pt x="174" y="20"/>
                    <a:pt x="174" y="20"/>
                  </a:cubicBezTo>
                  <a:cubicBezTo>
                    <a:pt x="179" y="13"/>
                    <a:pt x="185" y="7"/>
                    <a:pt x="190"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162"/>
            <p:cNvSpPr/>
            <p:nvPr/>
          </p:nvSpPr>
          <p:spPr bwMode="auto">
            <a:xfrm>
              <a:off x="1361007" y="6220577"/>
              <a:ext cx="262324" cy="38343"/>
            </a:xfrm>
            <a:custGeom>
              <a:avLst/>
              <a:gdLst>
                <a:gd name="T0" fmla="*/ 7 w 141"/>
                <a:gd name="T1" fmla="*/ 0 h 20"/>
                <a:gd name="T2" fmla="*/ 0 w 141"/>
                <a:gd name="T3" fmla="*/ 10 h 20"/>
                <a:gd name="T4" fmla="*/ 7 w 141"/>
                <a:gd name="T5" fmla="*/ 20 h 20"/>
                <a:gd name="T6" fmla="*/ 113 w 141"/>
                <a:gd name="T7" fmla="*/ 20 h 20"/>
                <a:gd name="T8" fmla="*/ 141 w 141"/>
                <a:gd name="T9" fmla="*/ 0 h 20"/>
                <a:gd name="T10" fmla="*/ 7 w 141"/>
                <a:gd name="T11" fmla="*/ 0 h 20"/>
              </a:gdLst>
              <a:ahLst/>
              <a:cxnLst>
                <a:cxn ang="0">
                  <a:pos x="T0" y="T1"/>
                </a:cxn>
                <a:cxn ang="0">
                  <a:pos x="T2" y="T3"/>
                </a:cxn>
                <a:cxn ang="0">
                  <a:pos x="T4" y="T5"/>
                </a:cxn>
                <a:cxn ang="0">
                  <a:pos x="T6" y="T7"/>
                </a:cxn>
                <a:cxn ang="0">
                  <a:pos x="T8" y="T9"/>
                </a:cxn>
                <a:cxn ang="0">
                  <a:pos x="T10" y="T11"/>
                </a:cxn>
              </a:cxnLst>
              <a:rect l="0" t="0" r="r" b="b"/>
              <a:pathLst>
                <a:path w="141" h="20">
                  <a:moveTo>
                    <a:pt x="7" y="0"/>
                  </a:moveTo>
                  <a:cubicBezTo>
                    <a:pt x="3" y="0"/>
                    <a:pt x="0" y="4"/>
                    <a:pt x="0" y="10"/>
                  </a:cubicBezTo>
                  <a:cubicBezTo>
                    <a:pt x="0" y="15"/>
                    <a:pt x="3" y="20"/>
                    <a:pt x="7" y="20"/>
                  </a:cubicBezTo>
                  <a:cubicBezTo>
                    <a:pt x="113" y="20"/>
                    <a:pt x="113" y="20"/>
                    <a:pt x="113" y="20"/>
                  </a:cubicBezTo>
                  <a:cubicBezTo>
                    <a:pt x="123" y="14"/>
                    <a:pt x="132" y="7"/>
                    <a:pt x="141" y="0"/>
                  </a:cubicBezTo>
                  <a:lnTo>
                    <a:pt x="7" y="0"/>
                  </a:ln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1" name="Freeform 163"/>
            <p:cNvSpPr/>
            <p:nvPr/>
          </p:nvSpPr>
          <p:spPr bwMode="auto">
            <a:xfrm>
              <a:off x="1361007" y="6314134"/>
              <a:ext cx="80594" cy="15337"/>
            </a:xfrm>
            <a:custGeom>
              <a:avLst/>
              <a:gdLst>
                <a:gd name="T0" fmla="*/ 43 w 43"/>
                <a:gd name="T1" fmla="*/ 0 h 8"/>
                <a:gd name="T2" fmla="*/ 7 w 43"/>
                <a:gd name="T3" fmla="*/ 0 h 8"/>
                <a:gd name="T4" fmla="*/ 0 w 43"/>
                <a:gd name="T5" fmla="*/ 8 h 8"/>
                <a:gd name="T6" fmla="*/ 43 w 43"/>
                <a:gd name="T7" fmla="*/ 0 h 8"/>
              </a:gdLst>
              <a:ahLst/>
              <a:cxnLst>
                <a:cxn ang="0">
                  <a:pos x="T0" y="T1"/>
                </a:cxn>
                <a:cxn ang="0">
                  <a:pos x="T2" y="T3"/>
                </a:cxn>
                <a:cxn ang="0">
                  <a:pos x="T4" y="T5"/>
                </a:cxn>
                <a:cxn ang="0">
                  <a:pos x="T6" y="T7"/>
                </a:cxn>
              </a:cxnLst>
              <a:rect l="0" t="0" r="r" b="b"/>
              <a:pathLst>
                <a:path w="43" h="8">
                  <a:moveTo>
                    <a:pt x="43" y="0"/>
                  </a:moveTo>
                  <a:cubicBezTo>
                    <a:pt x="7" y="0"/>
                    <a:pt x="7" y="0"/>
                    <a:pt x="7" y="0"/>
                  </a:cubicBezTo>
                  <a:cubicBezTo>
                    <a:pt x="4" y="0"/>
                    <a:pt x="0" y="3"/>
                    <a:pt x="0" y="8"/>
                  </a:cubicBezTo>
                  <a:cubicBezTo>
                    <a:pt x="15" y="6"/>
                    <a:pt x="29" y="4"/>
                    <a:pt x="43" y="0"/>
                  </a:cubicBezTo>
                  <a:close/>
                </a:path>
              </a:pathLst>
            </a:custGeom>
            <a:solidFill>
              <a:srgbClr val="57595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36" name="矩形 35"/>
          <p:cNvSpPr/>
          <p:nvPr/>
        </p:nvSpPr>
        <p:spPr bwMode="auto">
          <a:xfrm>
            <a:off x="5222540" y="3630148"/>
            <a:ext cx="1380352" cy="6469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55" name="组合 226"/>
          <p:cNvGrpSpPr/>
          <p:nvPr/>
        </p:nvGrpSpPr>
        <p:grpSpPr>
          <a:xfrm rot="5400000">
            <a:off x="3785027" y="5148464"/>
            <a:ext cx="458895" cy="877842"/>
            <a:chOff x="8054975" y="4678363"/>
            <a:chExt cx="747713" cy="1430337"/>
          </a:xfrm>
          <a:solidFill>
            <a:schemeClr val="accent4">
              <a:lumMod val="20000"/>
              <a:lumOff val="80000"/>
            </a:schemeClr>
          </a:solidFill>
        </p:grpSpPr>
        <p:sp>
          <p:nvSpPr>
            <p:cNvPr id="56" name="Freeform 32"/>
            <p:cNvSpPr/>
            <p:nvPr/>
          </p:nvSpPr>
          <p:spPr bwMode="auto">
            <a:xfrm>
              <a:off x="8054975" y="4678363"/>
              <a:ext cx="357188" cy="1166813"/>
            </a:xfrm>
            <a:custGeom>
              <a:avLst/>
              <a:gdLst>
                <a:gd name="T0" fmla="*/ 86 w 166"/>
                <a:gd name="T1" fmla="*/ 543 h 543"/>
                <a:gd name="T2" fmla="*/ 70 w 166"/>
                <a:gd name="T3" fmla="*/ 441 h 543"/>
                <a:gd name="T4" fmla="*/ 38 w 166"/>
                <a:gd name="T5" fmla="*/ 403 h 543"/>
                <a:gd name="T6" fmla="*/ 14 w 166"/>
                <a:gd name="T7" fmla="*/ 333 h 543"/>
                <a:gd name="T8" fmla="*/ 1 w 166"/>
                <a:gd name="T9" fmla="*/ 228 h 543"/>
                <a:gd name="T10" fmla="*/ 15 w 166"/>
                <a:gd name="T11" fmla="*/ 188 h 543"/>
                <a:gd name="T12" fmla="*/ 47 w 166"/>
                <a:gd name="T13" fmla="*/ 199 h 543"/>
                <a:gd name="T14" fmla="*/ 58 w 166"/>
                <a:gd name="T15" fmla="*/ 233 h 543"/>
                <a:gd name="T16" fmla="*/ 68 w 166"/>
                <a:gd name="T17" fmla="*/ 284 h 543"/>
                <a:gd name="T18" fmla="*/ 79 w 166"/>
                <a:gd name="T19" fmla="*/ 304 h 543"/>
                <a:gd name="T20" fmla="*/ 100 w 166"/>
                <a:gd name="T21" fmla="*/ 292 h 543"/>
                <a:gd name="T22" fmla="*/ 93 w 166"/>
                <a:gd name="T23" fmla="*/ 62 h 543"/>
                <a:gd name="T24" fmla="*/ 95 w 166"/>
                <a:gd name="T25" fmla="*/ 23 h 543"/>
                <a:gd name="T26" fmla="*/ 123 w 166"/>
                <a:gd name="T27" fmla="*/ 0 h 543"/>
                <a:gd name="T28" fmla="*/ 147 w 166"/>
                <a:gd name="T29" fmla="*/ 17 h 543"/>
                <a:gd name="T30" fmla="*/ 155 w 166"/>
                <a:gd name="T31" fmla="*/ 48 h 543"/>
                <a:gd name="T32" fmla="*/ 166 w 166"/>
                <a:gd name="T33" fmla="*/ 22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543">
                  <a:moveTo>
                    <a:pt x="86" y="543"/>
                  </a:moveTo>
                  <a:cubicBezTo>
                    <a:pt x="87" y="510"/>
                    <a:pt x="88" y="469"/>
                    <a:pt x="70" y="441"/>
                  </a:cubicBezTo>
                  <a:cubicBezTo>
                    <a:pt x="60" y="427"/>
                    <a:pt x="47" y="416"/>
                    <a:pt x="38" y="403"/>
                  </a:cubicBezTo>
                  <a:cubicBezTo>
                    <a:pt x="23" y="382"/>
                    <a:pt x="18" y="357"/>
                    <a:pt x="14" y="333"/>
                  </a:cubicBezTo>
                  <a:cubicBezTo>
                    <a:pt x="8" y="298"/>
                    <a:pt x="4" y="263"/>
                    <a:pt x="1" y="228"/>
                  </a:cubicBezTo>
                  <a:cubicBezTo>
                    <a:pt x="0" y="213"/>
                    <a:pt x="2" y="195"/>
                    <a:pt x="15" y="188"/>
                  </a:cubicBezTo>
                  <a:cubicBezTo>
                    <a:pt x="26" y="183"/>
                    <a:pt x="40" y="189"/>
                    <a:pt x="47" y="199"/>
                  </a:cubicBezTo>
                  <a:cubicBezTo>
                    <a:pt x="54" y="208"/>
                    <a:pt x="56" y="221"/>
                    <a:pt x="58" y="233"/>
                  </a:cubicBezTo>
                  <a:cubicBezTo>
                    <a:pt x="62" y="250"/>
                    <a:pt x="65" y="267"/>
                    <a:pt x="68" y="284"/>
                  </a:cubicBezTo>
                  <a:cubicBezTo>
                    <a:pt x="69" y="292"/>
                    <a:pt x="71" y="301"/>
                    <a:pt x="79" y="304"/>
                  </a:cubicBezTo>
                  <a:cubicBezTo>
                    <a:pt x="87" y="308"/>
                    <a:pt x="97" y="300"/>
                    <a:pt x="100" y="292"/>
                  </a:cubicBezTo>
                  <a:cubicBezTo>
                    <a:pt x="102" y="220"/>
                    <a:pt x="101" y="133"/>
                    <a:pt x="93" y="62"/>
                  </a:cubicBezTo>
                  <a:cubicBezTo>
                    <a:pt x="92" y="49"/>
                    <a:pt x="91" y="36"/>
                    <a:pt x="95" y="23"/>
                  </a:cubicBezTo>
                  <a:cubicBezTo>
                    <a:pt x="99" y="11"/>
                    <a:pt x="110" y="0"/>
                    <a:pt x="123" y="0"/>
                  </a:cubicBezTo>
                  <a:cubicBezTo>
                    <a:pt x="133" y="0"/>
                    <a:pt x="142" y="8"/>
                    <a:pt x="147" y="17"/>
                  </a:cubicBezTo>
                  <a:cubicBezTo>
                    <a:pt x="152" y="27"/>
                    <a:pt x="154" y="37"/>
                    <a:pt x="155" y="48"/>
                  </a:cubicBezTo>
                  <a:cubicBezTo>
                    <a:pt x="162" y="108"/>
                    <a:pt x="164" y="168"/>
                    <a:pt x="166" y="229"/>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57" name="Freeform 33"/>
            <p:cNvSpPr/>
            <p:nvPr/>
          </p:nvSpPr>
          <p:spPr bwMode="auto">
            <a:xfrm>
              <a:off x="8408988" y="5019675"/>
              <a:ext cx="146050" cy="133350"/>
            </a:xfrm>
            <a:custGeom>
              <a:avLst/>
              <a:gdLst>
                <a:gd name="T0" fmla="*/ 0 w 68"/>
                <a:gd name="T1" fmla="*/ 11 h 62"/>
                <a:gd name="T2" fmla="*/ 41 w 68"/>
                <a:gd name="T3" fmla="*/ 0 h 62"/>
                <a:gd name="T4" fmla="*/ 59 w 68"/>
                <a:gd name="T5" fmla="*/ 14 h 62"/>
                <a:gd name="T6" fmla="*/ 67 w 68"/>
                <a:gd name="T7" fmla="*/ 62 h 62"/>
              </a:gdLst>
              <a:ahLst/>
              <a:cxnLst>
                <a:cxn ang="0">
                  <a:pos x="T0" y="T1"/>
                </a:cxn>
                <a:cxn ang="0">
                  <a:pos x="T2" y="T3"/>
                </a:cxn>
                <a:cxn ang="0">
                  <a:pos x="T4" y="T5"/>
                </a:cxn>
                <a:cxn ang="0">
                  <a:pos x="T6" y="T7"/>
                </a:cxn>
              </a:cxnLst>
              <a:rect l="0" t="0" r="r" b="b"/>
              <a:pathLst>
                <a:path w="68" h="62">
                  <a:moveTo>
                    <a:pt x="0" y="11"/>
                  </a:moveTo>
                  <a:cubicBezTo>
                    <a:pt x="11" y="2"/>
                    <a:pt x="27" y="0"/>
                    <a:pt x="41" y="0"/>
                  </a:cubicBezTo>
                  <a:cubicBezTo>
                    <a:pt x="51" y="0"/>
                    <a:pt x="56" y="5"/>
                    <a:pt x="59" y="14"/>
                  </a:cubicBezTo>
                  <a:cubicBezTo>
                    <a:pt x="65" y="29"/>
                    <a:pt x="68" y="46"/>
                    <a:pt x="67" y="62"/>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58" name="Freeform 34"/>
            <p:cNvSpPr/>
            <p:nvPr/>
          </p:nvSpPr>
          <p:spPr bwMode="auto">
            <a:xfrm>
              <a:off x="8545513" y="5068888"/>
              <a:ext cx="136525" cy="168275"/>
            </a:xfrm>
            <a:custGeom>
              <a:avLst/>
              <a:gdLst>
                <a:gd name="T0" fmla="*/ 0 w 63"/>
                <a:gd name="T1" fmla="*/ 5 h 78"/>
                <a:gd name="T2" fmla="*/ 25 w 63"/>
                <a:gd name="T3" fmla="*/ 0 h 78"/>
                <a:gd name="T4" fmla="*/ 48 w 63"/>
                <a:gd name="T5" fmla="*/ 9 h 78"/>
                <a:gd name="T6" fmla="*/ 55 w 63"/>
                <a:gd name="T7" fmla="*/ 24 h 78"/>
                <a:gd name="T8" fmla="*/ 62 w 63"/>
                <a:gd name="T9" fmla="*/ 78 h 78"/>
              </a:gdLst>
              <a:ahLst/>
              <a:cxnLst>
                <a:cxn ang="0">
                  <a:pos x="T0" y="T1"/>
                </a:cxn>
                <a:cxn ang="0">
                  <a:pos x="T2" y="T3"/>
                </a:cxn>
                <a:cxn ang="0">
                  <a:pos x="T4" y="T5"/>
                </a:cxn>
                <a:cxn ang="0">
                  <a:pos x="T6" y="T7"/>
                </a:cxn>
                <a:cxn ang="0">
                  <a:pos x="T8" y="T9"/>
                </a:cxn>
              </a:cxnLst>
              <a:rect l="0" t="0" r="r" b="b"/>
              <a:pathLst>
                <a:path w="63" h="78">
                  <a:moveTo>
                    <a:pt x="0" y="5"/>
                  </a:moveTo>
                  <a:cubicBezTo>
                    <a:pt x="8" y="3"/>
                    <a:pt x="17" y="0"/>
                    <a:pt x="25" y="0"/>
                  </a:cubicBezTo>
                  <a:cubicBezTo>
                    <a:pt x="34" y="0"/>
                    <a:pt x="43" y="3"/>
                    <a:pt x="48" y="9"/>
                  </a:cubicBezTo>
                  <a:cubicBezTo>
                    <a:pt x="52" y="13"/>
                    <a:pt x="54" y="18"/>
                    <a:pt x="55" y="24"/>
                  </a:cubicBezTo>
                  <a:cubicBezTo>
                    <a:pt x="61" y="41"/>
                    <a:pt x="63" y="59"/>
                    <a:pt x="62" y="78"/>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59" name="Freeform 35"/>
            <p:cNvSpPr/>
            <p:nvPr/>
          </p:nvSpPr>
          <p:spPr bwMode="auto">
            <a:xfrm>
              <a:off x="8666163" y="5127625"/>
              <a:ext cx="136525" cy="708025"/>
            </a:xfrm>
            <a:custGeom>
              <a:avLst/>
              <a:gdLst>
                <a:gd name="T0" fmla="*/ 3 w 63"/>
                <a:gd name="T1" fmla="*/ 6 h 330"/>
                <a:gd name="T2" fmla="*/ 46 w 63"/>
                <a:gd name="T3" fmla="*/ 28 h 330"/>
                <a:gd name="T4" fmla="*/ 58 w 63"/>
                <a:gd name="T5" fmla="*/ 80 h 330"/>
                <a:gd name="T6" fmla="*/ 46 w 63"/>
                <a:gd name="T7" fmla="*/ 210 h 330"/>
                <a:gd name="T8" fmla="*/ 16 w 63"/>
                <a:gd name="T9" fmla="*/ 267 h 330"/>
                <a:gd name="T10" fmla="*/ 4 w 63"/>
                <a:gd name="T11" fmla="*/ 330 h 330"/>
              </a:gdLst>
              <a:ahLst/>
              <a:cxnLst>
                <a:cxn ang="0">
                  <a:pos x="T0" y="T1"/>
                </a:cxn>
                <a:cxn ang="0">
                  <a:pos x="T2" y="T3"/>
                </a:cxn>
                <a:cxn ang="0">
                  <a:pos x="T4" y="T5"/>
                </a:cxn>
                <a:cxn ang="0">
                  <a:pos x="T6" y="T7"/>
                </a:cxn>
                <a:cxn ang="0">
                  <a:pos x="T8" y="T9"/>
                </a:cxn>
                <a:cxn ang="0">
                  <a:pos x="T10" y="T11"/>
                </a:cxn>
              </a:cxnLst>
              <a:rect l="0" t="0" r="r" b="b"/>
              <a:pathLst>
                <a:path w="63" h="330">
                  <a:moveTo>
                    <a:pt x="3" y="6"/>
                  </a:moveTo>
                  <a:cubicBezTo>
                    <a:pt x="20" y="0"/>
                    <a:pt x="37" y="12"/>
                    <a:pt x="46" y="28"/>
                  </a:cubicBezTo>
                  <a:cubicBezTo>
                    <a:pt x="55" y="43"/>
                    <a:pt x="57" y="62"/>
                    <a:pt x="58" y="80"/>
                  </a:cubicBezTo>
                  <a:cubicBezTo>
                    <a:pt x="61" y="124"/>
                    <a:pt x="63" y="170"/>
                    <a:pt x="46" y="210"/>
                  </a:cubicBezTo>
                  <a:cubicBezTo>
                    <a:pt x="38" y="230"/>
                    <a:pt x="24" y="247"/>
                    <a:pt x="16" y="267"/>
                  </a:cubicBezTo>
                  <a:cubicBezTo>
                    <a:pt x="6" y="290"/>
                    <a:pt x="0" y="305"/>
                    <a:pt x="4" y="330"/>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60" name="Freeform 36"/>
            <p:cNvSpPr/>
            <p:nvPr/>
          </p:nvSpPr>
          <p:spPr bwMode="auto">
            <a:xfrm>
              <a:off x="8158163" y="5838825"/>
              <a:ext cx="590550" cy="269875"/>
            </a:xfrm>
            <a:custGeom>
              <a:avLst/>
              <a:gdLst>
                <a:gd name="T0" fmla="*/ 0 w 274"/>
                <a:gd name="T1" fmla="*/ 6 h 126"/>
                <a:gd name="T2" fmla="*/ 261 w 274"/>
                <a:gd name="T3" fmla="*/ 0 h 126"/>
                <a:gd name="T4" fmla="*/ 274 w 274"/>
                <a:gd name="T5" fmla="*/ 104 h 126"/>
                <a:gd name="T6" fmla="*/ 11 w 274"/>
                <a:gd name="T7" fmla="*/ 126 h 126"/>
                <a:gd name="T8" fmla="*/ 0 w 274"/>
                <a:gd name="T9" fmla="*/ 6 h 126"/>
              </a:gdLst>
              <a:ahLst/>
              <a:cxnLst>
                <a:cxn ang="0">
                  <a:pos x="T0" y="T1"/>
                </a:cxn>
                <a:cxn ang="0">
                  <a:pos x="T2" y="T3"/>
                </a:cxn>
                <a:cxn ang="0">
                  <a:pos x="T4" y="T5"/>
                </a:cxn>
                <a:cxn ang="0">
                  <a:pos x="T6" y="T7"/>
                </a:cxn>
                <a:cxn ang="0">
                  <a:pos x="T8" y="T9"/>
                </a:cxn>
              </a:cxnLst>
              <a:rect l="0" t="0" r="r" b="b"/>
              <a:pathLst>
                <a:path w="274" h="126">
                  <a:moveTo>
                    <a:pt x="0" y="6"/>
                  </a:moveTo>
                  <a:cubicBezTo>
                    <a:pt x="87" y="4"/>
                    <a:pt x="174" y="2"/>
                    <a:pt x="261" y="0"/>
                  </a:cubicBezTo>
                  <a:cubicBezTo>
                    <a:pt x="268" y="34"/>
                    <a:pt x="273" y="69"/>
                    <a:pt x="274" y="104"/>
                  </a:cubicBezTo>
                  <a:cubicBezTo>
                    <a:pt x="186" y="110"/>
                    <a:pt x="98" y="117"/>
                    <a:pt x="11" y="126"/>
                  </a:cubicBezTo>
                  <a:cubicBezTo>
                    <a:pt x="5" y="87"/>
                    <a:pt x="1" y="46"/>
                    <a:pt x="0" y="6"/>
                  </a:cubicBezTo>
                  <a:close/>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grpSp>
      <p:sp>
        <p:nvSpPr>
          <p:cNvPr id="65" name="文字方塊 64"/>
          <p:cNvSpPr txBox="1"/>
          <p:nvPr/>
        </p:nvSpPr>
        <p:spPr>
          <a:xfrm>
            <a:off x="4107105" y="4949651"/>
            <a:ext cx="543739" cy="523220"/>
          </a:xfrm>
          <a:prstGeom prst="rect">
            <a:avLst/>
          </a:prstGeom>
          <a:noFill/>
        </p:spPr>
        <p:txBody>
          <a:bodyPr wrap="none" rtlCol="0">
            <a:spAutoFit/>
          </a:bodyPr>
          <a:lstStyle/>
          <a:p>
            <a:r>
              <a:rPr lang="zh-TW" altLang="en-US" sz="2800" dirty="0">
                <a:solidFill>
                  <a:srgbClr val="C00000"/>
                </a:solidFill>
                <a:cs typeface="Calibri" panose="020F0502020204030204" pitchFamily="34" charset="0"/>
              </a:rPr>
              <a:t>❹</a:t>
            </a:r>
            <a:endParaRPr lang="zh-TW" altLang="en-US" sz="2800" dirty="0">
              <a:solidFill>
                <a:srgbClr val="C00000"/>
              </a:solidFill>
            </a:endParaRPr>
          </a:p>
        </p:txBody>
      </p:sp>
      <p:sp>
        <p:nvSpPr>
          <p:cNvPr id="66" name="Freeform 5">
            <a:extLst>
              <a:ext uri="{FF2B5EF4-FFF2-40B4-BE49-F238E27FC236}">
                <a16:creationId xmlns:a16="http://schemas.microsoft.com/office/drawing/2014/main" id="{7B1F1465-7C95-4A99-BE82-3D4678383756}"/>
              </a:ext>
            </a:extLst>
          </p:cNvPr>
          <p:cNvSpPr/>
          <p:nvPr/>
        </p:nvSpPr>
        <p:spPr bwMode="auto">
          <a:xfrm rot="4883460" flipH="1" flipV="1">
            <a:off x="3832602" y="2602658"/>
            <a:ext cx="985381" cy="1677149"/>
          </a:xfrm>
          <a:custGeom>
            <a:avLst/>
            <a:gdLst>
              <a:gd name="T0" fmla="*/ 230 w 259"/>
              <a:gd name="T1" fmla="*/ 83 h 272"/>
              <a:gd name="T2" fmla="*/ 243 w 259"/>
              <a:gd name="T3" fmla="*/ 57 h 272"/>
              <a:gd name="T4" fmla="*/ 258 w 259"/>
              <a:gd name="T5" fmla="*/ 16 h 272"/>
              <a:gd name="T6" fmla="*/ 253 w 259"/>
              <a:gd name="T7" fmla="*/ 8 h 272"/>
              <a:gd name="T8" fmla="*/ 248 w 259"/>
              <a:gd name="T9" fmla="*/ 8 h 272"/>
              <a:gd name="T10" fmla="*/ 228 w 259"/>
              <a:gd name="T11" fmla="*/ 54 h 272"/>
              <a:gd name="T12" fmla="*/ 177 w 259"/>
              <a:gd name="T13" fmla="*/ 139 h 272"/>
              <a:gd name="T14" fmla="*/ 123 w 259"/>
              <a:gd name="T15" fmla="*/ 193 h 272"/>
              <a:gd name="T16" fmla="*/ 99 w 259"/>
              <a:gd name="T17" fmla="*/ 210 h 272"/>
              <a:gd name="T18" fmla="*/ 67 w 259"/>
              <a:gd name="T19" fmla="*/ 231 h 272"/>
              <a:gd name="T20" fmla="*/ 66 w 259"/>
              <a:gd name="T21" fmla="*/ 229 h 272"/>
              <a:gd name="T22" fmla="*/ 93 w 259"/>
              <a:gd name="T23" fmla="*/ 210 h 272"/>
              <a:gd name="T24" fmla="*/ 129 w 259"/>
              <a:gd name="T25" fmla="*/ 183 h 272"/>
              <a:gd name="T26" fmla="*/ 188 w 259"/>
              <a:gd name="T27" fmla="*/ 117 h 272"/>
              <a:gd name="T28" fmla="*/ 197 w 259"/>
              <a:gd name="T29" fmla="*/ 103 h 272"/>
              <a:gd name="T30" fmla="*/ 216 w 259"/>
              <a:gd name="T31" fmla="*/ 70 h 272"/>
              <a:gd name="T32" fmla="*/ 231 w 259"/>
              <a:gd name="T33" fmla="*/ 38 h 272"/>
              <a:gd name="T34" fmla="*/ 239 w 259"/>
              <a:gd name="T35" fmla="*/ 13 h 272"/>
              <a:gd name="T36" fmla="*/ 238 w 259"/>
              <a:gd name="T37" fmla="*/ 1 h 272"/>
              <a:gd name="T38" fmla="*/ 234 w 259"/>
              <a:gd name="T39" fmla="*/ 1 h 272"/>
              <a:gd name="T40" fmla="*/ 230 w 259"/>
              <a:gd name="T41" fmla="*/ 10 h 272"/>
              <a:gd name="T42" fmla="*/ 227 w 259"/>
              <a:gd name="T43" fmla="*/ 32 h 272"/>
              <a:gd name="T44" fmla="*/ 209 w 259"/>
              <a:gd name="T45" fmla="*/ 69 h 272"/>
              <a:gd name="T46" fmla="*/ 191 w 259"/>
              <a:gd name="T47" fmla="*/ 99 h 272"/>
              <a:gd name="T48" fmla="*/ 172 w 259"/>
              <a:gd name="T49" fmla="*/ 125 h 272"/>
              <a:gd name="T50" fmla="*/ 129 w 259"/>
              <a:gd name="T51" fmla="*/ 171 h 272"/>
              <a:gd name="T52" fmla="*/ 94 w 259"/>
              <a:gd name="T53" fmla="*/ 198 h 272"/>
              <a:gd name="T54" fmla="*/ 68 w 259"/>
              <a:gd name="T55" fmla="*/ 216 h 272"/>
              <a:gd name="T56" fmla="*/ 46 w 259"/>
              <a:gd name="T57" fmla="*/ 230 h 272"/>
              <a:gd name="T58" fmla="*/ 42 w 259"/>
              <a:gd name="T59" fmla="*/ 231 h 272"/>
              <a:gd name="T60" fmla="*/ 49 w 259"/>
              <a:gd name="T61" fmla="*/ 210 h 272"/>
              <a:gd name="T62" fmla="*/ 56 w 259"/>
              <a:gd name="T63" fmla="*/ 187 h 272"/>
              <a:gd name="T64" fmla="*/ 65 w 259"/>
              <a:gd name="T65" fmla="*/ 151 h 272"/>
              <a:gd name="T66" fmla="*/ 60 w 259"/>
              <a:gd name="T67" fmla="*/ 142 h 272"/>
              <a:gd name="T68" fmla="*/ 52 w 259"/>
              <a:gd name="T69" fmla="*/ 147 h 272"/>
              <a:gd name="T70" fmla="*/ 41 w 259"/>
              <a:gd name="T71" fmla="*/ 175 h 272"/>
              <a:gd name="T72" fmla="*/ 43 w 259"/>
              <a:gd name="T73" fmla="*/ 176 h 272"/>
              <a:gd name="T74" fmla="*/ 45 w 259"/>
              <a:gd name="T75" fmla="*/ 177 h 272"/>
              <a:gd name="T76" fmla="*/ 42 w 259"/>
              <a:gd name="T77" fmla="*/ 185 h 272"/>
              <a:gd name="T78" fmla="*/ 31 w 259"/>
              <a:gd name="T79" fmla="*/ 220 h 272"/>
              <a:gd name="T80" fmla="*/ 22 w 259"/>
              <a:gd name="T81" fmla="*/ 238 h 272"/>
              <a:gd name="T82" fmla="*/ 11 w 259"/>
              <a:gd name="T83" fmla="*/ 243 h 272"/>
              <a:gd name="T84" fmla="*/ 0 w 259"/>
              <a:gd name="T85" fmla="*/ 253 h 272"/>
              <a:gd name="T86" fmla="*/ 12 w 259"/>
              <a:gd name="T87" fmla="*/ 264 h 272"/>
              <a:gd name="T88" fmla="*/ 13 w 259"/>
              <a:gd name="T89" fmla="*/ 267 h 272"/>
              <a:gd name="T90" fmla="*/ 15 w 259"/>
              <a:gd name="T91" fmla="*/ 269 h 272"/>
              <a:gd name="T92" fmla="*/ 19 w 259"/>
              <a:gd name="T93" fmla="*/ 270 h 272"/>
              <a:gd name="T94" fmla="*/ 26 w 259"/>
              <a:gd name="T95" fmla="*/ 270 h 272"/>
              <a:gd name="T96" fmla="*/ 30 w 259"/>
              <a:gd name="T97" fmla="*/ 263 h 272"/>
              <a:gd name="T98" fmla="*/ 124 w 259"/>
              <a:gd name="T99" fmla="*/ 259 h 272"/>
              <a:gd name="T100" fmla="*/ 143 w 259"/>
              <a:gd name="T101" fmla="*/ 258 h 272"/>
              <a:gd name="T102" fmla="*/ 155 w 259"/>
              <a:gd name="T103" fmla="*/ 255 h 272"/>
              <a:gd name="T104" fmla="*/ 158 w 259"/>
              <a:gd name="T105" fmla="*/ 252 h 272"/>
              <a:gd name="T106" fmla="*/ 154 w 259"/>
              <a:gd name="T107" fmla="*/ 236 h 272"/>
              <a:gd name="T108" fmla="*/ 147 w 259"/>
              <a:gd name="T109" fmla="*/ 237 h 272"/>
              <a:gd name="T110" fmla="*/ 130 w 259"/>
              <a:gd name="T111" fmla="*/ 238 h 272"/>
              <a:gd name="T112" fmla="*/ 89 w 259"/>
              <a:gd name="T113" fmla="*/ 239 h 272"/>
              <a:gd name="T114" fmla="*/ 85 w 259"/>
              <a:gd name="T115" fmla="*/ 236 h 272"/>
              <a:gd name="T116" fmla="*/ 106 w 259"/>
              <a:gd name="T117" fmla="*/ 223 h 272"/>
              <a:gd name="T118" fmla="*/ 128 w 259"/>
              <a:gd name="T119" fmla="*/ 208 h 272"/>
              <a:gd name="T120" fmla="*/ 166 w 259"/>
              <a:gd name="T121" fmla="*/ 174 h 272"/>
              <a:gd name="T122" fmla="*/ 215 w 259"/>
              <a:gd name="T123" fmla="*/ 1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9" h="272">
                <a:moveTo>
                  <a:pt x="215" y="108"/>
                </a:moveTo>
                <a:cubicBezTo>
                  <a:pt x="220" y="99"/>
                  <a:pt x="225" y="91"/>
                  <a:pt x="230" y="83"/>
                </a:cubicBezTo>
                <a:cubicBezTo>
                  <a:pt x="232" y="79"/>
                  <a:pt x="234" y="75"/>
                  <a:pt x="236" y="71"/>
                </a:cubicBezTo>
                <a:cubicBezTo>
                  <a:pt x="239" y="66"/>
                  <a:pt x="241" y="61"/>
                  <a:pt x="243" y="57"/>
                </a:cubicBezTo>
                <a:cubicBezTo>
                  <a:pt x="244" y="52"/>
                  <a:pt x="246" y="48"/>
                  <a:pt x="248" y="43"/>
                </a:cubicBezTo>
                <a:cubicBezTo>
                  <a:pt x="251" y="34"/>
                  <a:pt x="255" y="25"/>
                  <a:pt x="258" y="16"/>
                </a:cubicBezTo>
                <a:cubicBezTo>
                  <a:pt x="259" y="15"/>
                  <a:pt x="258" y="13"/>
                  <a:pt x="257" y="11"/>
                </a:cubicBezTo>
                <a:cubicBezTo>
                  <a:pt x="256" y="9"/>
                  <a:pt x="255" y="8"/>
                  <a:pt x="253" y="8"/>
                </a:cubicBezTo>
                <a:cubicBezTo>
                  <a:pt x="252" y="8"/>
                  <a:pt x="252" y="8"/>
                  <a:pt x="251" y="8"/>
                </a:cubicBezTo>
                <a:cubicBezTo>
                  <a:pt x="250" y="8"/>
                  <a:pt x="249" y="8"/>
                  <a:pt x="248" y="8"/>
                </a:cubicBezTo>
                <a:cubicBezTo>
                  <a:pt x="246" y="9"/>
                  <a:pt x="245" y="11"/>
                  <a:pt x="244" y="13"/>
                </a:cubicBezTo>
                <a:cubicBezTo>
                  <a:pt x="239" y="27"/>
                  <a:pt x="234" y="41"/>
                  <a:pt x="228" y="54"/>
                </a:cubicBezTo>
                <a:cubicBezTo>
                  <a:pt x="222" y="70"/>
                  <a:pt x="213" y="84"/>
                  <a:pt x="204" y="98"/>
                </a:cubicBezTo>
                <a:cubicBezTo>
                  <a:pt x="196" y="112"/>
                  <a:pt x="187" y="126"/>
                  <a:pt x="177" y="139"/>
                </a:cubicBezTo>
                <a:cubicBezTo>
                  <a:pt x="169" y="149"/>
                  <a:pt x="161" y="158"/>
                  <a:pt x="152" y="167"/>
                </a:cubicBezTo>
                <a:cubicBezTo>
                  <a:pt x="143" y="176"/>
                  <a:pt x="133" y="185"/>
                  <a:pt x="123" y="193"/>
                </a:cubicBezTo>
                <a:cubicBezTo>
                  <a:pt x="119" y="196"/>
                  <a:pt x="114" y="200"/>
                  <a:pt x="109" y="204"/>
                </a:cubicBezTo>
                <a:cubicBezTo>
                  <a:pt x="105" y="206"/>
                  <a:pt x="102" y="208"/>
                  <a:pt x="99" y="210"/>
                </a:cubicBezTo>
                <a:cubicBezTo>
                  <a:pt x="94" y="213"/>
                  <a:pt x="89" y="217"/>
                  <a:pt x="84" y="220"/>
                </a:cubicBezTo>
                <a:cubicBezTo>
                  <a:pt x="78" y="224"/>
                  <a:pt x="72" y="227"/>
                  <a:pt x="67" y="231"/>
                </a:cubicBezTo>
                <a:cubicBezTo>
                  <a:pt x="63" y="233"/>
                  <a:pt x="59" y="235"/>
                  <a:pt x="55" y="236"/>
                </a:cubicBezTo>
                <a:cubicBezTo>
                  <a:pt x="59" y="234"/>
                  <a:pt x="62" y="231"/>
                  <a:pt x="66" y="229"/>
                </a:cubicBezTo>
                <a:cubicBezTo>
                  <a:pt x="70" y="226"/>
                  <a:pt x="75" y="223"/>
                  <a:pt x="79" y="220"/>
                </a:cubicBezTo>
                <a:cubicBezTo>
                  <a:pt x="84" y="217"/>
                  <a:pt x="88" y="213"/>
                  <a:pt x="93" y="210"/>
                </a:cubicBezTo>
                <a:cubicBezTo>
                  <a:pt x="99" y="206"/>
                  <a:pt x="105" y="201"/>
                  <a:pt x="111" y="197"/>
                </a:cubicBezTo>
                <a:cubicBezTo>
                  <a:pt x="117" y="192"/>
                  <a:pt x="123" y="187"/>
                  <a:pt x="129" y="183"/>
                </a:cubicBezTo>
                <a:cubicBezTo>
                  <a:pt x="140" y="173"/>
                  <a:pt x="151" y="163"/>
                  <a:pt x="160" y="152"/>
                </a:cubicBezTo>
                <a:cubicBezTo>
                  <a:pt x="170" y="141"/>
                  <a:pt x="179" y="129"/>
                  <a:pt x="188" y="117"/>
                </a:cubicBezTo>
                <a:cubicBezTo>
                  <a:pt x="190" y="114"/>
                  <a:pt x="192" y="111"/>
                  <a:pt x="194" y="108"/>
                </a:cubicBezTo>
                <a:cubicBezTo>
                  <a:pt x="195" y="107"/>
                  <a:pt x="196" y="105"/>
                  <a:pt x="197" y="103"/>
                </a:cubicBezTo>
                <a:cubicBezTo>
                  <a:pt x="198" y="101"/>
                  <a:pt x="199" y="100"/>
                  <a:pt x="200" y="98"/>
                </a:cubicBezTo>
                <a:cubicBezTo>
                  <a:pt x="206" y="89"/>
                  <a:pt x="211" y="80"/>
                  <a:pt x="216" y="70"/>
                </a:cubicBezTo>
                <a:cubicBezTo>
                  <a:pt x="219" y="65"/>
                  <a:pt x="222" y="60"/>
                  <a:pt x="224" y="54"/>
                </a:cubicBezTo>
                <a:cubicBezTo>
                  <a:pt x="227" y="49"/>
                  <a:pt x="229" y="44"/>
                  <a:pt x="231" y="38"/>
                </a:cubicBezTo>
                <a:cubicBezTo>
                  <a:pt x="234" y="33"/>
                  <a:pt x="236" y="27"/>
                  <a:pt x="238" y="22"/>
                </a:cubicBezTo>
                <a:cubicBezTo>
                  <a:pt x="238" y="19"/>
                  <a:pt x="239" y="16"/>
                  <a:pt x="239" y="13"/>
                </a:cubicBezTo>
                <a:cubicBezTo>
                  <a:pt x="240" y="10"/>
                  <a:pt x="240" y="7"/>
                  <a:pt x="240" y="3"/>
                </a:cubicBezTo>
                <a:cubicBezTo>
                  <a:pt x="240" y="2"/>
                  <a:pt x="239" y="1"/>
                  <a:pt x="238" y="1"/>
                </a:cubicBezTo>
                <a:cubicBezTo>
                  <a:pt x="238" y="0"/>
                  <a:pt x="237" y="0"/>
                  <a:pt x="237" y="0"/>
                </a:cubicBezTo>
                <a:cubicBezTo>
                  <a:pt x="236" y="0"/>
                  <a:pt x="235" y="0"/>
                  <a:pt x="234" y="1"/>
                </a:cubicBezTo>
                <a:cubicBezTo>
                  <a:pt x="233" y="2"/>
                  <a:pt x="232" y="4"/>
                  <a:pt x="231" y="5"/>
                </a:cubicBezTo>
                <a:cubicBezTo>
                  <a:pt x="231" y="7"/>
                  <a:pt x="231" y="9"/>
                  <a:pt x="230" y="10"/>
                </a:cubicBezTo>
                <a:cubicBezTo>
                  <a:pt x="230" y="12"/>
                  <a:pt x="231" y="14"/>
                  <a:pt x="232" y="14"/>
                </a:cubicBezTo>
                <a:cubicBezTo>
                  <a:pt x="231" y="20"/>
                  <a:pt x="229" y="26"/>
                  <a:pt x="227" y="32"/>
                </a:cubicBezTo>
                <a:cubicBezTo>
                  <a:pt x="224" y="38"/>
                  <a:pt x="221" y="44"/>
                  <a:pt x="218" y="50"/>
                </a:cubicBezTo>
                <a:cubicBezTo>
                  <a:pt x="215" y="56"/>
                  <a:pt x="212" y="63"/>
                  <a:pt x="209" y="69"/>
                </a:cubicBezTo>
                <a:cubicBezTo>
                  <a:pt x="206" y="74"/>
                  <a:pt x="203" y="78"/>
                  <a:pt x="200" y="83"/>
                </a:cubicBezTo>
                <a:cubicBezTo>
                  <a:pt x="197" y="88"/>
                  <a:pt x="194" y="93"/>
                  <a:pt x="191" y="99"/>
                </a:cubicBezTo>
                <a:cubicBezTo>
                  <a:pt x="189" y="102"/>
                  <a:pt x="186" y="105"/>
                  <a:pt x="184" y="108"/>
                </a:cubicBezTo>
                <a:cubicBezTo>
                  <a:pt x="180" y="114"/>
                  <a:pt x="176" y="119"/>
                  <a:pt x="172" y="125"/>
                </a:cubicBezTo>
                <a:cubicBezTo>
                  <a:pt x="164" y="136"/>
                  <a:pt x="154" y="147"/>
                  <a:pt x="144" y="157"/>
                </a:cubicBezTo>
                <a:cubicBezTo>
                  <a:pt x="139" y="162"/>
                  <a:pt x="134" y="166"/>
                  <a:pt x="129" y="171"/>
                </a:cubicBezTo>
                <a:cubicBezTo>
                  <a:pt x="123" y="176"/>
                  <a:pt x="118" y="180"/>
                  <a:pt x="112" y="185"/>
                </a:cubicBezTo>
                <a:cubicBezTo>
                  <a:pt x="106" y="189"/>
                  <a:pt x="100" y="194"/>
                  <a:pt x="94" y="198"/>
                </a:cubicBezTo>
                <a:cubicBezTo>
                  <a:pt x="91" y="200"/>
                  <a:pt x="88" y="202"/>
                  <a:pt x="85" y="204"/>
                </a:cubicBezTo>
                <a:cubicBezTo>
                  <a:pt x="79" y="208"/>
                  <a:pt x="73" y="212"/>
                  <a:pt x="68" y="216"/>
                </a:cubicBezTo>
                <a:cubicBezTo>
                  <a:pt x="64" y="218"/>
                  <a:pt x="61" y="220"/>
                  <a:pt x="58" y="222"/>
                </a:cubicBezTo>
                <a:cubicBezTo>
                  <a:pt x="54" y="225"/>
                  <a:pt x="50" y="227"/>
                  <a:pt x="46" y="230"/>
                </a:cubicBezTo>
                <a:cubicBezTo>
                  <a:pt x="44" y="230"/>
                  <a:pt x="43" y="230"/>
                  <a:pt x="42" y="231"/>
                </a:cubicBezTo>
                <a:cubicBezTo>
                  <a:pt x="42" y="231"/>
                  <a:pt x="42" y="231"/>
                  <a:pt x="42" y="231"/>
                </a:cubicBezTo>
                <a:cubicBezTo>
                  <a:pt x="43" y="228"/>
                  <a:pt x="43" y="226"/>
                  <a:pt x="44" y="223"/>
                </a:cubicBezTo>
                <a:cubicBezTo>
                  <a:pt x="46" y="219"/>
                  <a:pt x="47" y="214"/>
                  <a:pt x="49" y="210"/>
                </a:cubicBezTo>
                <a:cubicBezTo>
                  <a:pt x="50" y="208"/>
                  <a:pt x="50" y="205"/>
                  <a:pt x="51" y="203"/>
                </a:cubicBezTo>
                <a:cubicBezTo>
                  <a:pt x="53" y="197"/>
                  <a:pt x="55" y="192"/>
                  <a:pt x="56" y="187"/>
                </a:cubicBezTo>
                <a:cubicBezTo>
                  <a:pt x="57" y="184"/>
                  <a:pt x="58" y="182"/>
                  <a:pt x="58" y="180"/>
                </a:cubicBezTo>
                <a:cubicBezTo>
                  <a:pt x="60" y="170"/>
                  <a:pt x="63" y="160"/>
                  <a:pt x="65" y="151"/>
                </a:cubicBezTo>
                <a:cubicBezTo>
                  <a:pt x="65" y="149"/>
                  <a:pt x="65" y="147"/>
                  <a:pt x="64" y="145"/>
                </a:cubicBezTo>
                <a:cubicBezTo>
                  <a:pt x="63" y="144"/>
                  <a:pt x="62" y="143"/>
                  <a:pt x="60" y="142"/>
                </a:cubicBezTo>
                <a:cubicBezTo>
                  <a:pt x="60" y="142"/>
                  <a:pt x="59" y="142"/>
                  <a:pt x="58" y="142"/>
                </a:cubicBezTo>
                <a:cubicBezTo>
                  <a:pt x="55" y="142"/>
                  <a:pt x="52" y="144"/>
                  <a:pt x="52" y="147"/>
                </a:cubicBezTo>
                <a:cubicBezTo>
                  <a:pt x="50" y="153"/>
                  <a:pt x="49" y="159"/>
                  <a:pt x="48" y="165"/>
                </a:cubicBezTo>
                <a:cubicBezTo>
                  <a:pt x="45" y="168"/>
                  <a:pt x="43" y="172"/>
                  <a:pt x="41" y="175"/>
                </a:cubicBezTo>
                <a:cubicBezTo>
                  <a:pt x="40" y="176"/>
                  <a:pt x="41" y="177"/>
                  <a:pt x="41" y="177"/>
                </a:cubicBezTo>
                <a:cubicBezTo>
                  <a:pt x="42" y="177"/>
                  <a:pt x="43" y="177"/>
                  <a:pt x="43" y="176"/>
                </a:cubicBezTo>
                <a:cubicBezTo>
                  <a:pt x="44" y="175"/>
                  <a:pt x="45" y="174"/>
                  <a:pt x="46" y="172"/>
                </a:cubicBezTo>
                <a:cubicBezTo>
                  <a:pt x="46" y="174"/>
                  <a:pt x="45" y="176"/>
                  <a:pt x="45" y="177"/>
                </a:cubicBezTo>
                <a:cubicBezTo>
                  <a:pt x="45" y="178"/>
                  <a:pt x="44" y="179"/>
                  <a:pt x="44" y="179"/>
                </a:cubicBezTo>
                <a:cubicBezTo>
                  <a:pt x="44" y="181"/>
                  <a:pt x="43" y="183"/>
                  <a:pt x="42" y="185"/>
                </a:cubicBezTo>
                <a:cubicBezTo>
                  <a:pt x="41" y="191"/>
                  <a:pt x="39" y="196"/>
                  <a:pt x="37" y="201"/>
                </a:cubicBezTo>
                <a:cubicBezTo>
                  <a:pt x="35" y="207"/>
                  <a:pt x="33" y="214"/>
                  <a:pt x="31" y="220"/>
                </a:cubicBezTo>
                <a:cubicBezTo>
                  <a:pt x="29" y="222"/>
                  <a:pt x="28" y="225"/>
                  <a:pt x="27" y="228"/>
                </a:cubicBezTo>
                <a:cubicBezTo>
                  <a:pt x="25" y="232"/>
                  <a:pt x="24" y="235"/>
                  <a:pt x="22" y="238"/>
                </a:cubicBezTo>
                <a:cubicBezTo>
                  <a:pt x="22" y="240"/>
                  <a:pt x="21" y="241"/>
                  <a:pt x="21" y="242"/>
                </a:cubicBezTo>
                <a:cubicBezTo>
                  <a:pt x="17" y="242"/>
                  <a:pt x="14" y="243"/>
                  <a:pt x="11" y="243"/>
                </a:cubicBezTo>
                <a:cubicBezTo>
                  <a:pt x="8" y="243"/>
                  <a:pt x="5" y="244"/>
                  <a:pt x="3" y="246"/>
                </a:cubicBezTo>
                <a:cubicBezTo>
                  <a:pt x="1" y="248"/>
                  <a:pt x="0" y="251"/>
                  <a:pt x="0" y="253"/>
                </a:cubicBezTo>
                <a:cubicBezTo>
                  <a:pt x="0" y="259"/>
                  <a:pt x="5" y="264"/>
                  <a:pt x="11" y="264"/>
                </a:cubicBezTo>
                <a:cubicBezTo>
                  <a:pt x="11" y="264"/>
                  <a:pt x="12" y="264"/>
                  <a:pt x="12" y="264"/>
                </a:cubicBezTo>
                <a:cubicBezTo>
                  <a:pt x="12" y="264"/>
                  <a:pt x="12" y="264"/>
                  <a:pt x="13" y="265"/>
                </a:cubicBezTo>
                <a:cubicBezTo>
                  <a:pt x="13" y="265"/>
                  <a:pt x="13" y="266"/>
                  <a:pt x="13" y="267"/>
                </a:cubicBezTo>
                <a:cubicBezTo>
                  <a:pt x="13" y="267"/>
                  <a:pt x="14" y="267"/>
                  <a:pt x="14" y="267"/>
                </a:cubicBezTo>
                <a:cubicBezTo>
                  <a:pt x="14" y="268"/>
                  <a:pt x="14" y="268"/>
                  <a:pt x="15" y="269"/>
                </a:cubicBezTo>
                <a:cubicBezTo>
                  <a:pt x="16" y="270"/>
                  <a:pt x="17" y="270"/>
                  <a:pt x="18" y="270"/>
                </a:cubicBezTo>
                <a:cubicBezTo>
                  <a:pt x="18" y="270"/>
                  <a:pt x="18" y="270"/>
                  <a:pt x="19" y="270"/>
                </a:cubicBezTo>
                <a:cubicBezTo>
                  <a:pt x="19" y="271"/>
                  <a:pt x="20" y="271"/>
                  <a:pt x="20" y="271"/>
                </a:cubicBezTo>
                <a:cubicBezTo>
                  <a:pt x="22" y="272"/>
                  <a:pt x="24" y="271"/>
                  <a:pt x="26" y="270"/>
                </a:cubicBezTo>
                <a:cubicBezTo>
                  <a:pt x="27" y="269"/>
                  <a:pt x="28" y="268"/>
                  <a:pt x="29" y="266"/>
                </a:cubicBezTo>
                <a:cubicBezTo>
                  <a:pt x="29" y="265"/>
                  <a:pt x="30" y="264"/>
                  <a:pt x="30" y="263"/>
                </a:cubicBezTo>
                <a:cubicBezTo>
                  <a:pt x="47" y="262"/>
                  <a:pt x="64" y="261"/>
                  <a:pt x="81" y="260"/>
                </a:cubicBezTo>
                <a:cubicBezTo>
                  <a:pt x="95" y="260"/>
                  <a:pt x="110" y="259"/>
                  <a:pt x="124" y="259"/>
                </a:cubicBezTo>
                <a:cubicBezTo>
                  <a:pt x="128" y="259"/>
                  <a:pt x="133" y="258"/>
                  <a:pt x="137" y="258"/>
                </a:cubicBezTo>
                <a:cubicBezTo>
                  <a:pt x="139" y="258"/>
                  <a:pt x="141" y="258"/>
                  <a:pt x="143" y="258"/>
                </a:cubicBezTo>
                <a:cubicBezTo>
                  <a:pt x="146" y="258"/>
                  <a:pt x="149" y="257"/>
                  <a:pt x="151" y="257"/>
                </a:cubicBezTo>
                <a:cubicBezTo>
                  <a:pt x="153" y="256"/>
                  <a:pt x="154" y="256"/>
                  <a:pt x="155" y="255"/>
                </a:cubicBezTo>
                <a:cubicBezTo>
                  <a:pt x="156" y="255"/>
                  <a:pt x="156" y="255"/>
                  <a:pt x="156" y="254"/>
                </a:cubicBezTo>
                <a:cubicBezTo>
                  <a:pt x="157" y="254"/>
                  <a:pt x="158" y="253"/>
                  <a:pt x="158" y="252"/>
                </a:cubicBezTo>
                <a:cubicBezTo>
                  <a:pt x="162" y="249"/>
                  <a:pt x="162" y="244"/>
                  <a:pt x="160" y="240"/>
                </a:cubicBezTo>
                <a:cubicBezTo>
                  <a:pt x="159" y="238"/>
                  <a:pt x="157" y="237"/>
                  <a:pt x="154" y="236"/>
                </a:cubicBezTo>
                <a:cubicBezTo>
                  <a:pt x="153" y="236"/>
                  <a:pt x="152" y="236"/>
                  <a:pt x="152" y="236"/>
                </a:cubicBezTo>
                <a:cubicBezTo>
                  <a:pt x="150" y="236"/>
                  <a:pt x="148" y="236"/>
                  <a:pt x="147" y="237"/>
                </a:cubicBezTo>
                <a:cubicBezTo>
                  <a:pt x="146" y="237"/>
                  <a:pt x="146" y="237"/>
                  <a:pt x="145" y="237"/>
                </a:cubicBezTo>
                <a:cubicBezTo>
                  <a:pt x="140" y="238"/>
                  <a:pt x="135" y="237"/>
                  <a:pt x="130" y="238"/>
                </a:cubicBezTo>
                <a:cubicBezTo>
                  <a:pt x="126" y="238"/>
                  <a:pt x="122" y="238"/>
                  <a:pt x="118" y="238"/>
                </a:cubicBezTo>
                <a:cubicBezTo>
                  <a:pt x="108" y="238"/>
                  <a:pt x="99" y="239"/>
                  <a:pt x="89" y="239"/>
                </a:cubicBezTo>
                <a:cubicBezTo>
                  <a:pt x="86" y="239"/>
                  <a:pt x="83" y="239"/>
                  <a:pt x="81" y="239"/>
                </a:cubicBezTo>
                <a:cubicBezTo>
                  <a:pt x="82" y="238"/>
                  <a:pt x="84" y="237"/>
                  <a:pt x="85" y="236"/>
                </a:cubicBezTo>
                <a:cubicBezTo>
                  <a:pt x="89" y="234"/>
                  <a:pt x="93" y="232"/>
                  <a:pt x="97" y="229"/>
                </a:cubicBezTo>
                <a:cubicBezTo>
                  <a:pt x="100" y="227"/>
                  <a:pt x="103" y="225"/>
                  <a:pt x="106" y="223"/>
                </a:cubicBezTo>
                <a:cubicBezTo>
                  <a:pt x="110" y="220"/>
                  <a:pt x="113" y="218"/>
                  <a:pt x="117" y="216"/>
                </a:cubicBezTo>
                <a:cubicBezTo>
                  <a:pt x="120" y="213"/>
                  <a:pt x="124" y="210"/>
                  <a:pt x="128" y="208"/>
                </a:cubicBezTo>
                <a:cubicBezTo>
                  <a:pt x="132" y="204"/>
                  <a:pt x="137" y="200"/>
                  <a:pt x="142" y="196"/>
                </a:cubicBezTo>
                <a:cubicBezTo>
                  <a:pt x="150" y="189"/>
                  <a:pt x="158" y="182"/>
                  <a:pt x="166" y="174"/>
                </a:cubicBezTo>
                <a:cubicBezTo>
                  <a:pt x="178" y="161"/>
                  <a:pt x="189" y="146"/>
                  <a:pt x="200" y="131"/>
                </a:cubicBezTo>
                <a:cubicBezTo>
                  <a:pt x="205" y="123"/>
                  <a:pt x="210" y="116"/>
                  <a:pt x="215" y="108"/>
                </a:cubicBezTo>
                <a:close/>
              </a:path>
            </a:pathLst>
          </a:custGeom>
          <a:solidFill>
            <a:srgbClr val="FF0000"/>
          </a:solidFill>
          <a:ln>
            <a:solidFill>
              <a:schemeClr val="tx1"/>
            </a:solidFill>
          </a:ln>
        </p:spPr>
        <p:txBody>
          <a:bodyPr vert="horz" wrap="square" lIns="91412" tIns="45706" rIns="91412" bIns="45706" numCol="1" anchor="t" anchorCtr="0" compatLnSpc="1"/>
          <a:lstStyle/>
          <a:p>
            <a:pPr defTabSz="1218565"/>
            <a:endParaRPr lang="zh-CN" altLang="en-US" sz="1800">
              <a:solidFill>
                <a:schemeClr val="tx1">
                  <a:lumMod val="50000"/>
                </a:schemeClr>
              </a:solidFill>
              <a:latin typeface="汉仪家书简" panose="02010609000101010101" pitchFamily="49" charset="-122"/>
              <a:ea typeface="汉仪家书简" panose="02010609000101010101" pitchFamily="49" charset="-122"/>
              <a:cs typeface="+mn-lt"/>
            </a:endParaRPr>
          </a:p>
        </p:txBody>
      </p:sp>
      <p:grpSp>
        <p:nvGrpSpPr>
          <p:cNvPr id="67" name="组合 61">
            <a:extLst>
              <a:ext uri="{FF2B5EF4-FFF2-40B4-BE49-F238E27FC236}">
                <a16:creationId xmlns:a16="http://schemas.microsoft.com/office/drawing/2014/main" id="{F97D8018-53A0-40F5-B44B-3F71BFD41B6D}"/>
              </a:ext>
            </a:extLst>
          </p:cNvPr>
          <p:cNvGrpSpPr/>
          <p:nvPr/>
        </p:nvGrpSpPr>
        <p:grpSpPr>
          <a:xfrm rot="1215712">
            <a:off x="11125197" y="2287122"/>
            <a:ext cx="752494" cy="863034"/>
            <a:chOff x="4427538" y="954088"/>
            <a:chExt cx="3333750" cy="3729038"/>
          </a:xfrm>
        </p:grpSpPr>
        <p:sp>
          <p:nvSpPr>
            <p:cNvPr id="68" name="Freeform 5">
              <a:extLst>
                <a:ext uri="{FF2B5EF4-FFF2-40B4-BE49-F238E27FC236}">
                  <a16:creationId xmlns:a16="http://schemas.microsoft.com/office/drawing/2014/main" id="{CC7F895E-74F5-468E-B1B6-A0D1B30886A4}"/>
                </a:ext>
              </a:extLst>
            </p:cNvPr>
            <p:cNvSpPr>
              <a:spLocks/>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6">
              <a:extLst>
                <a:ext uri="{FF2B5EF4-FFF2-40B4-BE49-F238E27FC236}">
                  <a16:creationId xmlns:a16="http://schemas.microsoft.com/office/drawing/2014/main" id="{14026822-0246-4C5F-8053-ABA179F62CEB}"/>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7">
              <a:extLst>
                <a:ext uri="{FF2B5EF4-FFF2-40B4-BE49-F238E27FC236}">
                  <a16:creationId xmlns:a16="http://schemas.microsoft.com/office/drawing/2014/main" id="{987CEC17-FDAE-4252-886C-F2A91AA57C5C}"/>
                </a:ext>
              </a:extLst>
            </p:cNvPr>
            <p:cNvSpPr>
              <a:spLocks/>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1" name="Freeform 8">
              <a:extLst>
                <a:ext uri="{FF2B5EF4-FFF2-40B4-BE49-F238E27FC236}">
                  <a16:creationId xmlns:a16="http://schemas.microsoft.com/office/drawing/2014/main" id="{5AFD955A-2921-4DC2-80D5-B6F7F67CA2F3}"/>
                </a:ext>
              </a:extLst>
            </p:cNvPr>
            <p:cNvSpPr>
              <a:spLocks/>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2" name="Freeform 9">
              <a:extLst>
                <a:ext uri="{FF2B5EF4-FFF2-40B4-BE49-F238E27FC236}">
                  <a16:creationId xmlns:a16="http://schemas.microsoft.com/office/drawing/2014/main" id="{FBC249DA-C058-41F6-8FDB-975D23E22898}"/>
                </a:ext>
              </a:extLst>
            </p:cNvPr>
            <p:cNvSpPr>
              <a:spLocks/>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3" name="Freeform 10">
              <a:extLst>
                <a:ext uri="{FF2B5EF4-FFF2-40B4-BE49-F238E27FC236}">
                  <a16:creationId xmlns:a16="http://schemas.microsoft.com/office/drawing/2014/main" id="{7920BE69-20C9-41DD-A74B-0C403169DD66}"/>
                </a:ext>
              </a:extLst>
            </p:cNvPr>
            <p:cNvSpPr>
              <a:spLocks/>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4" name="Freeform 11">
              <a:extLst>
                <a:ext uri="{FF2B5EF4-FFF2-40B4-BE49-F238E27FC236}">
                  <a16:creationId xmlns:a16="http://schemas.microsoft.com/office/drawing/2014/main" id="{2E4CEAAA-EF35-42AE-81A9-6130288D63D4}"/>
                </a:ext>
              </a:extLst>
            </p:cNvPr>
            <p:cNvSpPr>
              <a:spLocks/>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5" name="Freeform 12">
              <a:extLst>
                <a:ext uri="{FF2B5EF4-FFF2-40B4-BE49-F238E27FC236}">
                  <a16:creationId xmlns:a16="http://schemas.microsoft.com/office/drawing/2014/main" id="{A134A5CF-42EF-41F1-B27A-CBB046D96F6A}"/>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6" name="Freeform 13">
              <a:extLst>
                <a:ext uri="{FF2B5EF4-FFF2-40B4-BE49-F238E27FC236}">
                  <a16:creationId xmlns:a16="http://schemas.microsoft.com/office/drawing/2014/main" id="{467C4F09-83AA-4A8A-8014-8876AE2AD98E}"/>
                </a:ext>
              </a:extLst>
            </p:cNvPr>
            <p:cNvSpPr>
              <a:spLocks/>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7" name="Freeform 14">
              <a:extLst>
                <a:ext uri="{FF2B5EF4-FFF2-40B4-BE49-F238E27FC236}">
                  <a16:creationId xmlns:a16="http://schemas.microsoft.com/office/drawing/2014/main" id="{8F5CE18A-3599-4462-A992-FB11EBA1C53D}"/>
                </a:ext>
              </a:extLst>
            </p:cNvPr>
            <p:cNvSpPr>
              <a:spLocks/>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15">
              <a:extLst>
                <a:ext uri="{FF2B5EF4-FFF2-40B4-BE49-F238E27FC236}">
                  <a16:creationId xmlns:a16="http://schemas.microsoft.com/office/drawing/2014/main" id="{8D59D01C-7C89-4E62-A582-CE8C61C5F65D}"/>
                </a:ext>
              </a:extLst>
            </p:cNvPr>
            <p:cNvSpPr>
              <a:spLocks/>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16">
              <a:extLst>
                <a:ext uri="{FF2B5EF4-FFF2-40B4-BE49-F238E27FC236}">
                  <a16:creationId xmlns:a16="http://schemas.microsoft.com/office/drawing/2014/main" id="{76C7EFB7-0621-45B5-8D4A-8E7966D23A64}"/>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17">
              <a:extLst>
                <a:ext uri="{FF2B5EF4-FFF2-40B4-BE49-F238E27FC236}">
                  <a16:creationId xmlns:a16="http://schemas.microsoft.com/office/drawing/2014/main" id="{AA054701-144D-46AE-B9BF-D12556381294}"/>
                </a:ext>
              </a:extLst>
            </p:cNvPr>
            <p:cNvSpPr>
              <a:spLocks/>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1" name="Freeform 18">
              <a:extLst>
                <a:ext uri="{FF2B5EF4-FFF2-40B4-BE49-F238E27FC236}">
                  <a16:creationId xmlns:a16="http://schemas.microsoft.com/office/drawing/2014/main" id="{B33F86E3-BE33-4CC3-8BEA-0FA45F100776}"/>
                </a:ext>
              </a:extLst>
            </p:cNvPr>
            <p:cNvSpPr>
              <a:spLocks/>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2" name="Freeform 19">
              <a:extLst>
                <a:ext uri="{FF2B5EF4-FFF2-40B4-BE49-F238E27FC236}">
                  <a16:creationId xmlns:a16="http://schemas.microsoft.com/office/drawing/2014/main" id="{30535DCF-F498-4B22-A52F-CF301E7FBF60}"/>
                </a:ext>
              </a:extLst>
            </p:cNvPr>
            <p:cNvSpPr>
              <a:spLocks/>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3" name="Freeform 20">
              <a:extLst>
                <a:ext uri="{FF2B5EF4-FFF2-40B4-BE49-F238E27FC236}">
                  <a16:creationId xmlns:a16="http://schemas.microsoft.com/office/drawing/2014/main" id="{BC093F62-5686-43BD-82F8-7415195A1DE0}"/>
                </a:ext>
              </a:extLst>
            </p:cNvPr>
            <p:cNvSpPr>
              <a:spLocks/>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4" name="Freeform 21">
              <a:extLst>
                <a:ext uri="{FF2B5EF4-FFF2-40B4-BE49-F238E27FC236}">
                  <a16:creationId xmlns:a16="http://schemas.microsoft.com/office/drawing/2014/main" id="{6CC51005-E5FD-411C-BF35-37612EA6417F}"/>
                </a:ext>
              </a:extLst>
            </p:cNvPr>
            <p:cNvSpPr>
              <a:spLocks/>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2">
              <a:extLst>
                <a:ext uri="{FF2B5EF4-FFF2-40B4-BE49-F238E27FC236}">
                  <a16:creationId xmlns:a16="http://schemas.microsoft.com/office/drawing/2014/main" id="{6BC78D71-C9C7-4063-8C8D-6E748E7CB944}"/>
                </a:ext>
              </a:extLst>
            </p:cNvPr>
            <p:cNvSpPr>
              <a:spLocks/>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3">
              <a:extLst>
                <a:ext uri="{FF2B5EF4-FFF2-40B4-BE49-F238E27FC236}">
                  <a16:creationId xmlns:a16="http://schemas.microsoft.com/office/drawing/2014/main" id="{FBA9AED0-AE5F-4227-BD7A-7371CCD822B0}"/>
                </a:ext>
              </a:extLst>
            </p:cNvPr>
            <p:cNvSpPr>
              <a:spLocks/>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7" name="Freeform 24">
              <a:extLst>
                <a:ext uri="{FF2B5EF4-FFF2-40B4-BE49-F238E27FC236}">
                  <a16:creationId xmlns:a16="http://schemas.microsoft.com/office/drawing/2014/main" id="{95E9F7BE-9E0C-4FA6-81DA-2CB9985E54E3}"/>
                </a:ext>
              </a:extLst>
            </p:cNvPr>
            <p:cNvSpPr>
              <a:spLocks/>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8" name="Freeform 25">
              <a:extLst>
                <a:ext uri="{FF2B5EF4-FFF2-40B4-BE49-F238E27FC236}">
                  <a16:creationId xmlns:a16="http://schemas.microsoft.com/office/drawing/2014/main" id="{7E7F9DF6-97A3-47B8-AA82-E9A3F12D8ADE}"/>
                </a:ext>
              </a:extLst>
            </p:cNvPr>
            <p:cNvSpPr>
              <a:spLocks/>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6">
              <a:extLst>
                <a:ext uri="{FF2B5EF4-FFF2-40B4-BE49-F238E27FC236}">
                  <a16:creationId xmlns:a16="http://schemas.microsoft.com/office/drawing/2014/main" id="{B15DDB4D-D2AE-4861-B657-E84ED4410665}"/>
                </a:ext>
              </a:extLst>
            </p:cNvPr>
            <p:cNvSpPr>
              <a:spLocks/>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
              <a:extLst>
                <a:ext uri="{FF2B5EF4-FFF2-40B4-BE49-F238E27FC236}">
                  <a16:creationId xmlns:a16="http://schemas.microsoft.com/office/drawing/2014/main" id="{6C2DA35C-DC39-4A4F-9202-CD60455137E2}"/>
                </a:ext>
              </a:extLst>
            </p:cNvPr>
            <p:cNvSpPr>
              <a:spLocks/>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8">
              <a:extLst>
                <a:ext uri="{FF2B5EF4-FFF2-40B4-BE49-F238E27FC236}">
                  <a16:creationId xmlns:a16="http://schemas.microsoft.com/office/drawing/2014/main" id="{4A5484FC-CC52-4C5D-9520-38E25E603A3E}"/>
                </a:ext>
              </a:extLst>
            </p:cNvPr>
            <p:cNvSpPr>
              <a:spLocks/>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2" name="Freeform 29">
              <a:extLst>
                <a:ext uri="{FF2B5EF4-FFF2-40B4-BE49-F238E27FC236}">
                  <a16:creationId xmlns:a16="http://schemas.microsoft.com/office/drawing/2014/main" id="{F327D9C1-AFFA-4CF3-B67F-9DBD122D6F00}"/>
                </a:ext>
              </a:extLst>
            </p:cNvPr>
            <p:cNvSpPr>
              <a:spLocks/>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3" name="Freeform 30">
              <a:extLst>
                <a:ext uri="{FF2B5EF4-FFF2-40B4-BE49-F238E27FC236}">
                  <a16:creationId xmlns:a16="http://schemas.microsoft.com/office/drawing/2014/main" id="{58A38841-ABBD-466F-9A2E-D4830315BD84}"/>
                </a:ext>
              </a:extLst>
            </p:cNvPr>
            <p:cNvSpPr>
              <a:spLocks/>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4" name="Freeform 31">
              <a:extLst>
                <a:ext uri="{FF2B5EF4-FFF2-40B4-BE49-F238E27FC236}">
                  <a16:creationId xmlns:a16="http://schemas.microsoft.com/office/drawing/2014/main" id="{C4C357E9-941E-4081-9D59-FF8C28859089}"/>
                </a:ext>
              </a:extLst>
            </p:cNvPr>
            <p:cNvSpPr>
              <a:spLocks/>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5" name="Freeform 32">
              <a:extLst>
                <a:ext uri="{FF2B5EF4-FFF2-40B4-BE49-F238E27FC236}">
                  <a16:creationId xmlns:a16="http://schemas.microsoft.com/office/drawing/2014/main" id="{FF2C08F5-ACFE-41E2-AAD3-47411FC4BDA4}"/>
                </a:ext>
              </a:extLst>
            </p:cNvPr>
            <p:cNvSpPr>
              <a:spLocks/>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6" name="Freeform 33">
              <a:extLst>
                <a:ext uri="{FF2B5EF4-FFF2-40B4-BE49-F238E27FC236}">
                  <a16:creationId xmlns:a16="http://schemas.microsoft.com/office/drawing/2014/main" id="{89E90CD2-3517-49EE-ADEF-6372C247FAEC}"/>
                </a:ext>
              </a:extLst>
            </p:cNvPr>
            <p:cNvSpPr>
              <a:spLocks/>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34">
              <a:extLst>
                <a:ext uri="{FF2B5EF4-FFF2-40B4-BE49-F238E27FC236}">
                  <a16:creationId xmlns:a16="http://schemas.microsoft.com/office/drawing/2014/main" id="{DAAAC83B-3D4F-4E4C-8E36-26EE13F0CB16}"/>
                </a:ext>
              </a:extLst>
            </p:cNvPr>
            <p:cNvSpPr>
              <a:spLocks/>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35">
              <a:extLst>
                <a:ext uri="{FF2B5EF4-FFF2-40B4-BE49-F238E27FC236}">
                  <a16:creationId xmlns:a16="http://schemas.microsoft.com/office/drawing/2014/main" id="{76C105C4-45E5-4A6B-91CE-3C3960F5C498}"/>
                </a:ext>
              </a:extLst>
            </p:cNvPr>
            <p:cNvSpPr>
              <a:spLocks/>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36">
              <a:extLst>
                <a:ext uri="{FF2B5EF4-FFF2-40B4-BE49-F238E27FC236}">
                  <a16:creationId xmlns:a16="http://schemas.microsoft.com/office/drawing/2014/main" id="{41EF1D5B-7687-491E-A9F6-72305989C896}"/>
                </a:ext>
              </a:extLst>
            </p:cNvPr>
            <p:cNvSpPr>
              <a:spLocks/>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37">
              <a:extLst>
                <a:ext uri="{FF2B5EF4-FFF2-40B4-BE49-F238E27FC236}">
                  <a16:creationId xmlns:a16="http://schemas.microsoft.com/office/drawing/2014/main" id="{48BF819F-EF9C-473B-B60A-5429ADD70EC1}"/>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38">
              <a:extLst>
                <a:ext uri="{FF2B5EF4-FFF2-40B4-BE49-F238E27FC236}">
                  <a16:creationId xmlns:a16="http://schemas.microsoft.com/office/drawing/2014/main" id="{13EB978C-DF9E-4C17-9F05-F4E6078ADCCF}"/>
                </a:ext>
              </a:extLst>
            </p:cNvPr>
            <p:cNvSpPr>
              <a:spLocks/>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39">
              <a:extLst>
                <a:ext uri="{FF2B5EF4-FFF2-40B4-BE49-F238E27FC236}">
                  <a16:creationId xmlns:a16="http://schemas.microsoft.com/office/drawing/2014/main" id="{77D4CDE9-B7C0-4544-B234-F154A2E3D043}"/>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40">
              <a:extLst>
                <a:ext uri="{FF2B5EF4-FFF2-40B4-BE49-F238E27FC236}">
                  <a16:creationId xmlns:a16="http://schemas.microsoft.com/office/drawing/2014/main" id="{DA710F90-4EC8-4D1D-A77F-2019BE2DE661}"/>
                </a:ext>
              </a:extLst>
            </p:cNvPr>
            <p:cNvSpPr>
              <a:spLocks/>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41">
              <a:extLst>
                <a:ext uri="{FF2B5EF4-FFF2-40B4-BE49-F238E27FC236}">
                  <a16:creationId xmlns:a16="http://schemas.microsoft.com/office/drawing/2014/main" id="{904AF123-1286-4E76-9FE9-FFD6FA960D59}"/>
                </a:ext>
              </a:extLst>
            </p:cNvPr>
            <p:cNvSpPr>
              <a:spLocks/>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42">
              <a:extLst>
                <a:ext uri="{FF2B5EF4-FFF2-40B4-BE49-F238E27FC236}">
                  <a16:creationId xmlns:a16="http://schemas.microsoft.com/office/drawing/2014/main" id="{418512F1-406A-42A7-B627-E9DB9E3FFE3C}"/>
                </a:ext>
              </a:extLst>
            </p:cNvPr>
            <p:cNvSpPr>
              <a:spLocks/>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43">
              <a:extLst>
                <a:ext uri="{FF2B5EF4-FFF2-40B4-BE49-F238E27FC236}">
                  <a16:creationId xmlns:a16="http://schemas.microsoft.com/office/drawing/2014/main" id="{C7FB0050-DE8E-4E72-A91E-607C6747C262}"/>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44">
              <a:extLst>
                <a:ext uri="{FF2B5EF4-FFF2-40B4-BE49-F238E27FC236}">
                  <a16:creationId xmlns:a16="http://schemas.microsoft.com/office/drawing/2014/main" id="{E607F7DA-5219-4006-A77F-C9B075248892}"/>
                </a:ext>
              </a:extLst>
            </p:cNvPr>
            <p:cNvSpPr>
              <a:spLocks/>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45">
              <a:extLst>
                <a:ext uri="{FF2B5EF4-FFF2-40B4-BE49-F238E27FC236}">
                  <a16:creationId xmlns:a16="http://schemas.microsoft.com/office/drawing/2014/main" id="{1AD57F18-4542-47F1-B613-D9856AE6D00A}"/>
                </a:ext>
              </a:extLst>
            </p:cNvPr>
            <p:cNvSpPr>
              <a:spLocks/>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46">
              <a:extLst>
                <a:ext uri="{FF2B5EF4-FFF2-40B4-BE49-F238E27FC236}">
                  <a16:creationId xmlns:a16="http://schemas.microsoft.com/office/drawing/2014/main" id="{1BD50C69-A637-482A-B918-70E0F4A5E5B0}"/>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9" name="矩形 38"/>
          <p:cNvSpPr/>
          <p:nvPr/>
        </p:nvSpPr>
        <p:spPr bwMode="auto">
          <a:xfrm>
            <a:off x="4602421" y="5389654"/>
            <a:ext cx="6398087" cy="2647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22" name="群組 21">
            <a:extLst>
              <a:ext uri="{FF2B5EF4-FFF2-40B4-BE49-F238E27FC236}">
                <a16:creationId xmlns:a16="http://schemas.microsoft.com/office/drawing/2014/main" id="{3621CAFE-E601-495B-9BB2-CD23A357C074}"/>
              </a:ext>
            </a:extLst>
          </p:cNvPr>
          <p:cNvGrpSpPr/>
          <p:nvPr/>
        </p:nvGrpSpPr>
        <p:grpSpPr>
          <a:xfrm>
            <a:off x="807413" y="857033"/>
            <a:ext cx="2602858" cy="2283935"/>
            <a:chOff x="807413" y="857033"/>
            <a:chExt cx="2602858" cy="2283935"/>
          </a:xfrm>
        </p:grpSpPr>
        <p:sp>
          <p:nvSpPr>
            <p:cNvPr id="38" name="AutoShape 39"/>
            <p:cNvSpPr/>
            <p:nvPr/>
          </p:nvSpPr>
          <p:spPr bwMode="auto">
            <a:xfrm>
              <a:off x="807413" y="857033"/>
              <a:ext cx="232581" cy="233270"/>
            </a:xfrm>
            <a:custGeom>
              <a:avLst/>
              <a:gdLst>
                <a:gd name="T0" fmla="*/ 10797 w 21595"/>
                <a:gd name="T1" fmla="*/ 10800 h 21600"/>
                <a:gd name="T2" fmla="*/ 10797 w 21595"/>
                <a:gd name="T3" fmla="*/ 10800 h 21600"/>
                <a:gd name="T4" fmla="*/ 10797 w 21595"/>
                <a:gd name="T5" fmla="*/ 10800 h 21600"/>
                <a:gd name="T6" fmla="*/ 10797 w 21595"/>
                <a:gd name="T7" fmla="*/ 10800 h 21600"/>
              </a:gdLst>
              <a:ahLst/>
              <a:cxnLst>
                <a:cxn ang="0">
                  <a:pos x="T0" y="T1"/>
                </a:cxn>
                <a:cxn ang="0">
                  <a:pos x="T2" y="T3"/>
                </a:cxn>
                <a:cxn ang="0">
                  <a:pos x="T4" y="T5"/>
                </a:cxn>
                <a:cxn ang="0">
                  <a:pos x="T6" y="T7"/>
                </a:cxn>
              </a:cxnLst>
              <a:rect l="0" t="0" r="r" b="b"/>
              <a:pathLst>
                <a:path w="21595" h="21600">
                  <a:moveTo>
                    <a:pt x="8043" y="21599"/>
                  </a:moveTo>
                  <a:cubicBezTo>
                    <a:pt x="7769" y="21599"/>
                    <a:pt x="7477" y="21507"/>
                    <a:pt x="7164" y="21320"/>
                  </a:cubicBezTo>
                  <a:cubicBezTo>
                    <a:pt x="6850" y="21132"/>
                    <a:pt x="6608" y="20916"/>
                    <a:pt x="6436" y="20665"/>
                  </a:cubicBezTo>
                  <a:lnTo>
                    <a:pt x="266" y="11697"/>
                  </a:lnTo>
                  <a:cubicBezTo>
                    <a:pt x="88" y="11439"/>
                    <a:pt x="0" y="11120"/>
                    <a:pt x="0" y="10741"/>
                  </a:cubicBezTo>
                  <a:cubicBezTo>
                    <a:pt x="0" y="10362"/>
                    <a:pt x="88" y="10047"/>
                    <a:pt x="266" y="9799"/>
                  </a:cubicBezTo>
                  <a:lnTo>
                    <a:pt x="2307" y="6831"/>
                  </a:lnTo>
                  <a:cubicBezTo>
                    <a:pt x="2488" y="6573"/>
                    <a:pt x="2708" y="6445"/>
                    <a:pt x="2970" y="6452"/>
                  </a:cubicBezTo>
                  <a:cubicBezTo>
                    <a:pt x="3233" y="6459"/>
                    <a:pt x="3448" y="6583"/>
                    <a:pt x="3622" y="6831"/>
                  </a:cubicBezTo>
                  <a:lnTo>
                    <a:pt x="7903" y="13022"/>
                  </a:lnTo>
                  <a:cubicBezTo>
                    <a:pt x="8082" y="13280"/>
                    <a:pt x="8302" y="13408"/>
                    <a:pt x="8567" y="13408"/>
                  </a:cubicBezTo>
                  <a:cubicBezTo>
                    <a:pt x="8827" y="13408"/>
                    <a:pt x="9045" y="13280"/>
                    <a:pt x="9221" y="13022"/>
                  </a:cubicBezTo>
                  <a:lnTo>
                    <a:pt x="17965" y="393"/>
                  </a:lnTo>
                  <a:cubicBezTo>
                    <a:pt x="18144" y="127"/>
                    <a:pt x="18364" y="0"/>
                    <a:pt x="18629" y="0"/>
                  </a:cubicBezTo>
                  <a:cubicBezTo>
                    <a:pt x="18888" y="0"/>
                    <a:pt x="19109" y="127"/>
                    <a:pt x="19292" y="393"/>
                  </a:cubicBezTo>
                  <a:lnTo>
                    <a:pt x="21333" y="3339"/>
                  </a:lnTo>
                  <a:cubicBezTo>
                    <a:pt x="21511" y="3601"/>
                    <a:pt x="21600" y="3920"/>
                    <a:pt x="21595" y="4299"/>
                  </a:cubicBezTo>
                  <a:cubicBezTo>
                    <a:pt x="21590" y="4678"/>
                    <a:pt x="21502" y="4993"/>
                    <a:pt x="21333" y="5241"/>
                  </a:cubicBezTo>
                  <a:lnTo>
                    <a:pt x="10664" y="20665"/>
                  </a:lnTo>
                  <a:cubicBezTo>
                    <a:pt x="10482" y="20930"/>
                    <a:pt x="10237" y="21146"/>
                    <a:pt x="9929" y="21330"/>
                  </a:cubicBezTo>
                  <a:cubicBezTo>
                    <a:pt x="9620" y="21511"/>
                    <a:pt x="9339" y="21599"/>
                    <a:pt x="9079" y="21599"/>
                  </a:cubicBezTo>
                  <a:lnTo>
                    <a:pt x="8043" y="21599"/>
                  </a:lnTo>
                  <a:close/>
                </a:path>
              </a:pathLst>
            </a:custGeom>
            <a:solidFill>
              <a:srgbClr val="FF0000"/>
            </a:solidFill>
            <a:ln>
              <a:solidFill>
                <a:schemeClr val="tx1"/>
              </a:solidFill>
            </a:ln>
            <a:effectLst/>
          </p:spPr>
          <p:txBody>
            <a:bodyPr lIns="47994" tIns="47994" rIns="47994" bIns="47994" anchor="ctr"/>
            <a:lstStyle/>
            <a:p>
              <a:pPr defTabSz="431254">
                <a:defRPr/>
              </a:pPr>
              <a:endParaRPr lang="es-ES" sz="2772" kern="0" dirty="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40" name="矩形 39"/>
            <p:cNvSpPr/>
            <p:nvPr/>
          </p:nvSpPr>
          <p:spPr bwMode="auto">
            <a:xfrm>
              <a:off x="2279576" y="2643794"/>
              <a:ext cx="1130695" cy="3908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4" name="文字方塊 63"/>
            <p:cNvSpPr txBox="1"/>
            <p:nvPr/>
          </p:nvSpPr>
          <p:spPr>
            <a:xfrm>
              <a:off x="1745839" y="2617748"/>
              <a:ext cx="543739" cy="523220"/>
            </a:xfrm>
            <a:prstGeom prst="rect">
              <a:avLst/>
            </a:prstGeom>
            <a:noFill/>
          </p:spPr>
          <p:txBody>
            <a:bodyPr wrap="none" rtlCol="0">
              <a:spAutoFit/>
            </a:bodyPr>
            <a:lstStyle/>
            <a:p>
              <a:r>
                <a:rPr lang="zh-TW" altLang="en-US" sz="2800" dirty="0">
                  <a:solidFill>
                    <a:srgbClr val="C00000"/>
                  </a:solidFill>
                  <a:cs typeface="Calibri" panose="020F0502020204030204" pitchFamily="34" charset="0"/>
                </a:rPr>
                <a:t>❸</a:t>
              </a:r>
              <a:endParaRPr lang="zh-TW" altLang="en-US" sz="2800" dirty="0">
                <a:solidFill>
                  <a:srgbClr val="C00000"/>
                </a:solidFill>
              </a:endParaRPr>
            </a:p>
          </p:txBody>
        </p:sp>
      </p:grpSp>
      <p:sp>
        <p:nvSpPr>
          <p:cNvPr id="23" name="矩形 22">
            <a:extLst>
              <a:ext uri="{FF2B5EF4-FFF2-40B4-BE49-F238E27FC236}">
                <a16:creationId xmlns:a16="http://schemas.microsoft.com/office/drawing/2014/main" id="{5FD0B079-1CF0-66C2-6F5D-ADAFB6E27C79}"/>
              </a:ext>
            </a:extLst>
          </p:cNvPr>
          <p:cNvSpPr/>
          <p:nvPr/>
        </p:nvSpPr>
        <p:spPr>
          <a:xfrm>
            <a:off x="4638470" y="5700891"/>
            <a:ext cx="584070" cy="241774"/>
          </a:xfrm>
          <a:prstGeom prst="rect">
            <a:avLst/>
          </a:prstGeom>
          <a:solidFill>
            <a:srgbClr val="FFF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997275FD-D546-E07F-C81F-858E2B46E6D4}"/>
              </a:ext>
            </a:extLst>
          </p:cNvPr>
          <p:cNvSpPr/>
          <p:nvPr/>
        </p:nvSpPr>
        <p:spPr>
          <a:xfrm>
            <a:off x="4638470" y="6309320"/>
            <a:ext cx="584070" cy="216024"/>
          </a:xfrm>
          <a:prstGeom prst="rect">
            <a:avLst/>
          </a:prstGeom>
          <a:solidFill>
            <a:srgbClr val="FFF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05105787-FB70-9788-2856-342AE6AF9C7C}"/>
              </a:ext>
            </a:extLst>
          </p:cNvPr>
          <p:cNvSpPr/>
          <p:nvPr/>
        </p:nvSpPr>
        <p:spPr>
          <a:xfrm>
            <a:off x="4650844" y="5459245"/>
            <a:ext cx="584070" cy="162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4FA2B7E2-49D0-1BC5-F490-5B285B3A4F4F}"/>
              </a:ext>
            </a:extLst>
          </p:cNvPr>
          <p:cNvSpPr/>
          <p:nvPr/>
        </p:nvSpPr>
        <p:spPr>
          <a:xfrm>
            <a:off x="4617065" y="6049385"/>
            <a:ext cx="584070" cy="162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文字方塊 27">
            <a:extLst>
              <a:ext uri="{FF2B5EF4-FFF2-40B4-BE49-F238E27FC236}">
                <a16:creationId xmlns:a16="http://schemas.microsoft.com/office/drawing/2014/main" id="{4BB8078E-972F-6D82-E14E-E7C68989CA45}"/>
              </a:ext>
            </a:extLst>
          </p:cNvPr>
          <p:cNvSpPr txBox="1"/>
          <p:nvPr/>
        </p:nvSpPr>
        <p:spPr>
          <a:xfrm>
            <a:off x="4549043" y="5429288"/>
            <a:ext cx="1481972" cy="230832"/>
          </a:xfrm>
          <a:prstGeom prst="rect">
            <a:avLst/>
          </a:prstGeom>
          <a:noFill/>
        </p:spPr>
        <p:txBody>
          <a:bodyPr wrap="square" rtlCol="0">
            <a:spAutoFit/>
          </a:bodyPr>
          <a:lstStyle/>
          <a:p>
            <a:r>
              <a:rPr lang="en-US" altLang="zh-TW"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2026/6/24</a:t>
            </a:r>
            <a:endParaRPr lang="zh-TW" altLang="en-US"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9" name="文字方塊 28">
            <a:extLst>
              <a:ext uri="{FF2B5EF4-FFF2-40B4-BE49-F238E27FC236}">
                <a16:creationId xmlns:a16="http://schemas.microsoft.com/office/drawing/2014/main" id="{55861DED-C0A7-8F00-0E5C-1E583E2EF0BD}"/>
              </a:ext>
            </a:extLst>
          </p:cNvPr>
          <p:cNvSpPr txBox="1"/>
          <p:nvPr/>
        </p:nvSpPr>
        <p:spPr>
          <a:xfrm>
            <a:off x="4549043" y="5714191"/>
            <a:ext cx="1481972" cy="230832"/>
          </a:xfrm>
          <a:prstGeom prst="rect">
            <a:avLst/>
          </a:prstGeom>
          <a:noFill/>
        </p:spPr>
        <p:txBody>
          <a:bodyPr wrap="square" rtlCol="0">
            <a:spAutoFit/>
          </a:bodyPr>
          <a:lstStyle/>
          <a:p>
            <a:r>
              <a:rPr lang="en-US" altLang="zh-TW"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2026/6/24</a:t>
            </a:r>
            <a:endParaRPr lang="zh-TW" altLang="en-US"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0" name="文字方塊 29">
            <a:extLst>
              <a:ext uri="{FF2B5EF4-FFF2-40B4-BE49-F238E27FC236}">
                <a16:creationId xmlns:a16="http://schemas.microsoft.com/office/drawing/2014/main" id="{930DB582-66A1-9BC5-B5DF-600C54894172}"/>
              </a:ext>
            </a:extLst>
          </p:cNvPr>
          <p:cNvSpPr txBox="1"/>
          <p:nvPr/>
        </p:nvSpPr>
        <p:spPr>
          <a:xfrm>
            <a:off x="4559001" y="6011199"/>
            <a:ext cx="1481972" cy="230832"/>
          </a:xfrm>
          <a:prstGeom prst="rect">
            <a:avLst/>
          </a:prstGeom>
          <a:noFill/>
        </p:spPr>
        <p:txBody>
          <a:bodyPr wrap="square" rtlCol="0">
            <a:spAutoFit/>
          </a:bodyPr>
          <a:lstStyle/>
          <a:p>
            <a:r>
              <a:rPr lang="en-US" altLang="zh-TW"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2026/6/24</a:t>
            </a:r>
            <a:endParaRPr lang="zh-TW" altLang="en-US"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1" name="文字方塊 30">
            <a:extLst>
              <a:ext uri="{FF2B5EF4-FFF2-40B4-BE49-F238E27FC236}">
                <a16:creationId xmlns:a16="http://schemas.microsoft.com/office/drawing/2014/main" id="{592EF2BC-0FEF-5972-3010-B108006C3CEF}"/>
              </a:ext>
            </a:extLst>
          </p:cNvPr>
          <p:cNvSpPr txBox="1"/>
          <p:nvPr/>
        </p:nvSpPr>
        <p:spPr>
          <a:xfrm>
            <a:off x="4549043" y="6287477"/>
            <a:ext cx="1481972" cy="230832"/>
          </a:xfrm>
          <a:prstGeom prst="rect">
            <a:avLst/>
          </a:prstGeom>
          <a:noFill/>
        </p:spPr>
        <p:txBody>
          <a:bodyPr wrap="square" rtlCol="0">
            <a:spAutoFit/>
          </a:bodyPr>
          <a:lstStyle/>
          <a:p>
            <a:r>
              <a:rPr lang="en-US" altLang="zh-TW"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2026/6/24</a:t>
            </a:r>
            <a:endParaRPr lang="zh-TW" altLang="en-US"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 name="投影片編號版面配置區 8">
            <a:extLst>
              <a:ext uri="{FF2B5EF4-FFF2-40B4-BE49-F238E27FC236}">
                <a16:creationId xmlns:a16="http://schemas.microsoft.com/office/drawing/2014/main" id="{ACFD30A9-04EC-332F-6E03-88172927FF45}"/>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40</a:t>
            </a:fld>
            <a:endParaRPr lang="zh-TW" altLang="en-US" sz="2600" b="1" u="sng" dirty="0"/>
          </a:p>
        </p:txBody>
      </p:sp>
    </p:spTree>
    <p:extLst>
      <p:ext uri="{BB962C8B-B14F-4D97-AF65-F5344CB8AC3E}">
        <p14:creationId xmlns:p14="http://schemas.microsoft.com/office/powerpoint/2010/main" val="320503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1000" fill="hold"/>
                                        <p:tgtEl>
                                          <p:spTgt spid="66"/>
                                        </p:tgtEl>
                                        <p:attrNameLst>
                                          <p:attrName>ppt_w</p:attrName>
                                        </p:attrNameLst>
                                      </p:cBhvr>
                                      <p:tavLst>
                                        <p:tav tm="0">
                                          <p:val>
                                            <p:fltVal val="0"/>
                                          </p:val>
                                        </p:tav>
                                        <p:tav tm="100000">
                                          <p:val>
                                            <p:strVal val="#ppt_w"/>
                                          </p:val>
                                        </p:tav>
                                      </p:tavLst>
                                    </p:anim>
                                    <p:anim calcmode="lin" valueType="num">
                                      <p:cBhvr>
                                        <p:cTn id="8" dur="1000" fill="hold"/>
                                        <p:tgtEl>
                                          <p:spTgt spid="66"/>
                                        </p:tgtEl>
                                        <p:attrNameLst>
                                          <p:attrName>ppt_h</p:attrName>
                                        </p:attrNameLst>
                                      </p:cBhvr>
                                      <p:tavLst>
                                        <p:tav tm="0">
                                          <p:val>
                                            <p:fltVal val="0"/>
                                          </p:val>
                                        </p:tav>
                                        <p:tav tm="100000">
                                          <p:val>
                                            <p:strVal val="#ppt_h"/>
                                          </p:val>
                                        </p:tav>
                                      </p:tavLst>
                                    </p:anim>
                                    <p:anim calcmode="lin" valueType="num">
                                      <p:cBhvr>
                                        <p:cTn id="9" dur="1000" fill="hold"/>
                                        <p:tgtEl>
                                          <p:spTgt spid="66"/>
                                        </p:tgtEl>
                                        <p:attrNameLst>
                                          <p:attrName>style.rotation</p:attrName>
                                        </p:attrNameLst>
                                      </p:cBhvr>
                                      <p:tavLst>
                                        <p:tav tm="0">
                                          <p:val>
                                            <p:fltVal val="90"/>
                                          </p:val>
                                        </p:tav>
                                        <p:tav tm="100000">
                                          <p:val>
                                            <p:fltVal val="0"/>
                                          </p:val>
                                        </p:tav>
                                      </p:tavLst>
                                    </p:anim>
                                    <p:animEffect transition="in" filter="fade">
                                      <p:cBhvr>
                                        <p:cTn id="10"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92908266-8BC6-40B4-A953-FD99698FA7C1}"/>
              </a:ext>
            </a:extLst>
          </p:cNvPr>
          <p:cNvPicPr>
            <a:picLocks noChangeAspect="1"/>
          </p:cNvPicPr>
          <p:nvPr/>
        </p:nvPicPr>
        <p:blipFill>
          <a:blip r:embed="rId2"/>
          <a:stretch>
            <a:fillRect/>
          </a:stretch>
        </p:blipFill>
        <p:spPr>
          <a:xfrm>
            <a:off x="798750" y="5346874"/>
            <a:ext cx="6638706" cy="1246014"/>
          </a:xfrm>
          <a:prstGeom prst="rect">
            <a:avLst/>
          </a:prstGeom>
          <a:ln>
            <a:solidFill>
              <a:schemeClr val="tx1"/>
            </a:solidFill>
          </a:ln>
        </p:spPr>
      </p:pic>
      <p:sp>
        <p:nvSpPr>
          <p:cNvPr id="39939" name="文字方塊 10"/>
          <p:cNvSpPr txBox="1">
            <a:spLocks noChangeArrowheads="1"/>
          </p:cNvSpPr>
          <p:nvPr/>
        </p:nvSpPr>
        <p:spPr bwMode="auto">
          <a:xfrm>
            <a:off x="1114197" y="1083685"/>
            <a:ext cx="95218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TW" altLang="en-US" b="1" dirty="0">
                <a:latin typeface="微軟正黑體" panose="020B0604030504040204" pitchFamily="34" charset="-120"/>
                <a:ea typeface="微軟正黑體" panose="020B0604030504040204" pitchFamily="34" charset="-120"/>
              </a:rPr>
              <a:t>依照</a:t>
            </a:r>
            <a:r>
              <a:rPr lang="zh-TW" altLang="en-US" b="1" dirty="0">
                <a:solidFill>
                  <a:srgbClr val="C00000"/>
                </a:solidFill>
                <a:latin typeface="微軟正黑體" panose="020B0604030504040204" pitchFamily="34" charset="-120"/>
                <a:ea typeface="微軟正黑體" panose="020B0604030504040204" pitchFamily="34" charset="-120"/>
              </a:rPr>
              <a:t>報名區別</a:t>
            </a:r>
            <a:r>
              <a:rPr lang="zh-TW" altLang="en-US" b="1" dirty="0">
                <a:latin typeface="微軟正黑體" panose="020B0604030504040204" pitchFamily="34" charset="-120"/>
                <a:ea typeface="微軟正黑體" panose="020B0604030504040204" pitchFamily="34" charset="-120"/>
              </a:rPr>
              <a:t>列印繳費單及報名文件，以下範例為國中學校</a:t>
            </a:r>
            <a:endParaRPr lang="en-US" altLang="zh-TW" b="1" dirty="0">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pPr>
            <a:r>
              <a:rPr lang="zh-TW" altLang="en-US" b="1" dirty="0">
                <a:latin typeface="微軟正黑體" panose="020B0604030504040204" pitchFamily="34" charset="-120"/>
                <a:ea typeface="微軟正黑體" panose="020B0604030504040204" pitchFamily="34" charset="-120"/>
              </a:rPr>
              <a:t>共有</a:t>
            </a:r>
            <a:r>
              <a:rPr lang="en-US" altLang="zh-TW" b="1" dirty="0">
                <a:latin typeface="微軟正黑體" panose="020B0604030504040204" pitchFamily="34" charset="-120"/>
                <a:ea typeface="微軟正黑體" panose="020B0604030504040204" pitchFamily="34" charset="-120"/>
              </a:rPr>
              <a:t>4</a:t>
            </a:r>
            <a:r>
              <a:rPr lang="zh-TW" altLang="en-US" b="1" dirty="0">
                <a:latin typeface="微軟正黑體" panose="020B0604030504040204" pitchFamily="34" charset="-120"/>
                <a:ea typeface="微軟正黑體" panose="020B0604030504040204" pitchFamily="34" charset="-120"/>
              </a:rPr>
              <a:t>筆報名紀錄，</a:t>
            </a:r>
            <a:r>
              <a:rPr lang="zh-TW" altLang="en-US" b="1" dirty="0">
                <a:solidFill>
                  <a:srgbClr val="C00000"/>
                </a:solidFill>
                <a:latin typeface="微軟正黑體" panose="020B0604030504040204" pitchFamily="34" charset="-120"/>
                <a:ea typeface="微軟正黑體" panose="020B0604030504040204" pitchFamily="34" charset="-120"/>
              </a:rPr>
              <a:t>每筆報名之繳費帳號均不相同。</a:t>
            </a:r>
          </a:p>
        </p:txBody>
      </p:sp>
      <p:sp>
        <p:nvSpPr>
          <p:cNvPr id="18" name="標題 1"/>
          <p:cNvSpPr txBox="1">
            <a:spLocks/>
          </p:cNvSpPr>
          <p:nvPr/>
        </p:nvSpPr>
        <p:spPr bwMode="auto">
          <a:xfrm>
            <a:off x="17463" y="239713"/>
            <a:ext cx="9678987" cy="849312"/>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fontAlgn="auto">
              <a:spcAft>
                <a:spcPts val="0"/>
              </a:spcAft>
              <a:defRPr/>
            </a:pP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陸</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zh-TW" sz="3600" b="1" cap="small" dirty="0">
                <a:solidFill>
                  <a:srgbClr val="002060"/>
                </a:solidFill>
                <a:latin typeface="微軟正黑體" panose="020B0604030504040204" pitchFamily="34" charset="-120"/>
                <a:ea typeface="微軟正黑體" panose="020B0604030504040204" pitchFamily="34" charset="-120"/>
              </a:rPr>
              <a:t>、報名資料列印</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報名</a:t>
            </a:r>
            <a:r>
              <a:rPr lang="zh-TW" altLang="zh-TW" sz="3600" b="1" cap="small" dirty="0">
                <a:solidFill>
                  <a:srgbClr val="002060"/>
                </a:solidFill>
                <a:latin typeface="微軟正黑體" panose="020B0604030504040204" pitchFamily="34" charset="-120"/>
                <a:ea typeface="微軟正黑體" panose="020B0604030504040204" pitchFamily="34" charset="-120"/>
              </a:rPr>
              <a:t>繳交資料</a:t>
            </a:r>
            <a:r>
              <a:rPr lang="en-US" altLang="zh-TW" sz="3600" b="1" cap="small" dirty="0">
                <a:solidFill>
                  <a:srgbClr val="002060"/>
                </a:solidFill>
                <a:latin typeface="微軟正黑體" panose="020B0604030504040204" pitchFamily="34" charset="-120"/>
                <a:ea typeface="微軟正黑體" panose="020B0604030504040204" pitchFamily="34" charset="-120"/>
              </a:rPr>
              <a:t>  1/17</a:t>
            </a:r>
            <a:endParaRPr lang="zh-TW" altLang="en-US" sz="3600" b="1" cap="small" dirty="0">
              <a:solidFill>
                <a:srgbClr val="002060"/>
              </a:solidFill>
              <a:latin typeface="微軟正黑體" panose="020B0604030504040204" pitchFamily="34" charset="-120"/>
              <a:ea typeface="微軟正黑體" panose="020B0604030504040204" pitchFamily="34" charset="-120"/>
            </a:endParaRPr>
          </a:p>
        </p:txBody>
      </p:sp>
      <p:grpSp>
        <p:nvGrpSpPr>
          <p:cNvPr id="39941" name="组合 213"/>
          <p:cNvGrpSpPr>
            <a:grpSpLocks/>
          </p:cNvGrpSpPr>
          <p:nvPr/>
        </p:nvGrpSpPr>
        <p:grpSpPr bwMode="auto">
          <a:xfrm>
            <a:off x="10920413" y="239713"/>
            <a:ext cx="1016000" cy="1055687"/>
            <a:chOff x="8039101" y="2651125"/>
            <a:chExt cx="1011238" cy="1017588"/>
          </a:xfrm>
        </p:grpSpPr>
        <p:sp>
          <p:nvSpPr>
            <p:cNvPr id="28" name="Oval 208"/>
            <p:cNvSpPr>
              <a:spLocks noChangeArrowheads="1"/>
            </p:cNvSpPr>
            <p:nvPr/>
          </p:nvSpPr>
          <p:spPr bwMode="auto">
            <a:xfrm>
              <a:off x="8039101" y="2651125"/>
              <a:ext cx="1011238" cy="1019119"/>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9" name="Freeform 209"/>
            <p:cNvSpPr/>
            <p:nvPr/>
          </p:nvSpPr>
          <p:spPr bwMode="auto">
            <a:xfrm>
              <a:off x="8039101" y="2700092"/>
              <a:ext cx="1011238" cy="749802"/>
            </a:xfrm>
            <a:custGeom>
              <a:avLst/>
              <a:gdLst>
                <a:gd name="T0" fmla="*/ 0 w 637"/>
                <a:gd name="T1" fmla="*/ 289 h 472"/>
                <a:gd name="T2" fmla="*/ 319 w 637"/>
                <a:gd name="T3" fmla="*/ 0 h 472"/>
                <a:gd name="T4" fmla="*/ 637 w 637"/>
                <a:gd name="T5" fmla="*/ 285 h 472"/>
                <a:gd name="T6" fmla="*/ 333 w 637"/>
                <a:gd name="T7" fmla="*/ 472 h 472"/>
                <a:gd name="T8" fmla="*/ 0 w 637"/>
                <a:gd name="T9" fmla="*/ 289 h 472"/>
              </a:gdLst>
              <a:ahLst/>
              <a:cxnLst>
                <a:cxn ang="0">
                  <a:pos x="T0" y="T1"/>
                </a:cxn>
                <a:cxn ang="0">
                  <a:pos x="T2" y="T3"/>
                </a:cxn>
                <a:cxn ang="0">
                  <a:pos x="T4" y="T5"/>
                </a:cxn>
                <a:cxn ang="0">
                  <a:pos x="T6" y="T7"/>
                </a:cxn>
                <a:cxn ang="0">
                  <a:pos x="T8" y="T9"/>
                </a:cxn>
              </a:cxnLst>
              <a:rect l="0" t="0" r="r" b="b"/>
              <a:pathLst>
                <a:path w="637" h="472">
                  <a:moveTo>
                    <a:pt x="0" y="289"/>
                  </a:moveTo>
                  <a:lnTo>
                    <a:pt x="319" y="0"/>
                  </a:lnTo>
                  <a:lnTo>
                    <a:pt x="637" y="285"/>
                  </a:lnTo>
                  <a:lnTo>
                    <a:pt x="333" y="472"/>
                  </a:lnTo>
                  <a:lnTo>
                    <a:pt x="0" y="289"/>
                  </a:lnTo>
                  <a:close/>
                </a:path>
              </a:pathLst>
            </a:custGeom>
            <a:solidFill>
              <a:srgbClr val="1B433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0" name="Freeform 210"/>
            <p:cNvSpPr/>
            <p:nvPr/>
          </p:nvSpPr>
          <p:spPr bwMode="auto">
            <a:xfrm>
              <a:off x="8201847" y="2776602"/>
              <a:ext cx="692066" cy="711546"/>
            </a:xfrm>
            <a:custGeom>
              <a:avLst/>
              <a:gdLst>
                <a:gd name="T0" fmla="*/ 381 w 381"/>
                <a:gd name="T1" fmla="*/ 233 h 390"/>
                <a:gd name="T2" fmla="*/ 261 w 381"/>
                <a:gd name="T3" fmla="*/ 340 h 390"/>
                <a:gd name="T4" fmla="*/ 244 w 381"/>
                <a:gd name="T5" fmla="*/ 341 h 390"/>
                <a:gd name="T6" fmla="*/ 236 w 381"/>
                <a:gd name="T7" fmla="*/ 390 h 390"/>
                <a:gd name="T8" fmla="*/ 158 w 381"/>
                <a:gd name="T9" fmla="*/ 340 h 390"/>
                <a:gd name="T10" fmla="*/ 120 w 381"/>
                <a:gd name="T11" fmla="*/ 340 h 390"/>
                <a:gd name="T12" fmla="*/ 0 w 381"/>
                <a:gd name="T13" fmla="*/ 233 h 390"/>
                <a:gd name="T14" fmla="*/ 0 w 381"/>
                <a:gd name="T15" fmla="*/ 107 h 390"/>
                <a:gd name="T16" fmla="*/ 120 w 381"/>
                <a:gd name="T17" fmla="*/ 0 h 390"/>
                <a:gd name="T18" fmla="*/ 261 w 381"/>
                <a:gd name="T19" fmla="*/ 0 h 390"/>
                <a:gd name="T20" fmla="*/ 381 w 381"/>
                <a:gd name="T21" fmla="*/ 107 h 390"/>
                <a:gd name="T22" fmla="*/ 381 w 381"/>
                <a:gd name="T23" fmla="*/ 23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390">
                  <a:moveTo>
                    <a:pt x="381" y="233"/>
                  </a:moveTo>
                  <a:cubicBezTo>
                    <a:pt x="381" y="292"/>
                    <a:pt x="327" y="340"/>
                    <a:pt x="261" y="340"/>
                  </a:cubicBezTo>
                  <a:cubicBezTo>
                    <a:pt x="244" y="341"/>
                    <a:pt x="244" y="341"/>
                    <a:pt x="244" y="341"/>
                  </a:cubicBezTo>
                  <a:cubicBezTo>
                    <a:pt x="236" y="390"/>
                    <a:pt x="236" y="390"/>
                    <a:pt x="236" y="390"/>
                  </a:cubicBezTo>
                  <a:cubicBezTo>
                    <a:pt x="158" y="340"/>
                    <a:pt x="158" y="340"/>
                    <a:pt x="158" y="340"/>
                  </a:cubicBezTo>
                  <a:cubicBezTo>
                    <a:pt x="120" y="340"/>
                    <a:pt x="120" y="340"/>
                    <a:pt x="120" y="340"/>
                  </a:cubicBezTo>
                  <a:cubicBezTo>
                    <a:pt x="53" y="340"/>
                    <a:pt x="0" y="292"/>
                    <a:pt x="0" y="233"/>
                  </a:cubicBezTo>
                  <a:cubicBezTo>
                    <a:pt x="0" y="107"/>
                    <a:pt x="0" y="107"/>
                    <a:pt x="0" y="107"/>
                  </a:cubicBezTo>
                  <a:cubicBezTo>
                    <a:pt x="0" y="48"/>
                    <a:pt x="53" y="0"/>
                    <a:pt x="120" y="0"/>
                  </a:cubicBezTo>
                  <a:cubicBezTo>
                    <a:pt x="261" y="0"/>
                    <a:pt x="261" y="0"/>
                    <a:pt x="261" y="0"/>
                  </a:cubicBezTo>
                  <a:cubicBezTo>
                    <a:pt x="327" y="0"/>
                    <a:pt x="381" y="48"/>
                    <a:pt x="381" y="107"/>
                  </a:cubicBezTo>
                  <a:lnTo>
                    <a:pt x="381" y="233"/>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1" name="Freeform 211"/>
            <p:cNvSpPr/>
            <p:nvPr/>
          </p:nvSpPr>
          <p:spPr bwMode="auto">
            <a:xfrm>
              <a:off x="8290330" y="2859233"/>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2" name="Freeform 212"/>
            <p:cNvSpPr/>
            <p:nvPr/>
          </p:nvSpPr>
          <p:spPr bwMode="auto">
            <a:xfrm>
              <a:off x="8290330" y="2954106"/>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4"/>
                    <a:pt x="284" y="0"/>
                    <a:pt x="278" y="0"/>
                  </a:cubicBezTo>
                  <a:cubicBezTo>
                    <a:pt x="11" y="0"/>
                    <a:pt x="11" y="0"/>
                    <a:pt x="11" y="0"/>
                  </a:cubicBezTo>
                  <a:cubicBezTo>
                    <a:pt x="5" y="0"/>
                    <a:pt x="0" y="4"/>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3" name="Freeform 213"/>
            <p:cNvSpPr/>
            <p:nvPr/>
          </p:nvSpPr>
          <p:spPr bwMode="auto">
            <a:xfrm>
              <a:off x="8290330" y="3042858"/>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4" name="Freeform 214"/>
            <p:cNvSpPr/>
            <p:nvPr/>
          </p:nvSpPr>
          <p:spPr bwMode="auto">
            <a:xfrm>
              <a:off x="8290330" y="3131610"/>
              <a:ext cx="342873" cy="38255"/>
            </a:xfrm>
            <a:custGeom>
              <a:avLst/>
              <a:gdLst>
                <a:gd name="T0" fmla="*/ 189 w 189"/>
                <a:gd name="T1" fmla="*/ 11 h 21"/>
                <a:gd name="T2" fmla="*/ 182 w 189"/>
                <a:gd name="T3" fmla="*/ 0 h 21"/>
                <a:gd name="T4" fmla="*/ 7 w 189"/>
                <a:gd name="T5" fmla="*/ 0 h 21"/>
                <a:gd name="T6" fmla="*/ 0 w 189"/>
                <a:gd name="T7" fmla="*/ 11 h 21"/>
                <a:gd name="T8" fmla="*/ 0 w 189"/>
                <a:gd name="T9" fmla="*/ 11 h 21"/>
                <a:gd name="T10" fmla="*/ 7 w 189"/>
                <a:gd name="T11" fmla="*/ 21 h 21"/>
                <a:gd name="T12" fmla="*/ 182 w 189"/>
                <a:gd name="T13" fmla="*/ 21 h 21"/>
                <a:gd name="T14" fmla="*/ 189 w 18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21">
                  <a:moveTo>
                    <a:pt x="189" y="11"/>
                  </a:moveTo>
                  <a:cubicBezTo>
                    <a:pt x="189" y="5"/>
                    <a:pt x="186" y="0"/>
                    <a:pt x="182" y="0"/>
                  </a:cubicBezTo>
                  <a:cubicBezTo>
                    <a:pt x="7" y="0"/>
                    <a:pt x="7" y="0"/>
                    <a:pt x="7" y="0"/>
                  </a:cubicBezTo>
                  <a:cubicBezTo>
                    <a:pt x="4" y="0"/>
                    <a:pt x="0" y="5"/>
                    <a:pt x="0" y="11"/>
                  </a:cubicBezTo>
                  <a:cubicBezTo>
                    <a:pt x="0" y="11"/>
                    <a:pt x="0" y="11"/>
                    <a:pt x="0" y="11"/>
                  </a:cubicBezTo>
                  <a:cubicBezTo>
                    <a:pt x="0" y="16"/>
                    <a:pt x="4" y="21"/>
                    <a:pt x="7" y="21"/>
                  </a:cubicBezTo>
                  <a:cubicBezTo>
                    <a:pt x="182" y="21"/>
                    <a:pt x="182" y="21"/>
                    <a:pt x="182" y="21"/>
                  </a:cubicBezTo>
                  <a:cubicBezTo>
                    <a:pt x="186" y="21"/>
                    <a:pt x="189" y="16"/>
                    <a:pt x="189" y="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5" name="Freeform 215"/>
            <p:cNvSpPr/>
            <p:nvPr/>
          </p:nvSpPr>
          <p:spPr bwMode="auto">
            <a:xfrm>
              <a:off x="8039101" y="3153033"/>
              <a:ext cx="1011238" cy="517210"/>
            </a:xfrm>
            <a:custGeom>
              <a:avLst/>
              <a:gdLst>
                <a:gd name="T0" fmla="*/ 557 w 557"/>
                <a:gd name="T1" fmla="*/ 0 h 283"/>
                <a:gd name="T2" fmla="*/ 279 w 557"/>
                <a:gd name="T3" fmla="*/ 90 h 283"/>
                <a:gd name="T4" fmla="*/ 0 w 557"/>
                <a:gd name="T5" fmla="*/ 3 h 283"/>
                <a:gd name="T6" fmla="*/ 0 w 557"/>
                <a:gd name="T7" fmla="*/ 4 h 283"/>
                <a:gd name="T8" fmla="*/ 279 w 557"/>
                <a:gd name="T9" fmla="*/ 283 h 283"/>
                <a:gd name="T10" fmla="*/ 557 w 557"/>
                <a:gd name="T11" fmla="*/ 4 h 283"/>
                <a:gd name="T12" fmla="*/ 557 w 557"/>
                <a:gd name="T13" fmla="*/ 0 h 283"/>
              </a:gdLst>
              <a:ahLst/>
              <a:cxnLst>
                <a:cxn ang="0">
                  <a:pos x="T0" y="T1"/>
                </a:cxn>
                <a:cxn ang="0">
                  <a:pos x="T2" y="T3"/>
                </a:cxn>
                <a:cxn ang="0">
                  <a:pos x="T4" y="T5"/>
                </a:cxn>
                <a:cxn ang="0">
                  <a:pos x="T6" y="T7"/>
                </a:cxn>
                <a:cxn ang="0">
                  <a:pos x="T8" y="T9"/>
                </a:cxn>
                <a:cxn ang="0">
                  <a:pos x="T10" y="T11"/>
                </a:cxn>
                <a:cxn ang="0">
                  <a:pos x="T12" y="T13"/>
                </a:cxn>
              </a:cxnLst>
              <a:rect l="0" t="0" r="r" b="b"/>
              <a:pathLst>
                <a:path w="557" h="283">
                  <a:moveTo>
                    <a:pt x="557" y="0"/>
                  </a:moveTo>
                  <a:cubicBezTo>
                    <a:pt x="279" y="90"/>
                    <a:pt x="279" y="90"/>
                    <a:pt x="279" y="90"/>
                  </a:cubicBezTo>
                  <a:cubicBezTo>
                    <a:pt x="0" y="3"/>
                    <a:pt x="0" y="3"/>
                    <a:pt x="0" y="3"/>
                  </a:cubicBezTo>
                  <a:cubicBezTo>
                    <a:pt x="0" y="3"/>
                    <a:pt x="0" y="3"/>
                    <a:pt x="0" y="4"/>
                  </a:cubicBezTo>
                  <a:cubicBezTo>
                    <a:pt x="0" y="158"/>
                    <a:pt x="125" y="283"/>
                    <a:pt x="279" y="283"/>
                  </a:cubicBezTo>
                  <a:cubicBezTo>
                    <a:pt x="433" y="283"/>
                    <a:pt x="557" y="158"/>
                    <a:pt x="557" y="4"/>
                  </a:cubicBezTo>
                  <a:cubicBezTo>
                    <a:pt x="557" y="3"/>
                    <a:pt x="557" y="1"/>
                    <a:pt x="557" y="0"/>
                  </a:cubicBezTo>
                  <a:close/>
                </a:path>
              </a:pathLst>
            </a:custGeom>
            <a:solidFill>
              <a:srgbClr val="6DC1A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6" name="Freeform 216"/>
            <p:cNvSpPr/>
            <p:nvPr/>
          </p:nvSpPr>
          <p:spPr bwMode="auto">
            <a:xfrm>
              <a:off x="8544720" y="3153033"/>
              <a:ext cx="505619" cy="517210"/>
            </a:xfrm>
            <a:custGeom>
              <a:avLst/>
              <a:gdLst>
                <a:gd name="T0" fmla="*/ 0 w 278"/>
                <a:gd name="T1" fmla="*/ 89 h 283"/>
                <a:gd name="T2" fmla="*/ 0 w 278"/>
                <a:gd name="T3" fmla="*/ 283 h 283"/>
                <a:gd name="T4" fmla="*/ 278 w 278"/>
                <a:gd name="T5" fmla="*/ 4 h 283"/>
                <a:gd name="T6" fmla="*/ 278 w 278"/>
                <a:gd name="T7" fmla="*/ 0 h 283"/>
                <a:gd name="T8" fmla="*/ 0 w 278"/>
                <a:gd name="T9" fmla="*/ 89 h 283"/>
              </a:gdLst>
              <a:ahLst/>
              <a:cxnLst>
                <a:cxn ang="0">
                  <a:pos x="T0" y="T1"/>
                </a:cxn>
                <a:cxn ang="0">
                  <a:pos x="T2" y="T3"/>
                </a:cxn>
                <a:cxn ang="0">
                  <a:pos x="T4" y="T5"/>
                </a:cxn>
                <a:cxn ang="0">
                  <a:pos x="T6" y="T7"/>
                </a:cxn>
                <a:cxn ang="0">
                  <a:pos x="T8" y="T9"/>
                </a:cxn>
              </a:cxnLst>
              <a:rect l="0" t="0" r="r" b="b"/>
              <a:pathLst>
                <a:path w="278" h="283">
                  <a:moveTo>
                    <a:pt x="0" y="89"/>
                  </a:moveTo>
                  <a:cubicBezTo>
                    <a:pt x="0" y="283"/>
                    <a:pt x="0" y="283"/>
                    <a:pt x="0" y="283"/>
                  </a:cubicBezTo>
                  <a:cubicBezTo>
                    <a:pt x="154" y="283"/>
                    <a:pt x="278" y="158"/>
                    <a:pt x="278" y="4"/>
                  </a:cubicBezTo>
                  <a:cubicBezTo>
                    <a:pt x="278" y="3"/>
                    <a:pt x="278" y="1"/>
                    <a:pt x="278" y="0"/>
                  </a:cubicBezTo>
                  <a:lnTo>
                    <a:pt x="0" y="89"/>
                  </a:lnTo>
                  <a:close/>
                </a:path>
              </a:pathLst>
            </a:custGeom>
            <a:solidFill>
              <a:srgbClr val="368574"/>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7" name="Freeform 217"/>
            <p:cNvSpPr/>
            <p:nvPr/>
          </p:nvSpPr>
          <p:spPr bwMode="auto">
            <a:xfrm>
              <a:off x="8252409" y="3315235"/>
              <a:ext cx="590942" cy="355008"/>
            </a:xfrm>
            <a:custGeom>
              <a:avLst/>
              <a:gdLst>
                <a:gd name="T0" fmla="*/ 162 w 325"/>
                <a:gd name="T1" fmla="*/ 193 h 193"/>
                <a:gd name="T2" fmla="*/ 325 w 325"/>
                <a:gd name="T3" fmla="*/ 140 h 193"/>
                <a:gd name="T4" fmla="*/ 162 w 325"/>
                <a:gd name="T5" fmla="*/ 0 h 193"/>
                <a:gd name="T6" fmla="*/ 0 w 325"/>
                <a:gd name="T7" fmla="*/ 141 h 193"/>
                <a:gd name="T8" fmla="*/ 162 w 325"/>
                <a:gd name="T9" fmla="*/ 193 h 193"/>
              </a:gdLst>
              <a:ahLst/>
              <a:cxnLst>
                <a:cxn ang="0">
                  <a:pos x="T0" y="T1"/>
                </a:cxn>
                <a:cxn ang="0">
                  <a:pos x="T2" y="T3"/>
                </a:cxn>
                <a:cxn ang="0">
                  <a:pos x="T4" y="T5"/>
                </a:cxn>
                <a:cxn ang="0">
                  <a:pos x="T6" y="T7"/>
                </a:cxn>
                <a:cxn ang="0">
                  <a:pos x="T8" y="T9"/>
                </a:cxn>
              </a:cxnLst>
              <a:rect l="0" t="0" r="r" b="b"/>
              <a:pathLst>
                <a:path w="325" h="193">
                  <a:moveTo>
                    <a:pt x="162" y="193"/>
                  </a:moveTo>
                  <a:cubicBezTo>
                    <a:pt x="223" y="193"/>
                    <a:pt x="279" y="173"/>
                    <a:pt x="325" y="140"/>
                  </a:cubicBezTo>
                  <a:cubicBezTo>
                    <a:pt x="162" y="0"/>
                    <a:pt x="162" y="0"/>
                    <a:pt x="162" y="0"/>
                  </a:cubicBezTo>
                  <a:cubicBezTo>
                    <a:pt x="162" y="0"/>
                    <a:pt x="52" y="96"/>
                    <a:pt x="0" y="141"/>
                  </a:cubicBezTo>
                  <a:cubicBezTo>
                    <a:pt x="46" y="174"/>
                    <a:pt x="101" y="193"/>
                    <a:pt x="162" y="193"/>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grpSp>
        <p:nvGrpSpPr>
          <p:cNvPr id="2" name="群組 1">
            <a:extLst>
              <a:ext uri="{FF2B5EF4-FFF2-40B4-BE49-F238E27FC236}">
                <a16:creationId xmlns:a16="http://schemas.microsoft.com/office/drawing/2014/main" id="{D2099225-E0FB-4957-A3E4-BF6C12E8FC1A}"/>
              </a:ext>
            </a:extLst>
          </p:cNvPr>
          <p:cNvGrpSpPr/>
          <p:nvPr/>
        </p:nvGrpSpPr>
        <p:grpSpPr>
          <a:xfrm>
            <a:off x="798750" y="2066467"/>
            <a:ext cx="10152718" cy="2959702"/>
            <a:chOff x="886659" y="2252663"/>
            <a:chExt cx="10152718" cy="2959702"/>
          </a:xfrm>
        </p:grpSpPr>
        <p:pic>
          <p:nvPicPr>
            <p:cNvPr id="3" name="圖片 2">
              <a:extLst>
                <a:ext uri="{FF2B5EF4-FFF2-40B4-BE49-F238E27FC236}">
                  <a16:creationId xmlns:a16="http://schemas.microsoft.com/office/drawing/2014/main" id="{C295BF21-A447-4446-BAAF-B012452F930F}"/>
                </a:ext>
              </a:extLst>
            </p:cNvPr>
            <p:cNvPicPr>
              <a:picLocks noChangeAspect="1"/>
            </p:cNvPicPr>
            <p:nvPr/>
          </p:nvPicPr>
          <p:blipFill>
            <a:blip r:embed="rId3"/>
            <a:stretch>
              <a:fillRect/>
            </a:stretch>
          </p:blipFill>
          <p:spPr>
            <a:xfrm>
              <a:off x="886659" y="2252663"/>
              <a:ext cx="10152718" cy="2959702"/>
            </a:xfrm>
            <a:prstGeom prst="rect">
              <a:avLst/>
            </a:prstGeom>
            <a:ln>
              <a:solidFill>
                <a:schemeClr val="tx1"/>
              </a:solidFill>
            </a:ln>
          </p:spPr>
        </p:pic>
        <p:sp>
          <p:nvSpPr>
            <p:cNvPr id="5" name="矩形 4"/>
            <p:cNvSpPr/>
            <p:nvPr/>
          </p:nvSpPr>
          <p:spPr bwMode="auto">
            <a:xfrm>
              <a:off x="5152364" y="2254762"/>
              <a:ext cx="1396218" cy="6639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p:cNvSpPr/>
            <p:nvPr/>
          </p:nvSpPr>
          <p:spPr bwMode="auto">
            <a:xfrm>
              <a:off x="5867400" y="4009549"/>
              <a:ext cx="875145" cy="11628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1" name="矩形 40"/>
            <p:cNvSpPr/>
            <p:nvPr/>
          </p:nvSpPr>
          <p:spPr bwMode="auto">
            <a:xfrm>
              <a:off x="6760087" y="4017966"/>
              <a:ext cx="3483039" cy="11451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9" name="語音泡泡: 圓角矩形 8">
            <a:extLst>
              <a:ext uri="{FF2B5EF4-FFF2-40B4-BE49-F238E27FC236}">
                <a16:creationId xmlns:a16="http://schemas.microsoft.com/office/drawing/2014/main" id="{A087AD53-EABE-49EA-BA57-47212C7C73B5}"/>
              </a:ext>
            </a:extLst>
          </p:cNvPr>
          <p:cNvSpPr/>
          <p:nvPr/>
        </p:nvSpPr>
        <p:spPr>
          <a:xfrm>
            <a:off x="7536161" y="5426074"/>
            <a:ext cx="3846442" cy="1090443"/>
          </a:xfrm>
          <a:prstGeom prst="wedgeRoundRectCallout">
            <a:avLst>
              <a:gd name="adj1" fmla="val -70666"/>
              <a:gd name="adj2" fmla="val 21093"/>
              <a:gd name="adj3" fmla="val 16667"/>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sz="2000" b="1" dirty="0">
                <a:solidFill>
                  <a:schemeClr val="bg1">
                    <a:lumMod val="95000"/>
                  </a:schemeClr>
                </a:solidFill>
                <a:effectLst>
                  <a:glow rad="101600">
                    <a:schemeClr val="accent6">
                      <a:lumMod val="50000"/>
                    </a:schemeClr>
                  </a:glow>
                </a:effectLst>
                <a:latin typeface="微軟正黑體" panose="020B0604030504040204" pitchFamily="34" charset="-120"/>
                <a:ea typeface="微軟正黑體" panose="020B0604030504040204" pitchFamily="34" charset="-120"/>
              </a:rPr>
              <a:t>實繳金額為</a:t>
            </a:r>
            <a:r>
              <a:rPr lang="en-US" altLang="zh-TW" sz="2000" b="1" dirty="0">
                <a:solidFill>
                  <a:schemeClr val="bg1">
                    <a:lumMod val="95000"/>
                  </a:schemeClr>
                </a:solidFill>
                <a:effectLst>
                  <a:glow rad="101600">
                    <a:schemeClr val="accent6">
                      <a:lumMod val="50000"/>
                    </a:schemeClr>
                  </a:glow>
                </a:effectLst>
                <a:latin typeface="微軟正黑體" panose="020B0604030504040204" pitchFamily="34" charset="-120"/>
                <a:ea typeface="微軟正黑體" panose="020B0604030504040204" pitchFamily="34" charset="-120"/>
              </a:rPr>
              <a:t>0</a:t>
            </a:r>
            <a:r>
              <a:rPr lang="zh-TW" altLang="en-US" sz="2000" b="1" dirty="0">
                <a:solidFill>
                  <a:schemeClr val="bg1">
                    <a:lumMod val="95000"/>
                  </a:schemeClr>
                </a:solidFill>
                <a:effectLst>
                  <a:glow rad="101600">
                    <a:schemeClr val="accent6">
                      <a:lumMod val="50000"/>
                    </a:schemeClr>
                  </a:glow>
                </a:effectLst>
                <a:latin typeface="微軟正黑體" panose="020B0604030504040204" pitchFamily="34" charset="-120"/>
                <a:ea typeface="微軟正黑體" panose="020B0604030504040204" pitchFamily="34" charset="-120"/>
              </a:rPr>
              <a:t>者</a:t>
            </a:r>
            <a:r>
              <a:rPr lang="zh-TW" altLang="en-US" sz="2000" b="1" dirty="0">
                <a:solidFill>
                  <a:schemeClr val="accent6">
                    <a:lumMod val="50000"/>
                  </a:schemeClr>
                </a:solidFill>
                <a:latin typeface="微軟正黑體" panose="020B0604030504040204" pitchFamily="34" charset="-120"/>
                <a:ea typeface="微軟正黑體" panose="020B0604030504040204" pitchFamily="34" charset="-120"/>
              </a:rPr>
              <a:t>，顯示無須繳費</a:t>
            </a:r>
            <a:endParaRPr lang="en-US" altLang="zh-TW" sz="2000" b="1" dirty="0">
              <a:solidFill>
                <a:schemeClr val="accent6">
                  <a:lumMod val="50000"/>
                </a:schemeClr>
              </a:solidFill>
              <a:latin typeface="微軟正黑體" panose="020B0604030504040204" pitchFamily="34" charset="-120"/>
              <a:ea typeface="微軟正黑體" panose="020B0604030504040204" pitchFamily="34" charset="-120"/>
            </a:endParaRPr>
          </a:p>
          <a:p>
            <a:pPr algn="just"/>
            <a:r>
              <a:rPr lang="zh-TW" altLang="en-US" sz="2000" b="1" dirty="0">
                <a:solidFill>
                  <a:schemeClr val="accent6">
                    <a:lumMod val="50000"/>
                  </a:schemeClr>
                </a:solidFill>
                <a:latin typeface="微軟正黑體" panose="020B0604030504040204" pitchFamily="34" charset="-120"/>
                <a:ea typeface="微軟正黑體" panose="020B0604030504040204" pitchFamily="34" charset="-120"/>
              </a:rPr>
              <a:t>故繳費單金額為</a:t>
            </a:r>
            <a:r>
              <a:rPr lang="en-US" altLang="zh-TW" sz="2000" b="1" dirty="0">
                <a:solidFill>
                  <a:schemeClr val="accent6">
                    <a:lumMod val="50000"/>
                  </a:schemeClr>
                </a:solidFill>
                <a:latin typeface="微軟正黑體" panose="020B0604030504040204" pitchFamily="34" charset="-120"/>
                <a:ea typeface="微軟正黑體" panose="020B0604030504040204" pitchFamily="34" charset="-120"/>
              </a:rPr>
              <a:t>0</a:t>
            </a:r>
            <a:r>
              <a:rPr lang="zh-TW" altLang="en-US" sz="2000" b="1" dirty="0">
                <a:solidFill>
                  <a:schemeClr val="accent6">
                    <a:lumMod val="50000"/>
                  </a:schemeClr>
                </a:solidFill>
                <a:latin typeface="微軟正黑體" panose="020B0604030504040204" pitchFamily="34" charset="-120"/>
                <a:ea typeface="微軟正黑體" panose="020B0604030504040204" pitchFamily="34" charset="-120"/>
              </a:rPr>
              <a:t>且無繳費帳號產出！</a:t>
            </a:r>
          </a:p>
        </p:txBody>
      </p:sp>
      <p:sp>
        <p:nvSpPr>
          <p:cNvPr id="8" name="矩形 7">
            <a:extLst>
              <a:ext uri="{FF2B5EF4-FFF2-40B4-BE49-F238E27FC236}">
                <a16:creationId xmlns:a16="http://schemas.microsoft.com/office/drawing/2014/main" id="{EF5685E1-9D4D-40E3-8BD9-346C9E7392F4}"/>
              </a:ext>
            </a:extLst>
          </p:cNvPr>
          <p:cNvSpPr/>
          <p:nvPr/>
        </p:nvSpPr>
        <p:spPr>
          <a:xfrm>
            <a:off x="798750" y="5996539"/>
            <a:ext cx="5873428" cy="59634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5337D6D6-B295-E660-49A8-7237F3E0C749}"/>
              </a:ext>
            </a:extLst>
          </p:cNvPr>
          <p:cNvSpPr/>
          <p:nvPr/>
        </p:nvSpPr>
        <p:spPr>
          <a:xfrm>
            <a:off x="4437087" y="3945152"/>
            <a:ext cx="584070" cy="162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B116E5B1-6D97-A8D0-3625-476D669E5C37}"/>
              </a:ext>
            </a:extLst>
          </p:cNvPr>
          <p:cNvSpPr/>
          <p:nvPr/>
        </p:nvSpPr>
        <p:spPr>
          <a:xfrm>
            <a:off x="4437087" y="4485623"/>
            <a:ext cx="584070" cy="162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4110E0C3-ED09-D27E-08E2-B01631E1697D}"/>
              </a:ext>
            </a:extLst>
          </p:cNvPr>
          <p:cNvSpPr/>
          <p:nvPr/>
        </p:nvSpPr>
        <p:spPr>
          <a:xfrm>
            <a:off x="4437087" y="4717226"/>
            <a:ext cx="584070" cy="241774"/>
          </a:xfrm>
          <a:prstGeom prst="rect">
            <a:avLst/>
          </a:prstGeom>
          <a:solidFill>
            <a:srgbClr val="FFF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a:extLst>
              <a:ext uri="{FF2B5EF4-FFF2-40B4-BE49-F238E27FC236}">
                <a16:creationId xmlns:a16="http://schemas.microsoft.com/office/drawing/2014/main" id="{5313FA96-448E-D48B-ECBC-D40465B3C82C}"/>
              </a:ext>
            </a:extLst>
          </p:cNvPr>
          <p:cNvSpPr txBox="1"/>
          <p:nvPr/>
        </p:nvSpPr>
        <p:spPr>
          <a:xfrm>
            <a:off x="4358053" y="3877414"/>
            <a:ext cx="1481972" cy="230832"/>
          </a:xfrm>
          <a:prstGeom prst="rect">
            <a:avLst/>
          </a:prstGeom>
          <a:noFill/>
        </p:spPr>
        <p:txBody>
          <a:bodyPr wrap="square" rtlCol="0">
            <a:spAutoFit/>
          </a:bodyPr>
          <a:lstStyle/>
          <a:p>
            <a:r>
              <a:rPr lang="en-US" altLang="zh-TW"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2026/6/24</a:t>
            </a:r>
            <a:endParaRPr lang="zh-TW" altLang="en-US"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7" name="文字方塊 16">
            <a:extLst>
              <a:ext uri="{FF2B5EF4-FFF2-40B4-BE49-F238E27FC236}">
                <a16:creationId xmlns:a16="http://schemas.microsoft.com/office/drawing/2014/main" id="{BEF7FAF8-BE8F-BC6D-65FE-55A92353A40F}"/>
              </a:ext>
            </a:extLst>
          </p:cNvPr>
          <p:cNvSpPr txBox="1"/>
          <p:nvPr/>
        </p:nvSpPr>
        <p:spPr>
          <a:xfrm>
            <a:off x="4358053" y="4457177"/>
            <a:ext cx="1481972" cy="230832"/>
          </a:xfrm>
          <a:prstGeom prst="rect">
            <a:avLst/>
          </a:prstGeom>
          <a:noFill/>
        </p:spPr>
        <p:txBody>
          <a:bodyPr wrap="square" rtlCol="0">
            <a:spAutoFit/>
          </a:bodyPr>
          <a:lstStyle/>
          <a:p>
            <a:r>
              <a:rPr lang="en-US" altLang="zh-TW"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2026/6/24</a:t>
            </a:r>
            <a:endParaRPr lang="zh-TW" altLang="en-US"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9" name="文字方塊 18">
            <a:extLst>
              <a:ext uri="{FF2B5EF4-FFF2-40B4-BE49-F238E27FC236}">
                <a16:creationId xmlns:a16="http://schemas.microsoft.com/office/drawing/2014/main" id="{C363B8C6-9655-77E4-CB9F-492616133A8D}"/>
              </a:ext>
            </a:extLst>
          </p:cNvPr>
          <p:cNvSpPr txBox="1"/>
          <p:nvPr/>
        </p:nvSpPr>
        <p:spPr>
          <a:xfrm>
            <a:off x="4358053" y="4757385"/>
            <a:ext cx="1481972" cy="230832"/>
          </a:xfrm>
          <a:prstGeom prst="rect">
            <a:avLst/>
          </a:prstGeom>
          <a:noFill/>
        </p:spPr>
        <p:txBody>
          <a:bodyPr wrap="square" rtlCol="0">
            <a:spAutoFit/>
          </a:bodyPr>
          <a:lstStyle/>
          <a:p>
            <a:r>
              <a:rPr lang="en-US" altLang="zh-TW"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2026/6/24</a:t>
            </a:r>
            <a:endParaRPr lang="zh-TW" altLang="en-US"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0" name="矩形 19">
            <a:extLst>
              <a:ext uri="{FF2B5EF4-FFF2-40B4-BE49-F238E27FC236}">
                <a16:creationId xmlns:a16="http://schemas.microsoft.com/office/drawing/2014/main" id="{46C59E69-67A3-7EDC-FF0E-C8F848ACF1AD}"/>
              </a:ext>
            </a:extLst>
          </p:cNvPr>
          <p:cNvSpPr/>
          <p:nvPr/>
        </p:nvSpPr>
        <p:spPr>
          <a:xfrm>
            <a:off x="873926" y="5795648"/>
            <a:ext cx="584070" cy="162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A033688F-1B77-0EA4-D68A-AECA841B1B7D}"/>
              </a:ext>
            </a:extLst>
          </p:cNvPr>
          <p:cNvSpPr/>
          <p:nvPr/>
        </p:nvSpPr>
        <p:spPr>
          <a:xfrm>
            <a:off x="809397" y="6299227"/>
            <a:ext cx="629863" cy="2367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48884799-5E28-EC73-261D-6658E6131821}"/>
              </a:ext>
            </a:extLst>
          </p:cNvPr>
          <p:cNvSpPr/>
          <p:nvPr/>
        </p:nvSpPr>
        <p:spPr>
          <a:xfrm>
            <a:off x="4437087" y="4164449"/>
            <a:ext cx="584070" cy="241774"/>
          </a:xfrm>
          <a:prstGeom prst="rect">
            <a:avLst/>
          </a:prstGeom>
          <a:solidFill>
            <a:srgbClr val="FFF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FA1BB0A0-6C20-90FC-BD8C-3CAC95AD9364}"/>
              </a:ext>
            </a:extLst>
          </p:cNvPr>
          <p:cNvSpPr/>
          <p:nvPr/>
        </p:nvSpPr>
        <p:spPr>
          <a:xfrm>
            <a:off x="846401" y="6039379"/>
            <a:ext cx="584070" cy="241774"/>
          </a:xfrm>
          <a:prstGeom prst="rect">
            <a:avLst/>
          </a:prstGeom>
          <a:solidFill>
            <a:srgbClr val="FFF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9C5002EF-4EEF-AF5F-C1DE-D9B39BFC7D94}"/>
              </a:ext>
            </a:extLst>
          </p:cNvPr>
          <p:cNvSpPr txBox="1"/>
          <p:nvPr/>
        </p:nvSpPr>
        <p:spPr>
          <a:xfrm>
            <a:off x="4358053" y="4171250"/>
            <a:ext cx="1481972" cy="230832"/>
          </a:xfrm>
          <a:prstGeom prst="rect">
            <a:avLst/>
          </a:prstGeom>
          <a:noFill/>
        </p:spPr>
        <p:txBody>
          <a:bodyPr wrap="square" rtlCol="0">
            <a:spAutoFit/>
          </a:bodyPr>
          <a:lstStyle/>
          <a:p>
            <a:r>
              <a:rPr lang="en-US" altLang="zh-TW"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2026/6/24</a:t>
            </a:r>
            <a:endParaRPr lang="zh-TW" altLang="en-US"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4" name="文字方塊 23">
            <a:extLst>
              <a:ext uri="{FF2B5EF4-FFF2-40B4-BE49-F238E27FC236}">
                <a16:creationId xmlns:a16="http://schemas.microsoft.com/office/drawing/2014/main" id="{85F9EAD8-A229-7D18-6A43-A11E81F08D51}"/>
              </a:ext>
            </a:extLst>
          </p:cNvPr>
          <p:cNvSpPr txBox="1"/>
          <p:nvPr/>
        </p:nvSpPr>
        <p:spPr>
          <a:xfrm>
            <a:off x="756761" y="5746546"/>
            <a:ext cx="1481972" cy="230832"/>
          </a:xfrm>
          <a:prstGeom prst="rect">
            <a:avLst/>
          </a:prstGeom>
          <a:noFill/>
        </p:spPr>
        <p:txBody>
          <a:bodyPr wrap="square" rtlCol="0">
            <a:spAutoFit/>
          </a:bodyPr>
          <a:lstStyle/>
          <a:p>
            <a:r>
              <a:rPr lang="en-US" altLang="zh-TW"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2026/6/24</a:t>
            </a:r>
            <a:endParaRPr lang="zh-TW" altLang="en-US"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5" name="文字方塊 24">
            <a:extLst>
              <a:ext uri="{FF2B5EF4-FFF2-40B4-BE49-F238E27FC236}">
                <a16:creationId xmlns:a16="http://schemas.microsoft.com/office/drawing/2014/main" id="{AA8EE4E1-EF64-FD73-726D-9EA61720A8CC}"/>
              </a:ext>
            </a:extLst>
          </p:cNvPr>
          <p:cNvSpPr txBox="1"/>
          <p:nvPr/>
        </p:nvSpPr>
        <p:spPr>
          <a:xfrm>
            <a:off x="756761" y="6032467"/>
            <a:ext cx="1481972" cy="230832"/>
          </a:xfrm>
          <a:prstGeom prst="rect">
            <a:avLst/>
          </a:prstGeom>
          <a:noFill/>
        </p:spPr>
        <p:txBody>
          <a:bodyPr wrap="square" rtlCol="0">
            <a:spAutoFit/>
          </a:bodyPr>
          <a:lstStyle/>
          <a:p>
            <a:r>
              <a:rPr lang="en-US" altLang="zh-TW"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2026/6/24</a:t>
            </a:r>
            <a:endParaRPr lang="zh-TW" altLang="en-US"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6" name="文字方塊 25">
            <a:extLst>
              <a:ext uri="{FF2B5EF4-FFF2-40B4-BE49-F238E27FC236}">
                <a16:creationId xmlns:a16="http://schemas.microsoft.com/office/drawing/2014/main" id="{296CEA2A-A6E1-4519-0B80-ECF9691B7855}"/>
              </a:ext>
            </a:extLst>
          </p:cNvPr>
          <p:cNvSpPr txBox="1"/>
          <p:nvPr/>
        </p:nvSpPr>
        <p:spPr>
          <a:xfrm>
            <a:off x="756761" y="6333587"/>
            <a:ext cx="1481972" cy="230832"/>
          </a:xfrm>
          <a:prstGeom prst="rect">
            <a:avLst/>
          </a:prstGeom>
          <a:noFill/>
        </p:spPr>
        <p:txBody>
          <a:bodyPr wrap="square" rtlCol="0">
            <a:spAutoFit/>
          </a:bodyPr>
          <a:lstStyle/>
          <a:p>
            <a:r>
              <a:rPr lang="en-US" altLang="zh-TW"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2026/6/24</a:t>
            </a:r>
            <a:endParaRPr lang="zh-TW" altLang="en-US"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7" name="投影片編號版面配置區 8">
            <a:extLst>
              <a:ext uri="{FF2B5EF4-FFF2-40B4-BE49-F238E27FC236}">
                <a16:creationId xmlns:a16="http://schemas.microsoft.com/office/drawing/2014/main" id="{CC2CD73F-56A0-3B8B-AADA-3AE7CB28CBC8}"/>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41</a:t>
            </a:fld>
            <a:endParaRPr lang="zh-TW" altLang="en-US" sz="2600" b="1" u="sng"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55768B7A-BAB3-C8C1-3E3A-949909F66877}"/>
              </a:ext>
            </a:extLst>
          </p:cNvPr>
          <p:cNvPicPr>
            <a:picLocks noChangeAspect="1"/>
          </p:cNvPicPr>
          <p:nvPr/>
        </p:nvPicPr>
        <p:blipFill>
          <a:blip r:embed="rId2"/>
          <a:stretch>
            <a:fillRect/>
          </a:stretch>
        </p:blipFill>
        <p:spPr>
          <a:xfrm>
            <a:off x="1445370" y="911473"/>
            <a:ext cx="4269015" cy="5899150"/>
          </a:xfrm>
          <a:prstGeom prst="rect">
            <a:avLst/>
          </a:prstGeom>
        </p:spPr>
      </p:pic>
      <p:sp>
        <p:nvSpPr>
          <p:cNvPr id="4" name="矩形 3"/>
          <p:cNvSpPr/>
          <p:nvPr/>
        </p:nvSpPr>
        <p:spPr>
          <a:xfrm>
            <a:off x="6172482" y="3703387"/>
            <a:ext cx="5010150" cy="1368425"/>
          </a:xfrm>
          <a:prstGeom prst="rect">
            <a:avLst/>
          </a:prstGeom>
          <a:solidFill>
            <a:srgbClr val="FDCFF4">
              <a:alpha val="40000"/>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6" name="矩形 5"/>
          <p:cNvSpPr/>
          <p:nvPr/>
        </p:nvSpPr>
        <p:spPr>
          <a:xfrm>
            <a:off x="6094072" y="1745920"/>
            <a:ext cx="5216167" cy="3385414"/>
          </a:xfrm>
          <a:prstGeom prst="rect">
            <a:avLst/>
          </a:prstGeom>
        </p:spPr>
        <p:txBody>
          <a:bodyPr wrap="square">
            <a:spAutoFit/>
          </a:bodyPr>
          <a:lstStyle/>
          <a:p>
            <a:pPr eaLnBrk="1" fontAlgn="auto" hangingPunct="1">
              <a:lnSpc>
                <a:spcPct val="120000"/>
              </a:lnSpc>
              <a:spcBef>
                <a:spcPts val="0"/>
              </a:spcBef>
              <a:spcAft>
                <a:spcPts val="0"/>
              </a:spcAft>
              <a:defRPr/>
            </a:pPr>
            <a:r>
              <a:rPr lang="zh-TW" altLang="en-US" sz="2400" b="1" dirty="0">
                <a:solidFill>
                  <a:srgbClr val="0070C0"/>
                </a:solidFill>
                <a:latin typeface="微軟正黑體" panose="020B0604030504040204" pitchFamily="34" charset="-120"/>
                <a:ea typeface="微軟正黑體" panose="020B0604030504040204" pitchFamily="34" charset="-120"/>
              </a:rPr>
              <a:t>一、繳費明細</a:t>
            </a:r>
            <a:r>
              <a:rPr lang="en-US" altLang="zh-TW" sz="2400" b="1" dirty="0">
                <a:solidFill>
                  <a:srgbClr val="0070C0"/>
                </a:solidFill>
                <a:latin typeface="微軟正黑體" panose="020B0604030504040204" pitchFamily="34" charset="-120"/>
                <a:ea typeface="微軟正黑體" panose="020B0604030504040204" pitchFamily="34" charset="-120"/>
              </a:rPr>
              <a:t>(</a:t>
            </a:r>
            <a:r>
              <a:rPr lang="zh-TW" altLang="en-US" sz="2400" b="1" dirty="0">
                <a:solidFill>
                  <a:srgbClr val="0070C0"/>
                </a:solidFill>
                <a:latin typeface="微軟正黑體" panose="020B0604030504040204" pitchFamily="34" charset="-120"/>
                <a:ea typeface="微軟正黑體" panose="020B0604030504040204" pitchFamily="34" charset="-120"/>
              </a:rPr>
              <a:t>可自留</a:t>
            </a:r>
            <a:r>
              <a:rPr lang="en-US" altLang="zh-TW" sz="2400" b="1" dirty="0">
                <a:solidFill>
                  <a:srgbClr val="0070C0"/>
                </a:solidFill>
                <a:latin typeface="微軟正黑體" panose="020B0604030504040204" pitchFamily="34" charset="-120"/>
                <a:ea typeface="微軟正黑體" panose="020B0604030504040204" pitchFamily="34" charset="-120"/>
              </a:rPr>
              <a:t>)</a:t>
            </a:r>
            <a:br>
              <a:rPr lang="en-US" altLang="zh-TW" sz="2400" b="1" dirty="0">
                <a:solidFill>
                  <a:srgbClr val="0070C0"/>
                </a:solidFill>
                <a:latin typeface="微軟正黑體" panose="020B0604030504040204" pitchFamily="34" charset="-120"/>
                <a:ea typeface="微軟正黑體" panose="020B0604030504040204" pitchFamily="34" charset="-120"/>
              </a:rPr>
            </a:br>
            <a:r>
              <a:rPr lang="en-US" altLang="zh-TW" sz="2400" b="1" dirty="0">
                <a:solidFill>
                  <a:srgbClr val="C00000"/>
                </a:solidFill>
                <a:latin typeface="微軟正黑體" panose="020B0604030504040204" pitchFamily="34" charset="-120"/>
                <a:ea typeface="微軟正黑體" panose="020B0604030504040204" pitchFamily="34" charset="-120"/>
              </a:rPr>
              <a:t>※</a:t>
            </a:r>
            <a:r>
              <a:rPr lang="zh-TW" altLang="en-US" sz="2400" b="1" dirty="0">
                <a:solidFill>
                  <a:srgbClr val="C00000"/>
                </a:solidFill>
                <a:latin typeface="微軟正黑體" panose="020B0604030504040204" pitchFamily="34" charset="-120"/>
                <a:ea typeface="微軟正黑體" panose="020B0604030504040204" pitchFamily="34" charset="-120"/>
              </a:rPr>
              <a:t>繳費提醒</a:t>
            </a:r>
          </a:p>
          <a:p>
            <a:pPr marL="269875" indent="-269875" eaLnBrk="1" fontAlgn="auto" hangingPunct="1">
              <a:lnSpc>
                <a:spcPct val="120000"/>
              </a:lnSpc>
              <a:spcBef>
                <a:spcPts val="600"/>
              </a:spcBef>
              <a:spcAft>
                <a:spcPts val="600"/>
              </a:spcAft>
              <a:defRPr/>
            </a:pPr>
            <a:r>
              <a:rPr lang="en-US" altLang="zh-TW" sz="2400" b="1" dirty="0">
                <a:latin typeface="微軟正黑體" panose="020B0604030504040204" pitchFamily="34" charset="-120"/>
                <a:ea typeface="微軟正黑體" panose="020B0604030504040204" pitchFamily="34" charset="-120"/>
              </a:rPr>
              <a:t>1. </a:t>
            </a:r>
            <a:r>
              <a:rPr lang="zh-TW" altLang="en-US" sz="2400" b="1" dirty="0">
                <a:latin typeface="微軟正黑體" panose="020B0604030504040204" pitchFamily="34" charset="-120"/>
                <a:ea typeface="微軟正黑體" panose="020B0604030504040204" pitchFamily="34" charset="-120"/>
              </a:rPr>
              <a:t>「臨櫃或</a:t>
            </a:r>
            <a:r>
              <a:rPr lang="en-US" altLang="zh-TW" sz="2400" b="1" dirty="0">
                <a:latin typeface="微軟正黑體" panose="020B0604030504040204" pitchFamily="34" charset="-120"/>
                <a:ea typeface="微軟正黑體" panose="020B0604030504040204" pitchFamily="34" charset="-120"/>
              </a:rPr>
              <a:t>ATM</a:t>
            </a:r>
            <a:r>
              <a:rPr lang="zh-TW" altLang="en-US" sz="2400" b="1" dirty="0">
                <a:latin typeface="微軟正黑體" panose="020B0604030504040204" pitchFamily="34" charset="-120"/>
                <a:ea typeface="微軟正黑體" panose="020B0604030504040204" pitchFamily="34" charset="-120"/>
              </a:rPr>
              <a:t>轉帳繳費」者，須於</a:t>
            </a:r>
            <a:r>
              <a:rPr lang="en-US" altLang="zh-TW" sz="2400" b="1" dirty="0">
                <a:solidFill>
                  <a:srgbClr val="C00000"/>
                </a:solidFill>
                <a:latin typeface="微軟正黑體" panose="020B0604030504040204" pitchFamily="34" charset="-120"/>
                <a:ea typeface="微軟正黑體" panose="020B0604030504040204" pitchFamily="34" charset="-120"/>
              </a:rPr>
              <a:t>115</a:t>
            </a:r>
            <a:r>
              <a:rPr lang="zh-TW" altLang="en-US" sz="2400" b="1" dirty="0">
                <a:solidFill>
                  <a:srgbClr val="C00000"/>
                </a:solidFill>
                <a:latin typeface="微軟正黑體" panose="020B0604030504040204" pitchFamily="34" charset="-120"/>
                <a:ea typeface="微軟正黑體" panose="020B0604030504040204" pitchFamily="34" charset="-120"/>
              </a:rPr>
              <a:t>年</a:t>
            </a:r>
            <a:r>
              <a:rPr lang="en-US" altLang="zh-TW" sz="2400" b="1" dirty="0">
                <a:solidFill>
                  <a:srgbClr val="C00000"/>
                </a:solidFill>
                <a:latin typeface="微軟正黑體" panose="020B0604030504040204" pitchFamily="34" charset="-120"/>
                <a:ea typeface="微軟正黑體" panose="020B0604030504040204" pitchFamily="34" charset="-120"/>
              </a:rPr>
              <a:t>6</a:t>
            </a:r>
            <a:r>
              <a:rPr lang="zh-TW" altLang="en-US" sz="2400" b="1" dirty="0">
                <a:solidFill>
                  <a:srgbClr val="C00000"/>
                </a:solidFill>
                <a:latin typeface="微軟正黑體" panose="020B0604030504040204" pitchFamily="34" charset="-120"/>
                <a:ea typeface="微軟正黑體" panose="020B0604030504040204" pitchFamily="34" charset="-120"/>
              </a:rPr>
              <a:t>月</a:t>
            </a:r>
            <a:r>
              <a:rPr lang="en-US" altLang="zh-TW" sz="2400" b="1" dirty="0">
                <a:solidFill>
                  <a:srgbClr val="C00000"/>
                </a:solidFill>
                <a:latin typeface="微軟正黑體" panose="020B0604030504040204" pitchFamily="34" charset="-120"/>
                <a:ea typeface="微軟正黑體" panose="020B0604030504040204" pitchFamily="34" charset="-120"/>
              </a:rPr>
              <a:t>25</a:t>
            </a:r>
            <a:r>
              <a:rPr lang="zh-TW" altLang="en-US" sz="2400" b="1" dirty="0">
                <a:solidFill>
                  <a:srgbClr val="C00000"/>
                </a:solidFill>
                <a:latin typeface="微軟正黑體" panose="020B0604030504040204" pitchFamily="34" charset="-120"/>
                <a:ea typeface="微軟正黑體" panose="020B0604030504040204" pitchFamily="34" charset="-120"/>
              </a:rPr>
              <a:t>日 </a:t>
            </a:r>
            <a:r>
              <a:rPr lang="en-US" altLang="zh-TW" sz="2400" b="1" dirty="0">
                <a:solidFill>
                  <a:srgbClr val="C00000"/>
                </a:solidFill>
                <a:latin typeface="微軟正黑體" panose="020B0604030504040204" pitchFamily="34" charset="-120"/>
                <a:ea typeface="微軟正黑體" panose="020B0604030504040204" pitchFamily="34" charset="-120"/>
              </a:rPr>
              <a:t>15:00</a:t>
            </a:r>
            <a:r>
              <a:rPr lang="zh-TW" altLang="en-US" sz="2400" b="1" dirty="0">
                <a:solidFill>
                  <a:srgbClr val="C00000"/>
                </a:solidFill>
                <a:latin typeface="微軟正黑體" panose="020B0604030504040204" pitchFamily="34" charset="-120"/>
                <a:ea typeface="微軟正黑體" panose="020B0604030504040204" pitchFamily="34" charset="-120"/>
              </a:rPr>
              <a:t>前完成繳費。</a:t>
            </a:r>
            <a:endParaRPr lang="en-US" altLang="zh-TW" sz="2400" b="1" dirty="0">
              <a:solidFill>
                <a:srgbClr val="C00000"/>
              </a:solidFill>
              <a:latin typeface="微軟正黑體" panose="020B0604030504040204" pitchFamily="34" charset="-120"/>
              <a:ea typeface="微軟正黑體" panose="020B0604030504040204" pitchFamily="34" charset="-120"/>
            </a:endParaRPr>
          </a:p>
          <a:p>
            <a:pPr marL="269875" indent="-269875" eaLnBrk="1" fontAlgn="auto" hangingPunct="1">
              <a:lnSpc>
                <a:spcPct val="120000"/>
              </a:lnSpc>
              <a:spcBef>
                <a:spcPts val="600"/>
              </a:spcBef>
              <a:spcAft>
                <a:spcPts val="600"/>
              </a:spcAft>
              <a:defRPr/>
            </a:pPr>
            <a:r>
              <a:rPr lang="en-US" altLang="zh-TW" sz="2400" b="1" dirty="0">
                <a:latin typeface="微軟正黑體" panose="020B0604030504040204" pitchFamily="34" charset="-120"/>
                <a:ea typeface="微軟正黑體" panose="020B0604030504040204" pitchFamily="34" charset="-120"/>
              </a:rPr>
              <a:t>2. </a:t>
            </a:r>
            <a:r>
              <a:rPr lang="zh-TW" altLang="en-US" sz="2400" b="1" u="sng" dirty="0">
                <a:solidFill>
                  <a:schemeClr val="bg1"/>
                </a:solidFill>
                <a:effectLst>
                  <a:glow rad="127000">
                    <a:srgbClr val="C0000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多筆報名紀錄者，每筆報名繳費帳</a:t>
            </a:r>
            <a:br>
              <a:rPr lang="en-US" altLang="zh-TW" sz="2400" b="1" u="sng" dirty="0">
                <a:solidFill>
                  <a:schemeClr val="bg1"/>
                </a:solidFill>
                <a:effectLst>
                  <a:glow rad="127000">
                    <a:srgbClr val="C0000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2400" b="1" dirty="0">
                <a:solidFill>
                  <a:schemeClr val="bg1"/>
                </a:solidFill>
                <a:effectLst>
                  <a:glow rad="127000">
                    <a:srgbClr val="C0000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400" b="1" u="sng" dirty="0">
                <a:solidFill>
                  <a:schemeClr val="bg1"/>
                </a:solidFill>
                <a:effectLst>
                  <a:glow rad="127000">
                    <a:srgbClr val="C0000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號均不相同</a:t>
            </a:r>
            <a:r>
              <a:rPr lang="zh-TW" altLang="en-US" sz="2400" b="1" dirty="0">
                <a:latin typeface="微軟正黑體" panose="020B0604030504040204" pitchFamily="34" charset="-120"/>
                <a:ea typeface="微軟正黑體" panose="020B0604030504040204" pitchFamily="34" charset="-120"/>
              </a:rPr>
              <a:t>，請勿將多筆報名費全</a:t>
            </a:r>
            <a:br>
              <a:rPr lang="en-US" altLang="zh-TW" sz="2400" b="1" dirty="0">
                <a:latin typeface="微軟正黑體" panose="020B0604030504040204" pitchFamily="34" charset="-120"/>
                <a:ea typeface="微軟正黑體" panose="020B0604030504040204" pitchFamily="34" charset="-120"/>
              </a:rPr>
            </a:br>
            <a:r>
              <a:rPr lang="en-US" altLang="zh-TW" sz="2400" b="1" dirty="0">
                <a:latin typeface="微軟正黑體" panose="020B0604030504040204" pitchFamily="34" charset="-120"/>
                <a:ea typeface="微軟正黑體" panose="020B0604030504040204" pitchFamily="34" charset="-120"/>
              </a:rPr>
              <a:t> </a:t>
            </a:r>
            <a:r>
              <a:rPr lang="zh-TW" altLang="en-US" sz="2400" b="1" dirty="0">
                <a:latin typeface="微軟正黑體" panose="020B0604030504040204" pitchFamily="34" charset="-120"/>
                <a:ea typeface="微軟正黑體" panose="020B0604030504040204" pitchFamily="34" charset="-120"/>
              </a:rPr>
              <a:t>匯入其一帳號。</a:t>
            </a:r>
          </a:p>
        </p:txBody>
      </p:sp>
      <p:sp>
        <p:nvSpPr>
          <p:cNvPr id="17" name="標題 1"/>
          <p:cNvSpPr txBox="1">
            <a:spLocks/>
          </p:cNvSpPr>
          <p:nvPr/>
        </p:nvSpPr>
        <p:spPr bwMode="auto">
          <a:xfrm>
            <a:off x="-4763" y="149225"/>
            <a:ext cx="9278938" cy="849313"/>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fontAlgn="auto">
              <a:spcAft>
                <a:spcPts val="0"/>
              </a:spcAft>
              <a:defRPr/>
            </a:pP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zh-TW" sz="3600" b="1" cap="small" dirty="0">
                <a:solidFill>
                  <a:srgbClr val="002060"/>
                </a:solidFill>
                <a:latin typeface="微軟正黑體" panose="020B0604030504040204" pitchFamily="34" charset="-120"/>
                <a:ea typeface="微軟正黑體" panose="020B0604030504040204" pitchFamily="34" charset="-120"/>
              </a:rPr>
              <a:t>陸</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zh-TW" sz="3600" b="1" cap="small" dirty="0">
                <a:solidFill>
                  <a:srgbClr val="002060"/>
                </a:solidFill>
                <a:latin typeface="微軟正黑體" panose="020B0604030504040204" pitchFamily="34" charset="-120"/>
                <a:ea typeface="微軟正黑體" panose="020B0604030504040204" pitchFamily="34" charset="-120"/>
              </a:rPr>
              <a:t>、報名資料列印</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報名</a:t>
            </a:r>
            <a:r>
              <a:rPr lang="zh-TW" altLang="zh-TW" sz="3600" b="1" cap="small" dirty="0">
                <a:solidFill>
                  <a:srgbClr val="002060"/>
                </a:solidFill>
                <a:latin typeface="微軟正黑體" panose="020B0604030504040204" pitchFamily="34" charset="-120"/>
                <a:ea typeface="微軟正黑體" panose="020B0604030504040204" pitchFamily="34" charset="-120"/>
              </a:rPr>
              <a:t>繳交資料</a:t>
            </a:r>
            <a:r>
              <a:rPr lang="en-US" altLang="zh-TW" sz="3600" b="1" cap="small" dirty="0">
                <a:solidFill>
                  <a:srgbClr val="002060"/>
                </a:solidFill>
                <a:latin typeface="微軟正黑體" panose="020B0604030504040204" pitchFamily="34" charset="-120"/>
                <a:ea typeface="微軟正黑體" panose="020B0604030504040204" pitchFamily="34" charset="-120"/>
              </a:rPr>
              <a:t>  2/17</a:t>
            </a:r>
            <a:endParaRPr lang="zh-TW" altLang="en-US" sz="3600" b="1" cap="small" dirty="0">
              <a:solidFill>
                <a:srgbClr val="002060"/>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1409101" y="5092080"/>
            <a:ext cx="4253645" cy="1291507"/>
          </a:xfrm>
          <a:prstGeom prst="rect">
            <a:avLst/>
          </a:prstGeom>
          <a:solidFill>
            <a:schemeClr val="accent4">
              <a:lumMod val="20000"/>
              <a:lumOff val="80000"/>
            </a:schemeClr>
          </a:solidFill>
          <a:ln w="28575">
            <a:solidFill>
              <a:srgbClr val="FFC000"/>
            </a:solidFill>
          </a:ln>
          <a:effectLst>
            <a:outerShdw blurRad="50800" dist="38100" dir="2700000" algn="tl" rotWithShape="0">
              <a:prstClr val="black">
                <a:alpha val="40000"/>
              </a:prstClr>
            </a:outerShdw>
          </a:effectLst>
        </p:spPr>
        <p:txBody>
          <a:bodyPr wrap="square">
            <a:spAutoFit/>
          </a:bodyPr>
          <a:lstStyle/>
          <a:p>
            <a:pPr algn="just" eaLnBrk="1" fontAlgn="auto" hangingPunct="1">
              <a:lnSpc>
                <a:spcPts val="3200"/>
              </a:lnSpc>
              <a:spcBef>
                <a:spcPts val="0"/>
              </a:spcBef>
              <a:spcAft>
                <a:spcPts val="0"/>
              </a:spcAft>
              <a:defRPr/>
            </a:pPr>
            <a:r>
              <a:rPr lang="zh-TW" altLang="en-US" sz="2400" b="1" u="sng" dirty="0">
                <a:solidFill>
                  <a:srgbClr val="002060"/>
                </a:solidFill>
                <a:latin typeface="微軟正黑體" panose="020B0604030504040204" pitchFamily="34" charset="-120"/>
                <a:ea typeface="微軟正黑體" panose="020B0604030504040204" pitchFamily="34" charset="-120"/>
              </a:rPr>
              <a:t>實繳報名費</a:t>
            </a:r>
            <a:r>
              <a:rPr lang="zh-TW" altLang="en-US" sz="2400" b="1" dirty="0">
                <a:solidFill>
                  <a:srgbClr val="002060"/>
                </a:solidFill>
                <a:latin typeface="微軟正黑體" panose="020B0604030504040204" pitchFamily="34" charset="-120"/>
                <a:ea typeface="微軟正黑體" panose="020B0604030504040204" pitchFamily="34" charset="-120"/>
              </a:rPr>
              <a:t>為</a:t>
            </a:r>
            <a:r>
              <a:rPr lang="zh-TW" altLang="en-US" sz="2400" b="1" dirty="0">
                <a:solidFill>
                  <a:srgbClr val="C00000"/>
                </a:solidFill>
                <a:latin typeface="微軟正黑體" panose="020B0604030504040204" pitchFamily="34" charset="-120"/>
                <a:ea typeface="微軟正黑體" panose="020B0604030504040204" pitchFamily="34" charset="-120"/>
              </a:rPr>
              <a:t>已扣除</a:t>
            </a:r>
            <a:r>
              <a:rPr lang="zh-TW" altLang="en-US" sz="2400" b="1" dirty="0">
                <a:solidFill>
                  <a:srgbClr val="002060"/>
                </a:solidFill>
                <a:latin typeface="微軟正黑體" panose="020B0604030504040204" pitchFamily="34" charset="-120"/>
                <a:ea typeface="微軟正黑體" panose="020B0604030504040204" pitchFamily="34" charset="-120"/>
              </a:rPr>
              <a:t>國中學校</a:t>
            </a:r>
            <a:br>
              <a:rPr lang="en-US" altLang="zh-TW" sz="2400" b="1" dirty="0">
                <a:solidFill>
                  <a:srgbClr val="002060"/>
                </a:solidFill>
                <a:latin typeface="微軟正黑體" panose="020B0604030504040204" pitchFamily="34" charset="-120"/>
                <a:ea typeface="微軟正黑體" panose="020B0604030504040204" pitchFamily="34" charset="-120"/>
              </a:rPr>
            </a:br>
            <a:r>
              <a:rPr lang="zh-TW" altLang="en-US" sz="2400" b="1" dirty="0">
                <a:solidFill>
                  <a:srgbClr val="002060"/>
                </a:solidFill>
                <a:latin typeface="微軟正黑體" panose="020B0604030504040204" pitchFamily="34" charset="-120"/>
                <a:ea typeface="微軟正黑體" panose="020B0604030504040204" pitchFamily="34" charset="-120"/>
              </a:rPr>
              <a:t>作業費（作業費</a:t>
            </a:r>
            <a:r>
              <a:rPr lang="zh-TW" altLang="en-US" sz="2400" b="1" u="sng" dirty="0">
                <a:solidFill>
                  <a:srgbClr val="002060"/>
                </a:solidFill>
                <a:latin typeface="微軟正黑體" panose="020B0604030504040204" pitchFamily="34" charset="-120"/>
                <a:ea typeface="微軟正黑體" panose="020B0604030504040204" pitchFamily="34" charset="-120"/>
              </a:rPr>
              <a:t>每人次</a:t>
            </a:r>
            <a:r>
              <a:rPr lang="en-US" altLang="zh-TW" sz="2400" b="1" u="sng" dirty="0">
                <a:solidFill>
                  <a:srgbClr val="002060"/>
                </a:solidFill>
                <a:latin typeface="微軟正黑體" panose="020B0604030504040204" pitchFamily="34" charset="-120"/>
                <a:ea typeface="微軟正黑體" panose="020B0604030504040204" pitchFamily="34" charset="-120"/>
              </a:rPr>
              <a:t>50</a:t>
            </a:r>
            <a:r>
              <a:rPr lang="zh-TW" altLang="en-US" sz="2400" b="1" u="sng" dirty="0">
                <a:solidFill>
                  <a:srgbClr val="002060"/>
                </a:solidFill>
                <a:latin typeface="微軟正黑體" panose="020B0604030504040204" pitchFamily="34" charset="-120"/>
                <a:ea typeface="微軟正黑體" panose="020B0604030504040204" pitchFamily="34" charset="-120"/>
              </a:rPr>
              <a:t>元</a:t>
            </a:r>
            <a:r>
              <a:rPr lang="en-US" altLang="zh-TW" sz="2400" b="1" u="sng" dirty="0">
                <a:solidFill>
                  <a:srgbClr val="002060"/>
                </a:solidFill>
                <a:latin typeface="微軟正黑體" panose="020B0604030504040204" pitchFamily="34" charset="-120"/>
                <a:ea typeface="微軟正黑體" panose="020B0604030504040204" pitchFamily="34" charset="-120"/>
              </a:rPr>
              <a:t>)</a:t>
            </a:r>
            <a:r>
              <a:rPr lang="zh-TW" altLang="en-US" sz="2400" b="1" dirty="0">
                <a:solidFill>
                  <a:srgbClr val="002060"/>
                </a:solidFill>
                <a:latin typeface="微軟正黑體" panose="020B0604030504040204" pitchFamily="34" charset="-120"/>
                <a:ea typeface="微軟正黑體" panose="020B0604030504040204" pitchFamily="34" charset="-120"/>
              </a:rPr>
              <a:t>之應繳金額。</a:t>
            </a:r>
          </a:p>
        </p:txBody>
      </p:sp>
      <p:grpSp>
        <p:nvGrpSpPr>
          <p:cNvPr id="40968" name="组合 213"/>
          <p:cNvGrpSpPr>
            <a:grpSpLocks/>
          </p:cNvGrpSpPr>
          <p:nvPr/>
        </p:nvGrpSpPr>
        <p:grpSpPr bwMode="auto">
          <a:xfrm>
            <a:off x="10920413" y="239713"/>
            <a:ext cx="1016000" cy="1055687"/>
            <a:chOff x="8039101" y="2651125"/>
            <a:chExt cx="1011238" cy="1017588"/>
          </a:xfrm>
        </p:grpSpPr>
        <p:sp>
          <p:nvSpPr>
            <p:cNvPr id="11" name="Oval 208"/>
            <p:cNvSpPr>
              <a:spLocks noChangeArrowheads="1"/>
            </p:cNvSpPr>
            <p:nvPr/>
          </p:nvSpPr>
          <p:spPr bwMode="auto">
            <a:xfrm>
              <a:off x="8039101" y="2651125"/>
              <a:ext cx="1011238" cy="1019119"/>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209"/>
            <p:cNvSpPr/>
            <p:nvPr/>
          </p:nvSpPr>
          <p:spPr bwMode="auto">
            <a:xfrm>
              <a:off x="8039101" y="2700092"/>
              <a:ext cx="1011238" cy="749802"/>
            </a:xfrm>
            <a:custGeom>
              <a:avLst/>
              <a:gdLst>
                <a:gd name="T0" fmla="*/ 0 w 637"/>
                <a:gd name="T1" fmla="*/ 289 h 472"/>
                <a:gd name="T2" fmla="*/ 319 w 637"/>
                <a:gd name="T3" fmla="*/ 0 h 472"/>
                <a:gd name="T4" fmla="*/ 637 w 637"/>
                <a:gd name="T5" fmla="*/ 285 h 472"/>
                <a:gd name="T6" fmla="*/ 333 w 637"/>
                <a:gd name="T7" fmla="*/ 472 h 472"/>
                <a:gd name="T8" fmla="*/ 0 w 637"/>
                <a:gd name="T9" fmla="*/ 289 h 472"/>
              </a:gdLst>
              <a:ahLst/>
              <a:cxnLst>
                <a:cxn ang="0">
                  <a:pos x="T0" y="T1"/>
                </a:cxn>
                <a:cxn ang="0">
                  <a:pos x="T2" y="T3"/>
                </a:cxn>
                <a:cxn ang="0">
                  <a:pos x="T4" y="T5"/>
                </a:cxn>
                <a:cxn ang="0">
                  <a:pos x="T6" y="T7"/>
                </a:cxn>
                <a:cxn ang="0">
                  <a:pos x="T8" y="T9"/>
                </a:cxn>
              </a:cxnLst>
              <a:rect l="0" t="0" r="r" b="b"/>
              <a:pathLst>
                <a:path w="637" h="472">
                  <a:moveTo>
                    <a:pt x="0" y="289"/>
                  </a:moveTo>
                  <a:lnTo>
                    <a:pt x="319" y="0"/>
                  </a:lnTo>
                  <a:lnTo>
                    <a:pt x="637" y="285"/>
                  </a:lnTo>
                  <a:lnTo>
                    <a:pt x="333" y="472"/>
                  </a:lnTo>
                  <a:lnTo>
                    <a:pt x="0" y="289"/>
                  </a:lnTo>
                  <a:close/>
                </a:path>
              </a:pathLst>
            </a:custGeom>
            <a:solidFill>
              <a:srgbClr val="1B433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210"/>
            <p:cNvSpPr/>
            <p:nvPr/>
          </p:nvSpPr>
          <p:spPr bwMode="auto">
            <a:xfrm>
              <a:off x="8201847" y="2776602"/>
              <a:ext cx="692066" cy="711546"/>
            </a:xfrm>
            <a:custGeom>
              <a:avLst/>
              <a:gdLst>
                <a:gd name="T0" fmla="*/ 381 w 381"/>
                <a:gd name="T1" fmla="*/ 233 h 390"/>
                <a:gd name="T2" fmla="*/ 261 w 381"/>
                <a:gd name="T3" fmla="*/ 340 h 390"/>
                <a:gd name="T4" fmla="*/ 244 w 381"/>
                <a:gd name="T5" fmla="*/ 341 h 390"/>
                <a:gd name="T6" fmla="*/ 236 w 381"/>
                <a:gd name="T7" fmla="*/ 390 h 390"/>
                <a:gd name="T8" fmla="*/ 158 w 381"/>
                <a:gd name="T9" fmla="*/ 340 h 390"/>
                <a:gd name="T10" fmla="*/ 120 w 381"/>
                <a:gd name="T11" fmla="*/ 340 h 390"/>
                <a:gd name="T12" fmla="*/ 0 w 381"/>
                <a:gd name="T13" fmla="*/ 233 h 390"/>
                <a:gd name="T14" fmla="*/ 0 w 381"/>
                <a:gd name="T15" fmla="*/ 107 h 390"/>
                <a:gd name="T16" fmla="*/ 120 w 381"/>
                <a:gd name="T17" fmla="*/ 0 h 390"/>
                <a:gd name="T18" fmla="*/ 261 w 381"/>
                <a:gd name="T19" fmla="*/ 0 h 390"/>
                <a:gd name="T20" fmla="*/ 381 w 381"/>
                <a:gd name="T21" fmla="*/ 107 h 390"/>
                <a:gd name="T22" fmla="*/ 381 w 381"/>
                <a:gd name="T23" fmla="*/ 23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390">
                  <a:moveTo>
                    <a:pt x="381" y="233"/>
                  </a:moveTo>
                  <a:cubicBezTo>
                    <a:pt x="381" y="292"/>
                    <a:pt x="327" y="340"/>
                    <a:pt x="261" y="340"/>
                  </a:cubicBezTo>
                  <a:cubicBezTo>
                    <a:pt x="244" y="341"/>
                    <a:pt x="244" y="341"/>
                    <a:pt x="244" y="341"/>
                  </a:cubicBezTo>
                  <a:cubicBezTo>
                    <a:pt x="236" y="390"/>
                    <a:pt x="236" y="390"/>
                    <a:pt x="236" y="390"/>
                  </a:cubicBezTo>
                  <a:cubicBezTo>
                    <a:pt x="158" y="340"/>
                    <a:pt x="158" y="340"/>
                    <a:pt x="158" y="340"/>
                  </a:cubicBezTo>
                  <a:cubicBezTo>
                    <a:pt x="120" y="340"/>
                    <a:pt x="120" y="340"/>
                    <a:pt x="120" y="340"/>
                  </a:cubicBezTo>
                  <a:cubicBezTo>
                    <a:pt x="53" y="340"/>
                    <a:pt x="0" y="292"/>
                    <a:pt x="0" y="233"/>
                  </a:cubicBezTo>
                  <a:cubicBezTo>
                    <a:pt x="0" y="107"/>
                    <a:pt x="0" y="107"/>
                    <a:pt x="0" y="107"/>
                  </a:cubicBezTo>
                  <a:cubicBezTo>
                    <a:pt x="0" y="48"/>
                    <a:pt x="53" y="0"/>
                    <a:pt x="120" y="0"/>
                  </a:cubicBezTo>
                  <a:cubicBezTo>
                    <a:pt x="261" y="0"/>
                    <a:pt x="261" y="0"/>
                    <a:pt x="261" y="0"/>
                  </a:cubicBezTo>
                  <a:cubicBezTo>
                    <a:pt x="327" y="0"/>
                    <a:pt x="381" y="48"/>
                    <a:pt x="381" y="107"/>
                  </a:cubicBezTo>
                  <a:lnTo>
                    <a:pt x="381" y="233"/>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211"/>
            <p:cNvSpPr/>
            <p:nvPr/>
          </p:nvSpPr>
          <p:spPr bwMode="auto">
            <a:xfrm>
              <a:off x="8290330" y="2859233"/>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212"/>
            <p:cNvSpPr/>
            <p:nvPr/>
          </p:nvSpPr>
          <p:spPr bwMode="auto">
            <a:xfrm>
              <a:off x="8290330" y="2954106"/>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4"/>
                    <a:pt x="284" y="0"/>
                    <a:pt x="278" y="0"/>
                  </a:cubicBezTo>
                  <a:cubicBezTo>
                    <a:pt x="11" y="0"/>
                    <a:pt x="11" y="0"/>
                    <a:pt x="11" y="0"/>
                  </a:cubicBezTo>
                  <a:cubicBezTo>
                    <a:pt x="5" y="0"/>
                    <a:pt x="0" y="4"/>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213"/>
            <p:cNvSpPr/>
            <p:nvPr/>
          </p:nvSpPr>
          <p:spPr bwMode="auto">
            <a:xfrm>
              <a:off x="8290330" y="3042858"/>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214"/>
            <p:cNvSpPr/>
            <p:nvPr/>
          </p:nvSpPr>
          <p:spPr bwMode="auto">
            <a:xfrm>
              <a:off x="8290330" y="3131610"/>
              <a:ext cx="342873" cy="38255"/>
            </a:xfrm>
            <a:custGeom>
              <a:avLst/>
              <a:gdLst>
                <a:gd name="T0" fmla="*/ 189 w 189"/>
                <a:gd name="T1" fmla="*/ 11 h 21"/>
                <a:gd name="T2" fmla="*/ 182 w 189"/>
                <a:gd name="T3" fmla="*/ 0 h 21"/>
                <a:gd name="T4" fmla="*/ 7 w 189"/>
                <a:gd name="T5" fmla="*/ 0 h 21"/>
                <a:gd name="T6" fmla="*/ 0 w 189"/>
                <a:gd name="T7" fmla="*/ 11 h 21"/>
                <a:gd name="T8" fmla="*/ 0 w 189"/>
                <a:gd name="T9" fmla="*/ 11 h 21"/>
                <a:gd name="T10" fmla="*/ 7 w 189"/>
                <a:gd name="T11" fmla="*/ 21 h 21"/>
                <a:gd name="T12" fmla="*/ 182 w 189"/>
                <a:gd name="T13" fmla="*/ 21 h 21"/>
                <a:gd name="T14" fmla="*/ 189 w 18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21">
                  <a:moveTo>
                    <a:pt x="189" y="11"/>
                  </a:moveTo>
                  <a:cubicBezTo>
                    <a:pt x="189" y="5"/>
                    <a:pt x="186" y="0"/>
                    <a:pt x="182" y="0"/>
                  </a:cubicBezTo>
                  <a:cubicBezTo>
                    <a:pt x="7" y="0"/>
                    <a:pt x="7" y="0"/>
                    <a:pt x="7" y="0"/>
                  </a:cubicBezTo>
                  <a:cubicBezTo>
                    <a:pt x="4" y="0"/>
                    <a:pt x="0" y="5"/>
                    <a:pt x="0" y="11"/>
                  </a:cubicBezTo>
                  <a:cubicBezTo>
                    <a:pt x="0" y="11"/>
                    <a:pt x="0" y="11"/>
                    <a:pt x="0" y="11"/>
                  </a:cubicBezTo>
                  <a:cubicBezTo>
                    <a:pt x="0" y="16"/>
                    <a:pt x="4" y="21"/>
                    <a:pt x="7" y="21"/>
                  </a:cubicBezTo>
                  <a:cubicBezTo>
                    <a:pt x="182" y="21"/>
                    <a:pt x="182" y="21"/>
                    <a:pt x="182" y="21"/>
                  </a:cubicBezTo>
                  <a:cubicBezTo>
                    <a:pt x="186" y="21"/>
                    <a:pt x="189" y="16"/>
                    <a:pt x="189" y="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215"/>
            <p:cNvSpPr/>
            <p:nvPr/>
          </p:nvSpPr>
          <p:spPr bwMode="auto">
            <a:xfrm>
              <a:off x="8039101" y="3153033"/>
              <a:ext cx="1011238" cy="517210"/>
            </a:xfrm>
            <a:custGeom>
              <a:avLst/>
              <a:gdLst>
                <a:gd name="T0" fmla="*/ 557 w 557"/>
                <a:gd name="T1" fmla="*/ 0 h 283"/>
                <a:gd name="T2" fmla="*/ 279 w 557"/>
                <a:gd name="T3" fmla="*/ 90 h 283"/>
                <a:gd name="T4" fmla="*/ 0 w 557"/>
                <a:gd name="T5" fmla="*/ 3 h 283"/>
                <a:gd name="T6" fmla="*/ 0 w 557"/>
                <a:gd name="T7" fmla="*/ 4 h 283"/>
                <a:gd name="T8" fmla="*/ 279 w 557"/>
                <a:gd name="T9" fmla="*/ 283 h 283"/>
                <a:gd name="T10" fmla="*/ 557 w 557"/>
                <a:gd name="T11" fmla="*/ 4 h 283"/>
                <a:gd name="T12" fmla="*/ 557 w 557"/>
                <a:gd name="T13" fmla="*/ 0 h 283"/>
              </a:gdLst>
              <a:ahLst/>
              <a:cxnLst>
                <a:cxn ang="0">
                  <a:pos x="T0" y="T1"/>
                </a:cxn>
                <a:cxn ang="0">
                  <a:pos x="T2" y="T3"/>
                </a:cxn>
                <a:cxn ang="0">
                  <a:pos x="T4" y="T5"/>
                </a:cxn>
                <a:cxn ang="0">
                  <a:pos x="T6" y="T7"/>
                </a:cxn>
                <a:cxn ang="0">
                  <a:pos x="T8" y="T9"/>
                </a:cxn>
                <a:cxn ang="0">
                  <a:pos x="T10" y="T11"/>
                </a:cxn>
                <a:cxn ang="0">
                  <a:pos x="T12" y="T13"/>
                </a:cxn>
              </a:cxnLst>
              <a:rect l="0" t="0" r="r" b="b"/>
              <a:pathLst>
                <a:path w="557" h="283">
                  <a:moveTo>
                    <a:pt x="557" y="0"/>
                  </a:moveTo>
                  <a:cubicBezTo>
                    <a:pt x="279" y="90"/>
                    <a:pt x="279" y="90"/>
                    <a:pt x="279" y="90"/>
                  </a:cubicBezTo>
                  <a:cubicBezTo>
                    <a:pt x="0" y="3"/>
                    <a:pt x="0" y="3"/>
                    <a:pt x="0" y="3"/>
                  </a:cubicBezTo>
                  <a:cubicBezTo>
                    <a:pt x="0" y="3"/>
                    <a:pt x="0" y="3"/>
                    <a:pt x="0" y="4"/>
                  </a:cubicBezTo>
                  <a:cubicBezTo>
                    <a:pt x="0" y="158"/>
                    <a:pt x="125" y="283"/>
                    <a:pt x="279" y="283"/>
                  </a:cubicBezTo>
                  <a:cubicBezTo>
                    <a:pt x="433" y="283"/>
                    <a:pt x="557" y="158"/>
                    <a:pt x="557" y="4"/>
                  </a:cubicBezTo>
                  <a:cubicBezTo>
                    <a:pt x="557" y="3"/>
                    <a:pt x="557" y="1"/>
                    <a:pt x="557" y="0"/>
                  </a:cubicBezTo>
                  <a:close/>
                </a:path>
              </a:pathLst>
            </a:custGeom>
            <a:solidFill>
              <a:srgbClr val="6DC1A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1" name="Freeform 216"/>
            <p:cNvSpPr/>
            <p:nvPr/>
          </p:nvSpPr>
          <p:spPr bwMode="auto">
            <a:xfrm>
              <a:off x="8544720" y="3153033"/>
              <a:ext cx="505619" cy="517210"/>
            </a:xfrm>
            <a:custGeom>
              <a:avLst/>
              <a:gdLst>
                <a:gd name="T0" fmla="*/ 0 w 278"/>
                <a:gd name="T1" fmla="*/ 89 h 283"/>
                <a:gd name="T2" fmla="*/ 0 w 278"/>
                <a:gd name="T3" fmla="*/ 283 h 283"/>
                <a:gd name="T4" fmla="*/ 278 w 278"/>
                <a:gd name="T5" fmla="*/ 4 h 283"/>
                <a:gd name="T6" fmla="*/ 278 w 278"/>
                <a:gd name="T7" fmla="*/ 0 h 283"/>
                <a:gd name="T8" fmla="*/ 0 w 278"/>
                <a:gd name="T9" fmla="*/ 89 h 283"/>
              </a:gdLst>
              <a:ahLst/>
              <a:cxnLst>
                <a:cxn ang="0">
                  <a:pos x="T0" y="T1"/>
                </a:cxn>
                <a:cxn ang="0">
                  <a:pos x="T2" y="T3"/>
                </a:cxn>
                <a:cxn ang="0">
                  <a:pos x="T4" y="T5"/>
                </a:cxn>
                <a:cxn ang="0">
                  <a:pos x="T6" y="T7"/>
                </a:cxn>
                <a:cxn ang="0">
                  <a:pos x="T8" y="T9"/>
                </a:cxn>
              </a:cxnLst>
              <a:rect l="0" t="0" r="r" b="b"/>
              <a:pathLst>
                <a:path w="278" h="283">
                  <a:moveTo>
                    <a:pt x="0" y="89"/>
                  </a:moveTo>
                  <a:cubicBezTo>
                    <a:pt x="0" y="283"/>
                    <a:pt x="0" y="283"/>
                    <a:pt x="0" y="283"/>
                  </a:cubicBezTo>
                  <a:cubicBezTo>
                    <a:pt x="154" y="283"/>
                    <a:pt x="278" y="158"/>
                    <a:pt x="278" y="4"/>
                  </a:cubicBezTo>
                  <a:cubicBezTo>
                    <a:pt x="278" y="3"/>
                    <a:pt x="278" y="1"/>
                    <a:pt x="278" y="0"/>
                  </a:cubicBezTo>
                  <a:lnTo>
                    <a:pt x="0" y="89"/>
                  </a:lnTo>
                  <a:close/>
                </a:path>
              </a:pathLst>
            </a:custGeom>
            <a:solidFill>
              <a:srgbClr val="368574"/>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2" name="Freeform 217"/>
            <p:cNvSpPr/>
            <p:nvPr/>
          </p:nvSpPr>
          <p:spPr bwMode="auto">
            <a:xfrm>
              <a:off x="8252409" y="3315235"/>
              <a:ext cx="590942" cy="355008"/>
            </a:xfrm>
            <a:custGeom>
              <a:avLst/>
              <a:gdLst>
                <a:gd name="T0" fmla="*/ 162 w 325"/>
                <a:gd name="T1" fmla="*/ 193 h 193"/>
                <a:gd name="T2" fmla="*/ 325 w 325"/>
                <a:gd name="T3" fmla="*/ 140 h 193"/>
                <a:gd name="T4" fmla="*/ 162 w 325"/>
                <a:gd name="T5" fmla="*/ 0 h 193"/>
                <a:gd name="T6" fmla="*/ 0 w 325"/>
                <a:gd name="T7" fmla="*/ 141 h 193"/>
                <a:gd name="T8" fmla="*/ 162 w 325"/>
                <a:gd name="T9" fmla="*/ 193 h 193"/>
              </a:gdLst>
              <a:ahLst/>
              <a:cxnLst>
                <a:cxn ang="0">
                  <a:pos x="T0" y="T1"/>
                </a:cxn>
                <a:cxn ang="0">
                  <a:pos x="T2" y="T3"/>
                </a:cxn>
                <a:cxn ang="0">
                  <a:pos x="T4" y="T5"/>
                </a:cxn>
                <a:cxn ang="0">
                  <a:pos x="T6" y="T7"/>
                </a:cxn>
                <a:cxn ang="0">
                  <a:pos x="T8" y="T9"/>
                </a:cxn>
              </a:cxnLst>
              <a:rect l="0" t="0" r="r" b="b"/>
              <a:pathLst>
                <a:path w="325" h="193">
                  <a:moveTo>
                    <a:pt x="162" y="193"/>
                  </a:moveTo>
                  <a:cubicBezTo>
                    <a:pt x="223" y="193"/>
                    <a:pt x="279" y="173"/>
                    <a:pt x="325" y="140"/>
                  </a:cubicBezTo>
                  <a:cubicBezTo>
                    <a:pt x="162" y="0"/>
                    <a:pt x="162" y="0"/>
                    <a:pt x="162" y="0"/>
                  </a:cubicBezTo>
                  <a:cubicBezTo>
                    <a:pt x="162" y="0"/>
                    <a:pt x="52" y="96"/>
                    <a:pt x="0" y="141"/>
                  </a:cubicBezTo>
                  <a:cubicBezTo>
                    <a:pt x="46" y="174"/>
                    <a:pt x="101" y="193"/>
                    <a:pt x="162" y="193"/>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7" name="矩形 6"/>
          <p:cNvSpPr/>
          <p:nvPr/>
        </p:nvSpPr>
        <p:spPr>
          <a:xfrm>
            <a:off x="1631504" y="3861048"/>
            <a:ext cx="3960440" cy="2899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矩形 22">
            <a:extLst>
              <a:ext uri="{FF2B5EF4-FFF2-40B4-BE49-F238E27FC236}">
                <a16:creationId xmlns:a16="http://schemas.microsoft.com/office/drawing/2014/main" id="{A10F3006-476A-48D7-8F27-897ACA76F969}"/>
              </a:ext>
            </a:extLst>
          </p:cNvPr>
          <p:cNvSpPr/>
          <p:nvPr/>
        </p:nvSpPr>
        <p:spPr>
          <a:xfrm>
            <a:off x="4530838" y="4214035"/>
            <a:ext cx="1061106" cy="2899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 name="Freeform 5">
            <a:extLst>
              <a:ext uri="{FF2B5EF4-FFF2-40B4-BE49-F238E27FC236}">
                <a16:creationId xmlns:a16="http://schemas.microsoft.com/office/drawing/2014/main" id="{DCEF1D65-58D0-4597-B5CB-9B3D176AF67D}"/>
              </a:ext>
            </a:extLst>
          </p:cNvPr>
          <p:cNvSpPr/>
          <p:nvPr/>
        </p:nvSpPr>
        <p:spPr bwMode="auto">
          <a:xfrm rot="15707801" flipH="1">
            <a:off x="4122947" y="4519146"/>
            <a:ext cx="364719" cy="403147"/>
          </a:xfrm>
          <a:custGeom>
            <a:avLst/>
            <a:gdLst>
              <a:gd name="T0" fmla="*/ 230 w 259"/>
              <a:gd name="T1" fmla="*/ 83 h 272"/>
              <a:gd name="T2" fmla="*/ 243 w 259"/>
              <a:gd name="T3" fmla="*/ 57 h 272"/>
              <a:gd name="T4" fmla="*/ 258 w 259"/>
              <a:gd name="T5" fmla="*/ 16 h 272"/>
              <a:gd name="T6" fmla="*/ 253 w 259"/>
              <a:gd name="T7" fmla="*/ 8 h 272"/>
              <a:gd name="T8" fmla="*/ 248 w 259"/>
              <a:gd name="T9" fmla="*/ 8 h 272"/>
              <a:gd name="T10" fmla="*/ 228 w 259"/>
              <a:gd name="T11" fmla="*/ 54 h 272"/>
              <a:gd name="T12" fmla="*/ 177 w 259"/>
              <a:gd name="T13" fmla="*/ 139 h 272"/>
              <a:gd name="T14" fmla="*/ 123 w 259"/>
              <a:gd name="T15" fmla="*/ 193 h 272"/>
              <a:gd name="T16" fmla="*/ 99 w 259"/>
              <a:gd name="T17" fmla="*/ 210 h 272"/>
              <a:gd name="T18" fmla="*/ 67 w 259"/>
              <a:gd name="T19" fmla="*/ 231 h 272"/>
              <a:gd name="T20" fmla="*/ 66 w 259"/>
              <a:gd name="T21" fmla="*/ 229 h 272"/>
              <a:gd name="T22" fmla="*/ 93 w 259"/>
              <a:gd name="T23" fmla="*/ 210 h 272"/>
              <a:gd name="T24" fmla="*/ 129 w 259"/>
              <a:gd name="T25" fmla="*/ 183 h 272"/>
              <a:gd name="T26" fmla="*/ 188 w 259"/>
              <a:gd name="T27" fmla="*/ 117 h 272"/>
              <a:gd name="T28" fmla="*/ 197 w 259"/>
              <a:gd name="T29" fmla="*/ 103 h 272"/>
              <a:gd name="T30" fmla="*/ 216 w 259"/>
              <a:gd name="T31" fmla="*/ 70 h 272"/>
              <a:gd name="T32" fmla="*/ 231 w 259"/>
              <a:gd name="T33" fmla="*/ 38 h 272"/>
              <a:gd name="T34" fmla="*/ 239 w 259"/>
              <a:gd name="T35" fmla="*/ 13 h 272"/>
              <a:gd name="T36" fmla="*/ 238 w 259"/>
              <a:gd name="T37" fmla="*/ 1 h 272"/>
              <a:gd name="T38" fmla="*/ 234 w 259"/>
              <a:gd name="T39" fmla="*/ 1 h 272"/>
              <a:gd name="T40" fmla="*/ 230 w 259"/>
              <a:gd name="T41" fmla="*/ 10 h 272"/>
              <a:gd name="T42" fmla="*/ 227 w 259"/>
              <a:gd name="T43" fmla="*/ 32 h 272"/>
              <a:gd name="T44" fmla="*/ 209 w 259"/>
              <a:gd name="T45" fmla="*/ 69 h 272"/>
              <a:gd name="T46" fmla="*/ 191 w 259"/>
              <a:gd name="T47" fmla="*/ 99 h 272"/>
              <a:gd name="T48" fmla="*/ 172 w 259"/>
              <a:gd name="T49" fmla="*/ 125 h 272"/>
              <a:gd name="T50" fmla="*/ 129 w 259"/>
              <a:gd name="T51" fmla="*/ 171 h 272"/>
              <a:gd name="T52" fmla="*/ 94 w 259"/>
              <a:gd name="T53" fmla="*/ 198 h 272"/>
              <a:gd name="T54" fmla="*/ 68 w 259"/>
              <a:gd name="T55" fmla="*/ 216 h 272"/>
              <a:gd name="T56" fmla="*/ 46 w 259"/>
              <a:gd name="T57" fmla="*/ 230 h 272"/>
              <a:gd name="T58" fmla="*/ 42 w 259"/>
              <a:gd name="T59" fmla="*/ 231 h 272"/>
              <a:gd name="T60" fmla="*/ 49 w 259"/>
              <a:gd name="T61" fmla="*/ 210 h 272"/>
              <a:gd name="T62" fmla="*/ 56 w 259"/>
              <a:gd name="T63" fmla="*/ 187 h 272"/>
              <a:gd name="T64" fmla="*/ 65 w 259"/>
              <a:gd name="T65" fmla="*/ 151 h 272"/>
              <a:gd name="T66" fmla="*/ 60 w 259"/>
              <a:gd name="T67" fmla="*/ 142 h 272"/>
              <a:gd name="T68" fmla="*/ 52 w 259"/>
              <a:gd name="T69" fmla="*/ 147 h 272"/>
              <a:gd name="T70" fmla="*/ 41 w 259"/>
              <a:gd name="T71" fmla="*/ 175 h 272"/>
              <a:gd name="T72" fmla="*/ 43 w 259"/>
              <a:gd name="T73" fmla="*/ 176 h 272"/>
              <a:gd name="T74" fmla="*/ 45 w 259"/>
              <a:gd name="T75" fmla="*/ 177 h 272"/>
              <a:gd name="T76" fmla="*/ 42 w 259"/>
              <a:gd name="T77" fmla="*/ 185 h 272"/>
              <a:gd name="T78" fmla="*/ 31 w 259"/>
              <a:gd name="T79" fmla="*/ 220 h 272"/>
              <a:gd name="T80" fmla="*/ 22 w 259"/>
              <a:gd name="T81" fmla="*/ 238 h 272"/>
              <a:gd name="T82" fmla="*/ 11 w 259"/>
              <a:gd name="T83" fmla="*/ 243 h 272"/>
              <a:gd name="T84" fmla="*/ 0 w 259"/>
              <a:gd name="T85" fmla="*/ 253 h 272"/>
              <a:gd name="T86" fmla="*/ 12 w 259"/>
              <a:gd name="T87" fmla="*/ 264 h 272"/>
              <a:gd name="T88" fmla="*/ 13 w 259"/>
              <a:gd name="T89" fmla="*/ 267 h 272"/>
              <a:gd name="T90" fmla="*/ 15 w 259"/>
              <a:gd name="T91" fmla="*/ 269 h 272"/>
              <a:gd name="T92" fmla="*/ 19 w 259"/>
              <a:gd name="T93" fmla="*/ 270 h 272"/>
              <a:gd name="T94" fmla="*/ 26 w 259"/>
              <a:gd name="T95" fmla="*/ 270 h 272"/>
              <a:gd name="T96" fmla="*/ 30 w 259"/>
              <a:gd name="T97" fmla="*/ 263 h 272"/>
              <a:gd name="T98" fmla="*/ 124 w 259"/>
              <a:gd name="T99" fmla="*/ 259 h 272"/>
              <a:gd name="T100" fmla="*/ 143 w 259"/>
              <a:gd name="T101" fmla="*/ 258 h 272"/>
              <a:gd name="T102" fmla="*/ 155 w 259"/>
              <a:gd name="T103" fmla="*/ 255 h 272"/>
              <a:gd name="T104" fmla="*/ 158 w 259"/>
              <a:gd name="T105" fmla="*/ 252 h 272"/>
              <a:gd name="T106" fmla="*/ 154 w 259"/>
              <a:gd name="T107" fmla="*/ 236 h 272"/>
              <a:gd name="T108" fmla="*/ 147 w 259"/>
              <a:gd name="T109" fmla="*/ 237 h 272"/>
              <a:gd name="T110" fmla="*/ 130 w 259"/>
              <a:gd name="T111" fmla="*/ 238 h 272"/>
              <a:gd name="T112" fmla="*/ 89 w 259"/>
              <a:gd name="T113" fmla="*/ 239 h 272"/>
              <a:gd name="T114" fmla="*/ 85 w 259"/>
              <a:gd name="T115" fmla="*/ 236 h 272"/>
              <a:gd name="T116" fmla="*/ 106 w 259"/>
              <a:gd name="T117" fmla="*/ 223 h 272"/>
              <a:gd name="T118" fmla="*/ 128 w 259"/>
              <a:gd name="T119" fmla="*/ 208 h 272"/>
              <a:gd name="T120" fmla="*/ 166 w 259"/>
              <a:gd name="T121" fmla="*/ 174 h 272"/>
              <a:gd name="T122" fmla="*/ 215 w 259"/>
              <a:gd name="T123" fmla="*/ 1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9" h="272">
                <a:moveTo>
                  <a:pt x="215" y="108"/>
                </a:moveTo>
                <a:cubicBezTo>
                  <a:pt x="220" y="99"/>
                  <a:pt x="225" y="91"/>
                  <a:pt x="230" y="83"/>
                </a:cubicBezTo>
                <a:cubicBezTo>
                  <a:pt x="232" y="79"/>
                  <a:pt x="234" y="75"/>
                  <a:pt x="236" y="71"/>
                </a:cubicBezTo>
                <a:cubicBezTo>
                  <a:pt x="239" y="66"/>
                  <a:pt x="241" y="61"/>
                  <a:pt x="243" y="57"/>
                </a:cubicBezTo>
                <a:cubicBezTo>
                  <a:pt x="244" y="52"/>
                  <a:pt x="246" y="48"/>
                  <a:pt x="248" y="43"/>
                </a:cubicBezTo>
                <a:cubicBezTo>
                  <a:pt x="251" y="34"/>
                  <a:pt x="255" y="25"/>
                  <a:pt x="258" y="16"/>
                </a:cubicBezTo>
                <a:cubicBezTo>
                  <a:pt x="259" y="15"/>
                  <a:pt x="258" y="13"/>
                  <a:pt x="257" y="11"/>
                </a:cubicBezTo>
                <a:cubicBezTo>
                  <a:pt x="256" y="9"/>
                  <a:pt x="255" y="8"/>
                  <a:pt x="253" y="8"/>
                </a:cubicBezTo>
                <a:cubicBezTo>
                  <a:pt x="252" y="8"/>
                  <a:pt x="252" y="8"/>
                  <a:pt x="251" y="8"/>
                </a:cubicBezTo>
                <a:cubicBezTo>
                  <a:pt x="250" y="8"/>
                  <a:pt x="249" y="8"/>
                  <a:pt x="248" y="8"/>
                </a:cubicBezTo>
                <a:cubicBezTo>
                  <a:pt x="246" y="9"/>
                  <a:pt x="245" y="11"/>
                  <a:pt x="244" y="13"/>
                </a:cubicBezTo>
                <a:cubicBezTo>
                  <a:pt x="239" y="27"/>
                  <a:pt x="234" y="41"/>
                  <a:pt x="228" y="54"/>
                </a:cubicBezTo>
                <a:cubicBezTo>
                  <a:pt x="222" y="70"/>
                  <a:pt x="213" y="84"/>
                  <a:pt x="204" y="98"/>
                </a:cubicBezTo>
                <a:cubicBezTo>
                  <a:pt x="196" y="112"/>
                  <a:pt x="187" y="126"/>
                  <a:pt x="177" y="139"/>
                </a:cubicBezTo>
                <a:cubicBezTo>
                  <a:pt x="169" y="149"/>
                  <a:pt x="161" y="158"/>
                  <a:pt x="152" y="167"/>
                </a:cubicBezTo>
                <a:cubicBezTo>
                  <a:pt x="143" y="176"/>
                  <a:pt x="133" y="185"/>
                  <a:pt x="123" y="193"/>
                </a:cubicBezTo>
                <a:cubicBezTo>
                  <a:pt x="119" y="196"/>
                  <a:pt x="114" y="200"/>
                  <a:pt x="109" y="204"/>
                </a:cubicBezTo>
                <a:cubicBezTo>
                  <a:pt x="105" y="206"/>
                  <a:pt x="102" y="208"/>
                  <a:pt x="99" y="210"/>
                </a:cubicBezTo>
                <a:cubicBezTo>
                  <a:pt x="94" y="213"/>
                  <a:pt x="89" y="217"/>
                  <a:pt x="84" y="220"/>
                </a:cubicBezTo>
                <a:cubicBezTo>
                  <a:pt x="78" y="224"/>
                  <a:pt x="72" y="227"/>
                  <a:pt x="67" y="231"/>
                </a:cubicBezTo>
                <a:cubicBezTo>
                  <a:pt x="63" y="233"/>
                  <a:pt x="59" y="235"/>
                  <a:pt x="55" y="236"/>
                </a:cubicBezTo>
                <a:cubicBezTo>
                  <a:pt x="59" y="234"/>
                  <a:pt x="62" y="231"/>
                  <a:pt x="66" y="229"/>
                </a:cubicBezTo>
                <a:cubicBezTo>
                  <a:pt x="70" y="226"/>
                  <a:pt x="75" y="223"/>
                  <a:pt x="79" y="220"/>
                </a:cubicBezTo>
                <a:cubicBezTo>
                  <a:pt x="84" y="217"/>
                  <a:pt x="88" y="213"/>
                  <a:pt x="93" y="210"/>
                </a:cubicBezTo>
                <a:cubicBezTo>
                  <a:pt x="99" y="206"/>
                  <a:pt x="105" y="201"/>
                  <a:pt x="111" y="197"/>
                </a:cubicBezTo>
                <a:cubicBezTo>
                  <a:pt x="117" y="192"/>
                  <a:pt x="123" y="187"/>
                  <a:pt x="129" y="183"/>
                </a:cubicBezTo>
                <a:cubicBezTo>
                  <a:pt x="140" y="173"/>
                  <a:pt x="151" y="163"/>
                  <a:pt x="160" y="152"/>
                </a:cubicBezTo>
                <a:cubicBezTo>
                  <a:pt x="170" y="141"/>
                  <a:pt x="179" y="129"/>
                  <a:pt x="188" y="117"/>
                </a:cubicBezTo>
                <a:cubicBezTo>
                  <a:pt x="190" y="114"/>
                  <a:pt x="192" y="111"/>
                  <a:pt x="194" y="108"/>
                </a:cubicBezTo>
                <a:cubicBezTo>
                  <a:pt x="195" y="107"/>
                  <a:pt x="196" y="105"/>
                  <a:pt x="197" y="103"/>
                </a:cubicBezTo>
                <a:cubicBezTo>
                  <a:pt x="198" y="101"/>
                  <a:pt x="199" y="100"/>
                  <a:pt x="200" y="98"/>
                </a:cubicBezTo>
                <a:cubicBezTo>
                  <a:pt x="206" y="89"/>
                  <a:pt x="211" y="80"/>
                  <a:pt x="216" y="70"/>
                </a:cubicBezTo>
                <a:cubicBezTo>
                  <a:pt x="219" y="65"/>
                  <a:pt x="222" y="60"/>
                  <a:pt x="224" y="54"/>
                </a:cubicBezTo>
                <a:cubicBezTo>
                  <a:pt x="227" y="49"/>
                  <a:pt x="229" y="44"/>
                  <a:pt x="231" y="38"/>
                </a:cubicBezTo>
                <a:cubicBezTo>
                  <a:pt x="234" y="33"/>
                  <a:pt x="236" y="27"/>
                  <a:pt x="238" y="22"/>
                </a:cubicBezTo>
                <a:cubicBezTo>
                  <a:pt x="238" y="19"/>
                  <a:pt x="239" y="16"/>
                  <a:pt x="239" y="13"/>
                </a:cubicBezTo>
                <a:cubicBezTo>
                  <a:pt x="240" y="10"/>
                  <a:pt x="240" y="7"/>
                  <a:pt x="240" y="3"/>
                </a:cubicBezTo>
                <a:cubicBezTo>
                  <a:pt x="240" y="2"/>
                  <a:pt x="239" y="1"/>
                  <a:pt x="238" y="1"/>
                </a:cubicBezTo>
                <a:cubicBezTo>
                  <a:pt x="238" y="0"/>
                  <a:pt x="237" y="0"/>
                  <a:pt x="237" y="0"/>
                </a:cubicBezTo>
                <a:cubicBezTo>
                  <a:pt x="236" y="0"/>
                  <a:pt x="235" y="0"/>
                  <a:pt x="234" y="1"/>
                </a:cubicBezTo>
                <a:cubicBezTo>
                  <a:pt x="233" y="2"/>
                  <a:pt x="232" y="4"/>
                  <a:pt x="231" y="5"/>
                </a:cubicBezTo>
                <a:cubicBezTo>
                  <a:pt x="231" y="7"/>
                  <a:pt x="231" y="9"/>
                  <a:pt x="230" y="10"/>
                </a:cubicBezTo>
                <a:cubicBezTo>
                  <a:pt x="230" y="12"/>
                  <a:pt x="231" y="14"/>
                  <a:pt x="232" y="14"/>
                </a:cubicBezTo>
                <a:cubicBezTo>
                  <a:pt x="231" y="20"/>
                  <a:pt x="229" y="26"/>
                  <a:pt x="227" y="32"/>
                </a:cubicBezTo>
                <a:cubicBezTo>
                  <a:pt x="224" y="38"/>
                  <a:pt x="221" y="44"/>
                  <a:pt x="218" y="50"/>
                </a:cubicBezTo>
                <a:cubicBezTo>
                  <a:pt x="215" y="56"/>
                  <a:pt x="212" y="63"/>
                  <a:pt x="209" y="69"/>
                </a:cubicBezTo>
                <a:cubicBezTo>
                  <a:pt x="206" y="74"/>
                  <a:pt x="203" y="78"/>
                  <a:pt x="200" y="83"/>
                </a:cubicBezTo>
                <a:cubicBezTo>
                  <a:pt x="197" y="88"/>
                  <a:pt x="194" y="93"/>
                  <a:pt x="191" y="99"/>
                </a:cubicBezTo>
                <a:cubicBezTo>
                  <a:pt x="189" y="102"/>
                  <a:pt x="186" y="105"/>
                  <a:pt x="184" y="108"/>
                </a:cubicBezTo>
                <a:cubicBezTo>
                  <a:pt x="180" y="114"/>
                  <a:pt x="176" y="119"/>
                  <a:pt x="172" y="125"/>
                </a:cubicBezTo>
                <a:cubicBezTo>
                  <a:pt x="164" y="136"/>
                  <a:pt x="154" y="147"/>
                  <a:pt x="144" y="157"/>
                </a:cubicBezTo>
                <a:cubicBezTo>
                  <a:pt x="139" y="162"/>
                  <a:pt x="134" y="166"/>
                  <a:pt x="129" y="171"/>
                </a:cubicBezTo>
                <a:cubicBezTo>
                  <a:pt x="123" y="176"/>
                  <a:pt x="118" y="180"/>
                  <a:pt x="112" y="185"/>
                </a:cubicBezTo>
                <a:cubicBezTo>
                  <a:pt x="106" y="189"/>
                  <a:pt x="100" y="194"/>
                  <a:pt x="94" y="198"/>
                </a:cubicBezTo>
                <a:cubicBezTo>
                  <a:pt x="91" y="200"/>
                  <a:pt x="88" y="202"/>
                  <a:pt x="85" y="204"/>
                </a:cubicBezTo>
                <a:cubicBezTo>
                  <a:pt x="79" y="208"/>
                  <a:pt x="73" y="212"/>
                  <a:pt x="68" y="216"/>
                </a:cubicBezTo>
                <a:cubicBezTo>
                  <a:pt x="64" y="218"/>
                  <a:pt x="61" y="220"/>
                  <a:pt x="58" y="222"/>
                </a:cubicBezTo>
                <a:cubicBezTo>
                  <a:pt x="54" y="225"/>
                  <a:pt x="50" y="227"/>
                  <a:pt x="46" y="230"/>
                </a:cubicBezTo>
                <a:cubicBezTo>
                  <a:pt x="44" y="230"/>
                  <a:pt x="43" y="230"/>
                  <a:pt x="42" y="231"/>
                </a:cubicBezTo>
                <a:cubicBezTo>
                  <a:pt x="42" y="231"/>
                  <a:pt x="42" y="231"/>
                  <a:pt x="42" y="231"/>
                </a:cubicBezTo>
                <a:cubicBezTo>
                  <a:pt x="43" y="228"/>
                  <a:pt x="43" y="226"/>
                  <a:pt x="44" y="223"/>
                </a:cubicBezTo>
                <a:cubicBezTo>
                  <a:pt x="46" y="219"/>
                  <a:pt x="47" y="214"/>
                  <a:pt x="49" y="210"/>
                </a:cubicBezTo>
                <a:cubicBezTo>
                  <a:pt x="50" y="208"/>
                  <a:pt x="50" y="205"/>
                  <a:pt x="51" y="203"/>
                </a:cubicBezTo>
                <a:cubicBezTo>
                  <a:pt x="53" y="197"/>
                  <a:pt x="55" y="192"/>
                  <a:pt x="56" y="187"/>
                </a:cubicBezTo>
                <a:cubicBezTo>
                  <a:pt x="57" y="184"/>
                  <a:pt x="58" y="182"/>
                  <a:pt x="58" y="180"/>
                </a:cubicBezTo>
                <a:cubicBezTo>
                  <a:pt x="60" y="170"/>
                  <a:pt x="63" y="160"/>
                  <a:pt x="65" y="151"/>
                </a:cubicBezTo>
                <a:cubicBezTo>
                  <a:pt x="65" y="149"/>
                  <a:pt x="65" y="147"/>
                  <a:pt x="64" y="145"/>
                </a:cubicBezTo>
                <a:cubicBezTo>
                  <a:pt x="63" y="144"/>
                  <a:pt x="62" y="143"/>
                  <a:pt x="60" y="142"/>
                </a:cubicBezTo>
                <a:cubicBezTo>
                  <a:pt x="60" y="142"/>
                  <a:pt x="59" y="142"/>
                  <a:pt x="58" y="142"/>
                </a:cubicBezTo>
                <a:cubicBezTo>
                  <a:pt x="55" y="142"/>
                  <a:pt x="52" y="144"/>
                  <a:pt x="52" y="147"/>
                </a:cubicBezTo>
                <a:cubicBezTo>
                  <a:pt x="50" y="153"/>
                  <a:pt x="49" y="159"/>
                  <a:pt x="48" y="165"/>
                </a:cubicBezTo>
                <a:cubicBezTo>
                  <a:pt x="45" y="168"/>
                  <a:pt x="43" y="172"/>
                  <a:pt x="41" y="175"/>
                </a:cubicBezTo>
                <a:cubicBezTo>
                  <a:pt x="40" y="176"/>
                  <a:pt x="41" y="177"/>
                  <a:pt x="41" y="177"/>
                </a:cubicBezTo>
                <a:cubicBezTo>
                  <a:pt x="42" y="177"/>
                  <a:pt x="43" y="177"/>
                  <a:pt x="43" y="176"/>
                </a:cubicBezTo>
                <a:cubicBezTo>
                  <a:pt x="44" y="175"/>
                  <a:pt x="45" y="174"/>
                  <a:pt x="46" y="172"/>
                </a:cubicBezTo>
                <a:cubicBezTo>
                  <a:pt x="46" y="174"/>
                  <a:pt x="45" y="176"/>
                  <a:pt x="45" y="177"/>
                </a:cubicBezTo>
                <a:cubicBezTo>
                  <a:pt x="45" y="178"/>
                  <a:pt x="44" y="179"/>
                  <a:pt x="44" y="179"/>
                </a:cubicBezTo>
                <a:cubicBezTo>
                  <a:pt x="44" y="181"/>
                  <a:pt x="43" y="183"/>
                  <a:pt x="42" y="185"/>
                </a:cubicBezTo>
                <a:cubicBezTo>
                  <a:pt x="41" y="191"/>
                  <a:pt x="39" y="196"/>
                  <a:pt x="37" y="201"/>
                </a:cubicBezTo>
                <a:cubicBezTo>
                  <a:pt x="35" y="207"/>
                  <a:pt x="33" y="214"/>
                  <a:pt x="31" y="220"/>
                </a:cubicBezTo>
                <a:cubicBezTo>
                  <a:pt x="29" y="222"/>
                  <a:pt x="28" y="225"/>
                  <a:pt x="27" y="228"/>
                </a:cubicBezTo>
                <a:cubicBezTo>
                  <a:pt x="25" y="232"/>
                  <a:pt x="24" y="235"/>
                  <a:pt x="22" y="238"/>
                </a:cubicBezTo>
                <a:cubicBezTo>
                  <a:pt x="22" y="240"/>
                  <a:pt x="21" y="241"/>
                  <a:pt x="21" y="242"/>
                </a:cubicBezTo>
                <a:cubicBezTo>
                  <a:pt x="17" y="242"/>
                  <a:pt x="14" y="243"/>
                  <a:pt x="11" y="243"/>
                </a:cubicBezTo>
                <a:cubicBezTo>
                  <a:pt x="8" y="243"/>
                  <a:pt x="5" y="244"/>
                  <a:pt x="3" y="246"/>
                </a:cubicBezTo>
                <a:cubicBezTo>
                  <a:pt x="1" y="248"/>
                  <a:pt x="0" y="251"/>
                  <a:pt x="0" y="253"/>
                </a:cubicBezTo>
                <a:cubicBezTo>
                  <a:pt x="0" y="259"/>
                  <a:pt x="5" y="264"/>
                  <a:pt x="11" y="264"/>
                </a:cubicBezTo>
                <a:cubicBezTo>
                  <a:pt x="11" y="264"/>
                  <a:pt x="12" y="264"/>
                  <a:pt x="12" y="264"/>
                </a:cubicBezTo>
                <a:cubicBezTo>
                  <a:pt x="12" y="264"/>
                  <a:pt x="12" y="264"/>
                  <a:pt x="13" y="265"/>
                </a:cubicBezTo>
                <a:cubicBezTo>
                  <a:pt x="13" y="265"/>
                  <a:pt x="13" y="266"/>
                  <a:pt x="13" y="267"/>
                </a:cubicBezTo>
                <a:cubicBezTo>
                  <a:pt x="13" y="267"/>
                  <a:pt x="14" y="267"/>
                  <a:pt x="14" y="267"/>
                </a:cubicBezTo>
                <a:cubicBezTo>
                  <a:pt x="14" y="268"/>
                  <a:pt x="14" y="268"/>
                  <a:pt x="15" y="269"/>
                </a:cubicBezTo>
                <a:cubicBezTo>
                  <a:pt x="16" y="270"/>
                  <a:pt x="17" y="270"/>
                  <a:pt x="18" y="270"/>
                </a:cubicBezTo>
                <a:cubicBezTo>
                  <a:pt x="18" y="270"/>
                  <a:pt x="18" y="270"/>
                  <a:pt x="19" y="270"/>
                </a:cubicBezTo>
                <a:cubicBezTo>
                  <a:pt x="19" y="271"/>
                  <a:pt x="20" y="271"/>
                  <a:pt x="20" y="271"/>
                </a:cubicBezTo>
                <a:cubicBezTo>
                  <a:pt x="22" y="272"/>
                  <a:pt x="24" y="271"/>
                  <a:pt x="26" y="270"/>
                </a:cubicBezTo>
                <a:cubicBezTo>
                  <a:pt x="27" y="269"/>
                  <a:pt x="28" y="268"/>
                  <a:pt x="29" y="266"/>
                </a:cubicBezTo>
                <a:cubicBezTo>
                  <a:pt x="29" y="265"/>
                  <a:pt x="30" y="264"/>
                  <a:pt x="30" y="263"/>
                </a:cubicBezTo>
                <a:cubicBezTo>
                  <a:pt x="47" y="262"/>
                  <a:pt x="64" y="261"/>
                  <a:pt x="81" y="260"/>
                </a:cubicBezTo>
                <a:cubicBezTo>
                  <a:pt x="95" y="260"/>
                  <a:pt x="110" y="259"/>
                  <a:pt x="124" y="259"/>
                </a:cubicBezTo>
                <a:cubicBezTo>
                  <a:pt x="128" y="259"/>
                  <a:pt x="133" y="258"/>
                  <a:pt x="137" y="258"/>
                </a:cubicBezTo>
                <a:cubicBezTo>
                  <a:pt x="139" y="258"/>
                  <a:pt x="141" y="258"/>
                  <a:pt x="143" y="258"/>
                </a:cubicBezTo>
                <a:cubicBezTo>
                  <a:pt x="146" y="258"/>
                  <a:pt x="149" y="257"/>
                  <a:pt x="151" y="257"/>
                </a:cubicBezTo>
                <a:cubicBezTo>
                  <a:pt x="153" y="256"/>
                  <a:pt x="154" y="256"/>
                  <a:pt x="155" y="255"/>
                </a:cubicBezTo>
                <a:cubicBezTo>
                  <a:pt x="156" y="255"/>
                  <a:pt x="156" y="255"/>
                  <a:pt x="156" y="254"/>
                </a:cubicBezTo>
                <a:cubicBezTo>
                  <a:pt x="157" y="254"/>
                  <a:pt x="158" y="253"/>
                  <a:pt x="158" y="252"/>
                </a:cubicBezTo>
                <a:cubicBezTo>
                  <a:pt x="162" y="249"/>
                  <a:pt x="162" y="244"/>
                  <a:pt x="160" y="240"/>
                </a:cubicBezTo>
                <a:cubicBezTo>
                  <a:pt x="159" y="238"/>
                  <a:pt x="157" y="237"/>
                  <a:pt x="154" y="236"/>
                </a:cubicBezTo>
                <a:cubicBezTo>
                  <a:pt x="153" y="236"/>
                  <a:pt x="152" y="236"/>
                  <a:pt x="152" y="236"/>
                </a:cubicBezTo>
                <a:cubicBezTo>
                  <a:pt x="150" y="236"/>
                  <a:pt x="148" y="236"/>
                  <a:pt x="147" y="237"/>
                </a:cubicBezTo>
                <a:cubicBezTo>
                  <a:pt x="146" y="237"/>
                  <a:pt x="146" y="237"/>
                  <a:pt x="145" y="237"/>
                </a:cubicBezTo>
                <a:cubicBezTo>
                  <a:pt x="140" y="238"/>
                  <a:pt x="135" y="237"/>
                  <a:pt x="130" y="238"/>
                </a:cubicBezTo>
                <a:cubicBezTo>
                  <a:pt x="126" y="238"/>
                  <a:pt x="122" y="238"/>
                  <a:pt x="118" y="238"/>
                </a:cubicBezTo>
                <a:cubicBezTo>
                  <a:pt x="108" y="238"/>
                  <a:pt x="99" y="239"/>
                  <a:pt x="89" y="239"/>
                </a:cubicBezTo>
                <a:cubicBezTo>
                  <a:pt x="86" y="239"/>
                  <a:pt x="83" y="239"/>
                  <a:pt x="81" y="239"/>
                </a:cubicBezTo>
                <a:cubicBezTo>
                  <a:pt x="82" y="238"/>
                  <a:pt x="84" y="237"/>
                  <a:pt x="85" y="236"/>
                </a:cubicBezTo>
                <a:cubicBezTo>
                  <a:pt x="89" y="234"/>
                  <a:pt x="93" y="232"/>
                  <a:pt x="97" y="229"/>
                </a:cubicBezTo>
                <a:cubicBezTo>
                  <a:pt x="100" y="227"/>
                  <a:pt x="103" y="225"/>
                  <a:pt x="106" y="223"/>
                </a:cubicBezTo>
                <a:cubicBezTo>
                  <a:pt x="110" y="220"/>
                  <a:pt x="113" y="218"/>
                  <a:pt x="117" y="216"/>
                </a:cubicBezTo>
                <a:cubicBezTo>
                  <a:pt x="120" y="213"/>
                  <a:pt x="124" y="210"/>
                  <a:pt x="128" y="208"/>
                </a:cubicBezTo>
                <a:cubicBezTo>
                  <a:pt x="132" y="204"/>
                  <a:pt x="137" y="200"/>
                  <a:pt x="142" y="196"/>
                </a:cubicBezTo>
                <a:cubicBezTo>
                  <a:pt x="150" y="189"/>
                  <a:pt x="158" y="182"/>
                  <a:pt x="166" y="174"/>
                </a:cubicBezTo>
                <a:cubicBezTo>
                  <a:pt x="178" y="161"/>
                  <a:pt x="189" y="146"/>
                  <a:pt x="200" y="131"/>
                </a:cubicBezTo>
                <a:cubicBezTo>
                  <a:pt x="205" y="123"/>
                  <a:pt x="210" y="116"/>
                  <a:pt x="215" y="108"/>
                </a:cubicBezTo>
                <a:close/>
              </a:path>
            </a:pathLst>
          </a:custGeom>
          <a:solidFill>
            <a:srgbClr val="FF0000"/>
          </a:solidFill>
          <a:ln>
            <a:solidFill>
              <a:schemeClr val="tx1"/>
            </a:solidFill>
          </a:ln>
        </p:spPr>
        <p:txBody>
          <a:bodyPr vert="horz" wrap="square" lIns="91412" tIns="45706" rIns="91412" bIns="45706" numCol="1" anchor="t" anchorCtr="0" compatLnSpc="1"/>
          <a:lstStyle/>
          <a:p>
            <a:pPr defTabSz="1218565"/>
            <a:endParaRPr lang="zh-CN" altLang="en-US" sz="1800">
              <a:solidFill>
                <a:schemeClr val="tx1">
                  <a:lumMod val="50000"/>
                </a:schemeClr>
              </a:solidFill>
              <a:latin typeface="汉仪家书简" panose="02010609000101010101" pitchFamily="49" charset="-122"/>
              <a:ea typeface="汉仪家书简" panose="02010609000101010101" pitchFamily="49" charset="-122"/>
              <a:cs typeface="+mn-lt"/>
            </a:endParaRPr>
          </a:p>
        </p:txBody>
      </p:sp>
      <p:grpSp>
        <p:nvGrpSpPr>
          <p:cNvPr id="25" name="组合 61">
            <a:extLst>
              <a:ext uri="{FF2B5EF4-FFF2-40B4-BE49-F238E27FC236}">
                <a16:creationId xmlns:a16="http://schemas.microsoft.com/office/drawing/2014/main" id="{F3122B32-0DAC-4D54-9D2D-2553EE153DEC}"/>
              </a:ext>
            </a:extLst>
          </p:cNvPr>
          <p:cNvGrpSpPr/>
          <p:nvPr/>
        </p:nvGrpSpPr>
        <p:grpSpPr>
          <a:xfrm rot="20872059">
            <a:off x="580697" y="4970537"/>
            <a:ext cx="752494" cy="863034"/>
            <a:chOff x="4427538" y="954088"/>
            <a:chExt cx="3333750" cy="3729038"/>
          </a:xfrm>
        </p:grpSpPr>
        <p:sp>
          <p:nvSpPr>
            <p:cNvPr id="26" name="Freeform 5">
              <a:extLst>
                <a:ext uri="{FF2B5EF4-FFF2-40B4-BE49-F238E27FC236}">
                  <a16:creationId xmlns:a16="http://schemas.microsoft.com/office/drawing/2014/main" id="{1D7263E2-2A71-4FFA-B5E7-EBD8371ECF57}"/>
                </a:ext>
              </a:extLst>
            </p:cNvPr>
            <p:cNvSpPr>
              <a:spLocks/>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6">
              <a:extLst>
                <a:ext uri="{FF2B5EF4-FFF2-40B4-BE49-F238E27FC236}">
                  <a16:creationId xmlns:a16="http://schemas.microsoft.com/office/drawing/2014/main" id="{13BFB158-F9E6-4069-B0D5-1FBC43A482DC}"/>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7">
              <a:extLst>
                <a:ext uri="{FF2B5EF4-FFF2-40B4-BE49-F238E27FC236}">
                  <a16:creationId xmlns:a16="http://schemas.microsoft.com/office/drawing/2014/main" id="{D8992BDE-3029-4B0D-8F98-14B085C83C55}"/>
                </a:ext>
              </a:extLst>
            </p:cNvPr>
            <p:cNvSpPr>
              <a:spLocks/>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9" name="Freeform 8">
              <a:extLst>
                <a:ext uri="{FF2B5EF4-FFF2-40B4-BE49-F238E27FC236}">
                  <a16:creationId xmlns:a16="http://schemas.microsoft.com/office/drawing/2014/main" id="{64E91B0E-A6EA-47E2-B6E6-AA4B6373F0DA}"/>
                </a:ext>
              </a:extLst>
            </p:cNvPr>
            <p:cNvSpPr>
              <a:spLocks/>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 name="Freeform 9">
              <a:extLst>
                <a:ext uri="{FF2B5EF4-FFF2-40B4-BE49-F238E27FC236}">
                  <a16:creationId xmlns:a16="http://schemas.microsoft.com/office/drawing/2014/main" id="{D268B50E-8A85-4DCD-8B02-394151BDAE54}"/>
                </a:ext>
              </a:extLst>
            </p:cNvPr>
            <p:cNvSpPr>
              <a:spLocks/>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10">
              <a:extLst>
                <a:ext uri="{FF2B5EF4-FFF2-40B4-BE49-F238E27FC236}">
                  <a16:creationId xmlns:a16="http://schemas.microsoft.com/office/drawing/2014/main" id="{E6075C20-EE09-4B48-BEE2-CE384653E6F3}"/>
                </a:ext>
              </a:extLst>
            </p:cNvPr>
            <p:cNvSpPr>
              <a:spLocks/>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2" name="Freeform 11">
              <a:extLst>
                <a:ext uri="{FF2B5EF4-FFF2-40B4-BE49-F238E27FC236}">
                  <a16:creationId xmlns:a16="http://schemas.microsoft.com/office/drawing/2014/main" id="{DEAB0CD9-693A-42C3-A527-0D343EA388F8}"/>
                </a:ext>
              </a:extLst>
            </p:cNvPr>
            <p:cNvSpPr>
              <a:spLocks/>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3" name="Freeform 12">
              <a:extLst>
                <a:ext uri="{FF2B5EF4-FFF2-40B4-BE49-F238E27FC236}">
                  <a16:creationId xmlns:a16="http://schemas.microsoft.com/office/drawing/2014/main" id="{B5AD4E09-1854-4655-BCD0-6C16720C7EA4}"/>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4" name="Freeform 13">
              <a:extLst>
                <a:ext uri="{FF2B5EF4-FFF2-40B4-BE49-F238E27FC236}">
                  <a16:creationId xmlns:a16="http://schemas.microsoft.com/office/drawing/2014/main" id="{9C542BE1-CE94-47BA-9D2C-ECD35F04265B}"/>
                </a:ext>
              </a:extLst>
            </p:cNvPr>
            <p:cNvSpPr>
              <a:spLocks/>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5" name="Freeform 14">
              <a:extLst>
                <a:ext uri="{FF2B5EF4-FFF2-40B4-BE49-F238E27FC236}">
                  <a16:creationId xmlns:a16="http://schemas.microsoft.com/office/drawing/2014/main" id="{69147137-9175-4C57-8A3C-90ABEFA92ED2}"/>
                </a:ext>
              </a:extLst>
            </p:cNvPr>
            <p:cNvSpPr>
              <a:spLocks/>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5">
              <a:extLst>
                <a:ext uri="{FF2B5EF4-FFF2-40B4-BE49-F238E27FC236}">
                  <a16:creationId xmlns:a16="http://schemas.microsoft.com/office/drawing/2014/main" id="{8B23E338-B5F9-4CE1-9DE6-0DDC3AD57ED2}"/>
                </a:ext>
              </a:extLst>
            </p:cNvPr>
            <p:cNvSpPr>
              <a:spLocks/>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6">
              <a:extLst>
                <a:ext uri="{FF2B5EF4-FFF2-40B4-BE49-F238E27FC236}">
                  <a16:creationId xmlns:a16="http://schemas.microsoft.com/office/drawing/2014/main" id="{CDA9FE5D-8713-45B2-AFB0-69623C405FC4}"/>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7">
              <a:extLst>
                <a:ext uri="{FF2B5EF4-FFF2-40B4-BE49-F238E27FC236}">
                  <a16:creationId xmlns:a16="http://schemas.microsoft.com/office/drawing/2014/main" id="{CEE75401-30E7-451D-BEA5-B309A5B4175E}"/>
                </a:ext>
              </a:extLst>
            </p:cNvPr>
            <p:cNvSpPr>
              <a:spLocks/>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9" name="Freeform 18">
              <a:extLst>
                <a:ext uri="{FF2B5EF4-FFF2-40B4-BE49-F238E27FC236}">
                  <a16:creationId xmlns:a16="http://schemas.microsoft.com/office/drawing/2014/main" id="{DA16F999-F8B4-4793-9CC8-FC1436B44476}"/>
                </a:ext>
              </a:extLst>
            </p:cNvPr>
            <p:cNvSpPr>
              <a:spLocks/>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0" name="Freeform 19">
              <a:extLst>
                <a:ext uri="{FF2B5EF4-FFF2-40B4-BE49-F238E27FC236}">
                  <a16:creationId xmlns:a16="http://schemas.microsoft.com/office/drawing/2014/main" id="{2DB25B80-B88B-4473-8903-70E3EB6CDDE2}"/>
                </a:ext>
              </a:extLst>
            </p:cNvPr>
            <p:cNvSpPr>
              <a:spLocks/>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1" name="Freeform 20">
              <a:extLst>
                <a:ext uri="{FF2B5EF4-FFF2-40B4-BE49-F238E27FC236}">
                  <a16:creationId xmlns:a16="http://schemas.microsoft.com/office/drawing/2014/main" id="{3F0E9FC3-1068-47B2-9139-5906128EE834}"/>
                </a:ext>
              </a:extLst>
            </p:cNvPr>
            <p:cNvSpPr>
              <a:spLocks/>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2" name="Freeform 21">
              <a:extLst>
                <a:ext uri="{FF2B5EF4-FFF2-40B4-BE49-F238E27FC236}">
                  <a16:creationId xmlns:a16="http://schemas.microsoft.com/office/drawing/2014/main" id="{70D30E2A-8A1F-4639-A5C0-792FBBF9FCD2}"/>
                </a:ext>
              </a:extLst>
            </p:cNvPr>
            <p:cNvSpPr>
              <a:spLocks/>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
              <a:extLst>
                <a:ext uri="{FF2B5EF4-FFF2-40B4-BE49-F238E27FC236}">
                  <a16:creationId xmlns:a16="http://schemas.microsoft.com/office/drawing/2014/main" id="{5DB1169C-07F7-4624-90D8-E8A4A001652F}"/>
                </a:ext>
              </a:extLst>
            </p:cNvPr>
            <p:cNvSpPr>
              <a:spLocks/>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
              <a:extLst>
                <a:ext uri="{FF2B5EF4-FFF2-40B4-BE49-F238E27FC236}">
                  <a16:creationId xmlns:a16="http://schemas.microsoft.com/office/drawing/2014/main" id="{B3514326-C940-4624-AADE-8E160E3BC16B}"/>
                </a:ext>
              </a:extLst>
            </p:cNvPr>
            <p:cNvSpPr>
              <a:spLocks/>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5" name="Freeform 24">
              <a:extLst>
                <a:ext uri="{FF2B5EF4-FFF2-40B4-BE49-F238E27FC236}">
                  <a16:creationId xmlns:a16="http://schemas.microsoft.com/office/drawing/2014/main" id="{C01E5827-0352-4B26-BF80-72B3E59B731E}"/>
                </a:ext>
              </a:extLst>
            </p:cNvPr>
            <p:cNvSpPr>
              <a:spLocks/>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6" name="Freeform 25">
              <a:extLst>
                <a:ext uri="{FF2B5EF4-FFF2-40B4-BE49-F238E27FC236}">
                  <a16:creationId xmlns:a16="http://schemas.microsoft.com/office/drawing/2014/main" id="{0E699D5E-DCFF-4B07-B9B9-E908236D18AB}"/>
                </a:ext>
              </a:extLst>
            </p:cNvPr>
            <p:cNvSpPr>
              <a:spLocks/>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6">
              <a:extLst>
                <a:ext uri="{FF2B5EF4-FFF2-40B4-BE49-F238E27FC236}">
                  <a16:creationId xmlns:a16="http://schemas.microsoft.com/office/drawing/2014/main" id="{ADEDB4DB-0839-41A6-89A6-44F08F6504CB}"/>
                </a:ext>
              </a:extLst>
            </p:cNvPr>
            <p:cNvSpPr>
              <a:spLocks/>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7">
              <a:extLst>
                <a:ext uri="{FF2B5EF4-FFF2-40B4-BE49-F238E27FC236}">
                  <a16:creationId xmlns:a16="http://schemas.microsoft.com/office/drawing/2014/main" id="{213939E7-0367-4441-9554-5A0A31BB7455}"/>
                </a:ext>
              </a:extLst>
            </p:cNvPr>
            <p:cNvSpPr>
              <a:spLocks/>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8">
              <a:extLst>
                <a:ext uri="{FF2B5EF4-FFF2-40B4-BE49-F238E27FC236}">
                  <a16:creationId xmlns:a16="http://schemas.microsoft.com/office/drawing/2014/main" id="{3212AA91-D75B-4172-BB76-A28B0CBDA246}"/>
                </a:ext>
              </a:extLst>
            </p:cNvPr>
            <p:cNvSpPr>
              <a:spLocks/>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0" name="Freeform 29">
              <a:extLst>
                <a:ext uri="{FF2B5EF4-FFF2-40B4-BE49-F238E27FC236}">
                  <a16:creationId xmlns:a16="http://schemas.microsoft.com/office/drawing/2014/main" id="{6D0E3A4D-BE72-4D8D-823F-BEB1AD97257E}"/>
                </a:ext>
              </a:extLst>
            </p:cNvPr>
            <p:cNvSpPr>
              <a:spLocks/>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1" name="Freeform 30">
              <a:extLst>
                <a:ext uri="{FF2B5EF4-FFF2-40B4-BE49-F238E27FC236}">
                  <a16:creationId xmlns:a16="http://schemas.microsoft.com/office/drawing/2014/main" id="{E33F21EC-9FCC-4A4F-9233-EF6367A348CC}"/>
                </a:ext>
              </a:extLst>
            </p:cNvPr>
            <p:cNvSpPr>
              <a:spLocks/>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31">
              <a:extLst>
                <a:ext uri="{FF2B5EF4-FFF2-40B4-BE49-F238E27FC236}">
                  <a16:creationId xmlns:a16="http://schemas.microsoft.com/office/drawing/2014/main" id="{3165B990-A529-4712-BD1A-B36B5FF9AE61}"/>
                </a:ext>
              </a:extLst>
            </p:cNvPr>
            <p:cNvSpPr>
              <a:spLocks/>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3" name="Freeform 32">
              <a:extLst>
                <a:ext uri="{FF2B5EF4-FFF2-40B4-BE49-F238E27FC236}">
                  <a16:creationId xmlns:a16="http://schemas.microsoft.com/office/drawing/2014/main" id="{980A9912-93F5-4E2E-B635-F038D62290AB}"/>
                </a:ext>
              </a:extLst>
            </p:cNvPr>
            <p:cNvSpPr>
              <a:spLocks/>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4" name="Freeform 33">
              <a:extLst>
                <a:ext uri="{FF2B5EF4-FFF2-40B4-BE49-F238E27FC236}">
                  <a16:creationId xmlns:a16="http://schemas.microsoft.com/office/drawing/2014/main" id="{98114382-89D4-4C08-85F5-80D44F78BD71}"/>
                </a:ext>
              </a:extLst>
            </p:cNvPr>
            <p:cNvSpPr>
              <a:spLocks/>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34">
              <a:extLst>
                <a:ext uri="{FF2B5EF4-FFF2-40B4-BE49-F238E27FC236}">
                  <a16:creationId xmlns:a16="http://schemas.microsoft.com/office/drawing/2014/main" id="{DB97C38E-242D-47C6-B36A-C344FAB476D8}"/>
                </a:ext>
              </a:extLst>
            </p:cNvPr>
            <p:cNvSpPr>
              <a:spLocks/>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35">
              <a:extLst>
                <a:ext uri="{FF2B5EF4-FFF2-40B4-BE49-F238E27FC236}">
                  <a16:creationId xmlns:a16="http://schemas.microsoft.com/office/drawing/2014/main" id="{3341E353-BE0A-48B3-8240-CA00EC847F1A}"/>
                </a:ext>
              </a:extLst>
            </p:cNvPr>
            <p:cNvSpPr>
              <a:spLocks/>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36">
              <a:extLst>
                <a:ext uri="{FF2B5EF4-FFF2-40B4-BE49-F238E27FC236}">
                  <a16:creationId xmlns:a16="http://schemas.microsoft.com/office/drawing/2014/main" id="{20137288-5166-4387-B7E5-8EABA3FD0B93}"/>
                </a:ext>
              </a:extLst>
            </p:cNvPr>
            <p:cNvSpPr>
              <a:spLocks/>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37">
              <a:extLst>
                <a:ext uri="{FF2B5EF4-FFF2-40B4-BE49-F238E27FC236}">
                  <a16:creationId xmlns:a16="http://schemas.microsoft.com/office/drawing/2014/main" id="{3DCF4ECA-3071-4390-BF6B-94BEF8A89BE4}"/>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38">
              <a:extLst>
                <a:ext uri="{FF2B5EF4-FFF2-40B4-BE49-F238E27FC236}">
                  <a16:creationId xmlns:a16="http://schemas.microsoft.com/office/drawing/2014/main" id="{3D2E639E-3FAA-408E-8EA1-FC21AF3F42F4}"/>
                </a:ext>
              </a:extLst>
            </p:cNvPr>
            <p:cNvSpPr>
              <a:spLocks/>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39">
              <a:extLst>
                <a:ext uri="{FF2B5EF4-FFF2-40B4-BE49-F238E27FC236}">
                  <a16:creationId xmlns:a16="http://schemas.microsoft.com/office/drawing/2014/main" id="{DD67F521-833D-43D3-AEDF-2F9738976A23}"/>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0">
              <a:extLst>
                <a:ext uri="{FF2B5EF4-FFF2-40B4-BE49-F238E27FC236}">
                  <a16:creationId xmlns:a16="http://schemas.microsoft.com/office/drawing/2014/main" id="{C096366E-0C08-4ECE-AEA5-C6A0CB63305B}"/>
                </a:ext>
              </a:extLst>
            </p:cNvPr>
            <p:cNvSpPr>
              <a:spLocks/>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1">
              <a:extLst>
                <a:ext uri="{FF2B5EF4-FFF2-40B4-BE49-F238E27FC236}">
                  <a16:creationId xmlns:a16="http://schemas.microsoft.com/office/drawing/2014/main" id="{66A02916-7AE7-41A0-9454-A24C85360F43}"/>
                </a:ext>
              </a:extLst>
            </p:cNvPr>
            <p:cNvSpPr>
              <a:spLocks/>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2">
              <a:extLst>
                <a:ext uri="{FF2B5EF4-FFF2-40B4-BE49-F238E27FC236}">
                  <a16:creationId xmlns:a16="http://schemas.microsoft.com/office/drawing/2014/main" id="{B9138D97-E685-4420-AC88-1759CD58BD0E}"/>
                </a:ext>
              </a:extLst>
            </p:cNvPr>
            <p:cNvSpPr>
              <a:spLocks/>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3">
              <a:extLst>
                <a:ext uri="{FF2B5EF4-FFF2-40B4-BE49-F238E27FC236}">
                  <a16:creationId xmlns:a16="http://schemas.microsoft.com/office/drawing/2014/main" id="{CF5CB755-46A3-41D0-B26A-4375D27A114A}"/>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4">
              <a:extLst>
                <a:ext uri="{FF2B5EF4-FFF2-40B4-BE49-F238E27FC236}">
                  <a16:creationId xmlns:a16="http://schemas.microsoft.com/office/drawing/2014/main" id="{EF0D78C9-B66A-45BF-ABE7-D2BF54DBD3EE}"/>
                </a:ext>
              </a:extLst>
            </p:cNvPr>
            <p:cNvSpPr>
              <a:spLocks/>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5">
              <a:extLst>
                <a:ext uri="{FF2B5EF4-FFF2-40B4-BE49-F238E27FC236}">
                  <a16:creationId xmlns:a16="http://schemas.microsoft.com/office/drawing/2014/main" id="{EE7F73DA-0294-4483-9ED6-F71852F6783C}"/>
                </a:ext>
              </a:extLst>
            </p:cNvPr>
            <p:cNvSpPr>
              <a:spLocks/>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
              <a:extLst>
                <a:ext uri="{FF2B5EF4-FFF2-40B4-BE49-F238E27FC236}">
                  <a16:creationId xmlns:a16="http://schemas.microsoft.com/office/drawing/2014/main" id="{1A186A71-B809-4EDD-9024-2A5F00EEB7F4}"/>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 name="矩形 4">
            <a:extLst>
              <a:ext uri="{FF2B5EF4-FFF2-40B4-BE49-F238E27FC236}">
                <a16:creationId xmlns:a16="http://schemas.microsoft.com/office/drawing/2014/main" id="{CFD9E591-16A8-0AA6-BACA-962462E3ACE9}"/>
              </a:ext>
            </a:extLst>
          </p:cNvPr>
          <p:cNvSpPr/>
          <p:nvPr/>
        </p:nvSpPr>
        <p:spPr>
          <a:xfrm>
            <a:off x="2351584" y="1760787"/>
            <a:ext cx="648072" cy="2909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a:extLst>
              <a:ext uri="{FF2B5EF4-FFF2-40B4-BE49-F238E27FC236}">
                <a16:creationId xmlns:a16="http://schemas.microsoft.com/office/drawing/2014/main" id="{FD8F8A7D-E8F0-2802-7B6A-1CE3A3E010BA}"/>
              </a:ext>
            </a:extLst>
          </p:cNvPr>
          <p:cNvSpPr txBox="1"/>
          <p:nvPr/>
        </p:nvSpPr>
        <p:spPr>
          <a:xfrm>
            <a:off x="2351584" y="1790851"/>
            <a:ext cx="704039" cy="230832"/>
          </a:xfrm>
          <a:prstGeom prst="rect">
            <a:avLst/>
          </a:prstGeom>
          <a:noFill/>
        </p:spPr>
        <p:txBody>
          <a:bodyPr wrap="none" rtlCol="0">
            <a:spAutoFit/>
          </a:bodyPr>
          <a:lstStyle/>
          <a:p>
            <a:r>
              <a:rPr lang="en-US" altLang="zh-TW" sz="900" b="1" dirty="0">
                <a:latin typeface="標楷體" panose="03000509000000000000" pitchFamily="65" charset="-120"/>
                <a:ea typeface="標楷體" panose="03000509000000000000" pitchFamily="65" charset="-120"/>
              </a:rPr>
              <a:t>2026/6/20</a:t>
            </a:r>
            <a:endParaRPr lang="zh-TW" altLang="en-US" sz="1000" b="1" dirty="0">
              <a:latin typeface="標楷體" panose="03000509000000000000" pitchFamily="65" charset="-120"/>
              <a:ea typeface="標楷體" panose="03000509000000000000" pitchFamily="65" charset="-120"/>
            </a:endParaRPr>
          </a:p>
        </p:txBody>
      </p:sp>
      <p:sp>
        <p:nvSpPr>
          <p:cNvPr id="8" name="投影片編號版面配置區 8">
            <a:extLst>
              <a:ext uri="{FF2B5EF4-FFF2-40B4-BE49-F238E27FC236}">
                <a16:creationId xmlns:a16="http://schemas.microsoft.com/office/drawing/2014/main" id="{7FB32A18-09CF-C4DD-CA1A-B6B5D72AB2F6}"/>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42</a:t>
            </a:fld>
            <a:endParaRPr lang="zh-TW" altLang="en-US" sz="2600"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descr="一張含有 文字, 螢幕擷取畫面, 數字, 字型 的圖片&#10;&#10;AI 產生的內容可能不正確。">
            <a:extLst>
              <a:ext uri="{FF2B5EF4-FFF2-40B4-BE49-F238E27FC236}">
                <a16:creationId xmlns:a16="http://schemas.microsoft.com/office/drawing/2014/main" id="{110B1778-6C53-34F3-9635-FF00C30DA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8168" y="1034108"/>
            <a:ext cx="3883797" cy="5687536"/>
          </a:xfrm>
          <a:prstGeom prst="rect">
            <a:avLst/>
          </a:prstGeom>
        </p:spPr>
      </p:pic>
      <p:sp>
        <p:nvSpPr>
          <p:cNvPr id="15" name="矩形 14"/>
          <p:cNvSpPr/>
          <p:nvPr/>
        </p:nvSpPr>
        <p:spPr>
          <a:xfrm>
            <a:off x="5735961" y="5088164"/>
            <a:ext cx="5692452" cy="1228028"/>
          </a:xfrm>
          <a:prstGeom prst="rect">
            <a:avLst/>
          </a:prstGeom>
          <a:solidFill>
            <a:schemeClr val="accent4">
              <a:lumMod val="20000"/>
              <a:lumOff val="80000"/>
            </a:schemeClr>
          </a:solidFill>
          <a:ln w="28575">
            <a:solidFill>
              <a:srgbClr val="FFC000"/>
            </a:solidFill>
          </a:ln>
        </p:spPr>
        <p:txBody>
          <a:bodyPr wrap="square">
            <a:spAutoFit/>
          </a:bodyPr>
          <a:lstStyle/>
          <a:p>
            <a:pPr algn="ctr" eaLnBrk="1" fontAlgn="auto" hangingPunct="1">
              <a:spcBef>
                <a:spcPts val="0"/>
              </a:spcBef>
              <a:spcAft>
                <a:spcPts val="0"/>
              </a:spcAft>
              <a:defRPr/>
            </a:pPr>
            <a:r>
              <a:rPr lang="zh-TW" altLang="en-US" sz="2400" b="1" dirty="0">
                <a:solidFill>
                  <a:srgbClr val="FF0000"/>
                </a:solidFill>
                <a:latin typeface="微軟正黑體" panose="020B0604030504040204" pitchFamily="34" charset="-120"/>
                <a:ea typeface="微軟正黑體" panose="020B0604030504040204" pitchFamily="34" charset="-120"/>
              </a:rPr>
              <a:t>注    意</a:t>
            </a:r>
            <a:r>
              <a:rPr lang="en-US" altLang="zh-TW" sz="2400" b="1" dirty="0">
                <a:solidFill>
                  <a:srgbClr val="FF0000"/>
                </a:solidFill>
                <a:latin typeface="微軟正黑體" panose="020B0604030504040204" pitchFamily="34" charset="-120"/>
                <a:ea typeface="微軟正黑體" panose="020B0604030504040204" pitchFamily="34" charset="-120"/>
              </a:rPr>
              <a:t>!!</a:t>
            </a:r>
          </a:p>
          <a:p>
            <a:pPr eaLnBrk="1" fontAlgn="auto" hangingPunct="1">
              <a:lnSpc>
                <a:spcPts val="3100"/>
              </a:lnSpc>
              <a:spcBef>
                <a:spcPts val="0"/>
              </a:spcBef>
              <a:spcAft>
                <a:spcPts val="0"/>
              </a:spcAft>
              <a:defRPr/>
            </a:pPr>
            <a:r>
              <a:rPr lang="zh-TW" altLang="en-US" sz="2400" b="1" dirty="0">
                <a:solidFill>
                  <a:schemeClr val="bg1"/>
                </a:solidFill>
                <a:effectLst>
                  <a:glow rad="127000">
                    <a:srgbClr val="0000FF"/>
                  </a:glow>
                </a:effectLst>
                <a:latin typeface="微軟正黑體" panose="020B0604030504040204" pitchFamily="34" charset="-120"/>
                <a:ea typeface="微軟正黑體" panose="020B0604030504040204" pitchFamily="34" charset="-120"/>
              </a:rPr>
              <a:t>申請解除「報名確認」，繳費帳號將變更</a:t>
            </a:r>
            <a:endParaRPr lang="en-US" altLang="zh-TW" sz="2400" b="1" dirty="0">
              <a:solidFill>
                <a:schemeClr val="bg1"/>
              </a:solidFill>
              <a:effectLst>
                <a:glow rad="127000">
                  <a:srgbClr val="0000FF"/>
                </a:glow>
              </a:effectLst>
              <a:latin typeface="微軟正黑體" panose="020B0604030504040204" pitchFamily="34" charset="-120"/>
              <a:ea typeface="微軟正黑體" panose="020B0604030504040204" pitchFamily="34" charset="-120"/>
            </a:endParaRPr>
          </a:p>
          <a:p>
            <a:pPr eaLnBrk="1" fontAlgn="auto" hangingPunct="1">
              <a:lnSpc>
                <a:spcPts val="3100"/>
              </a:lnSpc>
              <a:spcBef>
                <a:spcPts val="0"/>
              </a:spcBef>
              <a:spcAft>
                <a:spcPts val="0"/>
              </a:spcAft>
              <a:defRPr/>
            </a:pPr>
            <a:r>
              <a:rPr lang="zh-TW" altLang="en-US" sz="2400" b="1" dirty="0">
                <a:solidFill>
                  <a:schemeClr val="bg1"/>
                </a:solidFill>
                <a:effectLst>
                  <a:glow rad="127000">
                    <a:srgbClr val="0000FF"/>
                  </a:glow>
                </a:effectLst>
                <a:latin typeface="微軟正黑體" panose="020B0604030504040204" pitchFamily="34" charset="-120"/>
                <a:ea typeface="微軟正黑體" panose="020B0604030504040204" pitchFamily="34" charset="-120"/>
              </a:rPr>
              <a:t>務必重新下載繳費通知單繳費。</a:t>
            </a:r>
          </a:p>
        </p:txBody>
      </p:sp>
      <p:sp>
        <p:nvSpPr>
          <p:cNvPr id="6" name="矩形 5"/>
          <p:cNvSpPr/>
          <p:nvPr/>
        </p:nvSpPr>
        <p:spPr>
          <a:xfrm>
            <a:off x="6337300" y="1006475"/>
            <a:ext cx="4762500" cy="4049713"/>
          </a:xfrm>
          <a:prstGeom prst="rect">
            <a:avLst/>
          </a:prstGeom>
        </p:spPr>
        <p:txBody>
          <a:bodyPr>
            <a:spAutoFit/>
          </a:bodyPr>
          <a:lstStyle/>
          <a:p>
            <a:pPr eaLnBrk="1" fontAlgn="auto" hangingPunct="1">
              <a:lnSpc>
                <a:spcPct val="120000"/>
              </a:lnSpc>
              <a:spcBef>
                <a:spcPts val="0"/>
              </a:spcBef>
              <a:spcAft>
                <a:spcPts val="0"/>
              </a:spcAft>
              <a:defRPr/>
            </a:pPr>
            <a:r>
              <a:rPr lang="zh-TW" altLang="en-US" sz="2800" b="1" dirty="0">
                <a:solidFill>
                  <a:srgbClr val="0070C0"/>
                </a:solidFill>
                <a:latin typeface="微軟正黑體" panose="020B0604030504040204" pitchFamily="34" charset="-120"/>
                <a:ea typeface="微軟正黑體" panose="020B0604030504040204" pitchFamily="34" charset="-120"/>
              </a:rPr>
              <a:t>一、繳費通知單</a:t>
            </a:r>
            <a:br>
              <a:rPr lang="en-US" altLang="zh-TW" sz="2800" b="1" dirty="0">
                <a:solidFill>
                  <a:srgbClr val="0070C0"/>
                </a:solidFill>
                <a:latin typeface="微軟正黑體" panose="020B0604030504040204" pitchFamily="34" charset="-120"/>
                <a:ea typeface="微軟正黑體" panose="020B0604030504040204" pitchFamily="34" charset="-120"/>
              </a:rPr>
            </a:br>
            <a:r>
              <a:rPr lang="en-US" altLang="zh-TW" sz="2400" b="1" dirty="0">
                <a:solidFill>
                  <a:srgbClr val="C00000"/>
                </a:solidFill>
                <a:latin typeface="微軟正黑體" panose="020B0604030504040204" pitchFamily="34" charset="-120"/>
                <a:ea typeface="微軟正黑體" panose="020B0604030504040204" pitchFamily="34" charset="-120"/>
              </a:rPr>
              <a:t>※</a:t>
            </a:r>
            <a:r>
              <a:rPr lang="zh-TW" altLang="en-US" sz="2400" b="1" dirty="0">
                <a:solidFill>
                  <a:srgbClr val="C00000"/>
                </a:solidFill>
                <a:latin typeface="微軟正黑體" panose="020B0604030504040204" pitchFamily="34" charset="-120"/>
                <a:ea typeface="微軟正黑體" panose="020B0604030504040204" pitchFamily="34" charset="-120"/>
              </a:rPr>
              <a:t>繳費提醒</a:t>
            </a:r>
          </a:p>
          <a:p>
            <a:pPr marL="269875" indent="-269875" eaLnBrk="1" fontAlgn="auto" hangingPunct="1">
              <a:lnSpc>
                <a:spcPct val="110000"/>
              </a:lnSpc>
              <a:spcBef>
                <a:spcPts val="1200"/>
              </a:spcBef>
              <a:spcAft>
                <a:spcPts val="1200"/>
              </a:spcAft>
              <a:defRPr/>
            </a:pPr>
            <a:r>
              <a:rPr lang="en-US" altLang="zh-TW" sz="2400" b="1" dirty="0">
                <a:latin typeface="微軟正黑體" panose="020B0604030504040204" pitchFamily="34" charset="-120"/>
                <a:ea typeface="微軟正黑體" panose="020B0604030504040204" pitchFamily="34" charset="-120"/>
              </a:rPr>
              <a:t>3.</a:t>
            </a:r>
            <a:r>
              <a:rPr lang="zh-TW" altLang="en-US" sz="2400" b="1" dirty="0">
                <a:latin typeface="微軟正黑體" panose="020B0604030504040204" pitchFamily="34" charset="-120"/>
                <a:ea typeface="微軟正黑體" panose="020B0604030504040204" pitchFamily="34" charset="-120"/>
              </a:rPr>
              <a:t>已完成「報名確認」後，發現報名人數及身分別仍有誤，此筆報名資料若向招生委員會申請解除「報名確認」權限，</a:t>
            </a:r>
            <a:r>
              <a:rPr lang="zh-TW" altLang="en-US" sz="2400" b="1" dirty="0">
                <a:solidFill>
                  <a:srgbClr val="C00000"/>
                </a:solidFill>
                <a:latin typeface="微軟正黑體" panose="020B0604030504040204" pitchFamily="34" charset="-120"/>
                <a:ea typeface="微軟正黑體" panose="020B0604030504040204" pitchFamily="34" charset="-120"/>
              </a:rPr>
              <a:t>報名系統將產生新的繳費帳號，請務必重新列印繳費通知單，使用新繳費帳號繳款。</a:t>
            </a:r>
            <a:endPar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17" name="標題 1"/>
          <p:cNvSpPr txBox="1">
            <a:spLocks/>
          </p:cNvSpPr>
          <p:nvPr/>
        </p:nvSpPr>
        <p:spPr bwMode="auto">
          <a:xfrm>
            <a:off x="263525" y="169863"/>
            <a:ext cx="9998075" cy="849312"/>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fontAlgn="auto">
              <a:spcAft>
                <a:spcPts val="0"/>
              </a:spcAft>
              <a:defRPr/>
            </a:pP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zh-TW" sz="3600" b="1" cap="small" dirty="0">
                <a:solidFill>
                  <a:srgbClr val="002060"/>
                </a:solidFill>
                <a:latin typeface="微軟正黑體" panose="020B0604030504040204" pitchFamily="34" charset="-120"/>
                <a:ea typeface="微軟正黑體" panose="020B0604030504040204" pitchFamily="34" charset="-120"/>
              </a:rPr>
              <a:t>陸</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zh-TW" sz="3600" b="1" cap="small" dirty="0">
                <a:solidFill>
                  <a:srgbClr val="002060"/>
                </a:solidFill>
                <a:latin typeface="微軟正黑體" panose="020B0604030504040204" pitchFamily="34" charset="-120"/>
                <a:ea typeface="微軟正黑體" panose="020B0604030504040204" pitchFamily="34" charset="-120"/>
              </a:rPr>
              <a:t>、報名資料列印</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報名</a:t>
            </a:r>
            <a:r>
              <a:rPr lang="zh-TW" altLang="zh-TW" sz="3600" b="1" cap="small" dirty="0">
                <a:solidFill>
                  <a:srgbClr val="002060"/>
                </a:solidFill>
                <a:latin typeface="微軟正黑體" panose="020B0604030504040204" pitchFamily="34" charset="-120"/>
                <a:ea typeface="微軟正黑體" panose="020B0604030504040204" pitchFamily="34" charset="-120"/>
              </a:rPr>
              <a:t>繳交資料</a:t>
            </a:r>
            <a:r>
              <a:rPr lang="en-US" altLang="zh-TW" sz="3600" b="1" cap="small" dirty="0">
                <a:solidFill>
                  <a:srgbClr val="002060"/>
                </a:solidFill>
                <a:latin typeface="微軟正黑體" panose="020B0604030504040204" pitchFamily="34" charset="-120"/>
                <a:ea typeface="微軟正黑體" panose="020B0604030504040204" pitchFamily="34" charset="-120"/>
              </a:rPr>
              <a:t>  3/17</a:t>
            </a:r>
            <a:endParaRPr lang="zh-TW" altLang="en-US" sz="3600" b="1" cap="small" dirty="0">
              <a:solidFill>
                <a:srgbClr val="002060"/>
              </a:solidFill>
              <a:latin typeface="微軟正黑體" panose="020B0604030504040204" pitchFamily="34" charset="-120"/>
              <a:ea typeface="微軟正黑體" panose="020B0604030504040204" pitchFamily="34" charset="-120"/>
            </a:endParaRPr>
          </a:p>
        </p:txBody>
      </p:sp>
      <p:grpSp>
        <p:nvGrpSpPr>
          <p:cNvPr id="41992" name="组合 213"/>
          <p:cNvGrpSpPr>
            <a:grpSpLocks/>
          </p:cNvGrpSpPr>
          <p:nvPr/>
        </p:nvGrpSpPr>
        <p:grpSpPr bwMode="auto">
          <a:xfrm>
            <a:off x="10920413" y="239713"/>
            <a:ext cx="1016000" cy="1055687"/>
            <a:chOff x="8039101" y="2651125"/>
            <a:chExt cx="1011238" cy="1017588"/>
          </a:xfrm>
        </p:grpSpPr>
        <p:sp>
          <p:nvSpPr>
            <p:cNvPr id="11" name="Oval 208"/>
            <p:cNvSpPr>
              <a:spLocks noChangeArrowheads="1"/>
            </p:cNvSpPr>
            <p:nvPr/>
          </p:nvSpPr>
          <p:spPr bwMode="auto">
            <a:xfrm>
              <a:off x="8039101" y="2651125"/>
              <a:ext cx="1011238" cy="1019119"/>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2" name="Freeform 209"/>
            <p:cNvSpPr/>
            <p:nvPr/>
          </p:nvSpPr>
          <p:spPr bwMode="auto">
            <a:xfrm>
              <a:off x="8039101" y="2700092"/>
              <a:ext cx="1011238" cy="749802"/>
            </a:xfrm>
            <a:custGeom>
              <a:avLst/>
              <a:gdLst>
                <a:gd name="T0" fmla="*/ 0 w 637"/>
                <a:gd name="T1" fmla="*/ 289 h 472"/>
                <a:gd name="T2" fmla="*/ 319 w 637"/>
                <a:gd name="T3" fmla="*/ 0 h 472"/>
                <a:gd name="T4" fmla="*/ 637 w 637"/>
                <a:gd name="T5" fmla="*/ 285 h 472"/>
                <a:gd name="T6" fmla="*/ 333 w 637"/>
                <a:gd name="T7" fmla="*/ 472 h 472"/>
                <a:gd name="T8" fmla="*/ 0 w 637"/>
                <a:gd name="T9" fmla="*/ 289 h 472"/>
              </a:gdLst>
              <a:ahLst/>
              <a:cxnLst>
                <a:cxn ang="0">
                  <a:pos x="T0" y="T1"/>
                </a:cxn>
                <a:cxn ang="0">
                  <a:pos x="T2" y="T3"/>
                </a:cxn>
                <a:cxn ang="0">
                  <a:pos x="T4" y="T5"/>
                </a:cxn>
                <a:cxn ang="0">
                  <a:pos x="T6" y="T7"/>
                </a:cxn>
                <a:cxn ang="0">
                  <a:pos x="T8" y="T9"/>
                </a:cxn>
              </a:cxnLst>
              <a:rect l="0" t="0" r="r" b="b"/>
              <a:pathLst>
                <a:path w="637" h="472">
                  <a:moveTo>
                    <a:pt x="0" y="289"/>
                  </a:moveTo>
                  <a:lnTo>
                    <a:pt x="319" y="0"/>
                  </a:lnTo>
                  <a:lnTo>
                    <a:pt x="637" y="285"/>
                  </a:lnTo>
                  <a:lnTo>
                    <a:pt x="333" y="472"/>
                  </a:lnTo>
                  <a:lnTo>
                    <a:pt x="0" y="289"/>
                  </a:lnTo>
                  <a:close/>
                </a:path>
              </a:pathLst>
            </a:custGeom>
            <a:solidFill>
              <a:srgbClr val="1B433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210"/>
            <p:cNvSpPr/>
            <p:nvPr/>
          </p:nvSpPr>
          <p:spPr bwMode="auto">
            <a:xfrm>
              <a:off x="8201847" y="2776602"/>
              <a:ext cx="692066" cy="711546"/>
            </a:xfrm>
            <a:custGeom>
              <a:avLst/>
              <a:gdLst>
                <a:gd name="T0" fmla="*/ 381 w 381"/>
                <a:gd name="T1" fmla="*/ 233 h 390"/>
                <a:gd name="T2" fmla="*/ 261 w 381"/>
                <a:gd name="T3" fmla="*/ 340 h 390"/>
                <a:gd name="T4" fmla="*/ 244 w 381"/>
                <a:gd name="T5" fmla="*/ 341 h 390"/>
                <a:gd name="T6" fmla="*/ 236 w 381"/>
                <a:gd name="T7" fmla="*/ 390 h 390"/>
                <a:gd name="T8" fmla="*/ 158 w 381"/>
                <a:gd name="T9" fmla="*/ 340 h 390"/>
                <a:gd name="T10" fmla="*/ 120 w 381"/>
                <a:gd name="T11" fmla="*/ 340 h 390"/>
                <a:gd name="T12" fmla="*/ 0 w 381"/>
                <a:gd name="T13" fmla="*/ 233 h 390"/>
                <a:gd name="T14" fmla="*/ 0 w 381"/>
                <a:gd name="T15" fmla="*/ 107 h 390"/>
                <a:gd name="T16" fmla="*/ 120 w 381"/>
                <a:gd name="T17" fmla="*/ 0 h 390"/>
                <a:gd name="T18" fmla="*/ 261 w 381"/>
                <a:gd name="T19" fmla="*/ 0 h 390"/>
                <a:gd name="T20" fmla="*/ 381 w 381"/>
                <a:gd name="T21" fmla="*/ 107 h 390"/>
                <a:gd name="T22" fmla="*/ 381 w 381"/>
                <a:gd name="T23" fmla="*/ 23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390">
                  <a:moveTo>
                    <a:pt x="381" y="233"/>
                  </a:moveTo>
                  <a:cubicBezTo>
                    <a:pt x="381" y="292"/>
                    <a:pt x="327" y="340"/>
                    <a:pt x="261" y="340"/>
                  </a:cubicBezTo>
                  <a:cubicBezTo>
                    <a:pt x="244" y="341"/>
                    <a:pt x="244" y="341"/>
                    <a:pt x="244" y="341"/>
                  </a:cubicBezTo>
                  <a:cubicBezTo>
                    <a:pt x="236" y="390"/>
                    <a:pt x="236" y="390"/>
                    <a:pt x="236" y="390"/>
                  </a:cubicBezTo>
                  <a:cubicBezTo>
                    <a:pt x="158" y="340"/>
                    <a:pt x="158" y="340"/>
                    <a:pt x="158" y="340"/>
                  </a:cubicBezTo>
                  <a:cubicBezTo>
                    <a:pt x="120" y="340"/>
                    <a:pt x="120" y="340"/>
                    <a:pt x="120" y="340"/>
                  </a:cubicBezTo>
                  <a:cubicBezTo>
                    <a:pt x="53" y="340"/>
                    <a:pt x="0" y="292"/>
                    <a:pt x="0" y="233"/>
                  </a:cubicBezTo>
                  <a:cubicBezTo>
                    <a:pt x="0" y="107"/>
                    <a:pt x="0" y="107"/>
                    <a:pt x="0" y="107"/>
                  </a:cubicBezTo>
                  <a:cubicBezTo>
                    <a:pt x="0" y="48"/>
                    <a:pt x="53" y="0"/>
                    <a:pt x="120" y="0"/>
                  </a:cubicBezTo>
                  <a:cubicBezTo>
                    <a:pt x="261" y="0"/>
                    <a:pt x="261" y="0"/>
                    <a:pt x="261" y="0"/>
                  </a:cubicBezTo>
                  <a:cubicBezTo>
                    <a:pt x="327" y="0"/>
                    <a:pt x="381" y="48"/>
                    <a:pt x="381" y="107"/>
                  </a:cubicBezTo>
                  <a:lnTo>
                    <a:pt x="381" y="233"/>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211"/>
            <p:cNvSpPr/>
            <p:nvPr/>
          </p:nvSpPr>
          <p:spPr bwMode="auto">
            <a:xfrm>
              <a:off x="8290330" y="2859233"/>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212"/>
            <p:cNvSpPr/>
            <p:nvPr/>
          </p:nvSpPr>
          <p:spPr bwMode="auto">
            <a:xfrm>
              <a:off x="8290330" y="2954106"/>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4"/>
                    <a:pt x="284" y="0"/>
                    <a:pt x="278" y="0"/>
                  </a:cubicBezTo>
                  <a:cubicBezTo>
                    <a:pt x="11" y="0"/>
                    <a:pt x="11" y="0"/>
                    <a:pt x="11" y="0"/>
                  </a:cubicBezTo>
                  <a:cubicBezTo>
                    <a:pt x="5" y="0"/>
                    <a:pt x="0" y="4"/>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213"/>
            <p:cNvSpPr/>
            <p:nvPr/>
          </p:nvSpPr>
          <p:spPr bwMode="auto">
            <a:xfrm>
              <a:off x="8290330" y="3042858"/>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214"/>
            <p:cNvSpPr/>
            <p:nvPr/>
          </p:nvSpPr>
          <p:spPr bwMode="auto">
            <a:xfrm>
              <a:off x="8290330" y="3131610"/>
              <a:ext cx="342873" cy="38255"/>
            </a:xfrm>
            <a:custGeom>
              <a:avLst/>
              <a:gdLst>
                <a:gd name="T0" fmla="*/ 189 w 189"/>
                <a:gd name="T1" fmla="*/ 11 h 21"/>
                <a:gd name="T2" fmla="*/ 182 w 189"/>
                <a:gd name="T3" fmla="*/ 0 h 21"/>
                <a:gd name="T4" fmla="*/ 7 w 189"/>
                <a:gd name="T5" fmla="*/ 0 h 21"/>
                <a:gd name="T6" fmla="*/ 0 w 189"/>
                <a:gd name="T7" fmla="*/ 11 h 21"/>
                <a:gd name="T8" fmla="*/ 0 w 189"/>
                <a:gd name="T9" fmla="*/ 11 h 21"/>
                <a:gd name="T10" fmla="*/ 7 w 189"/>
                <a:gd name="T11" fmla="*/ 21 h 21"/>
                <a:gd name="T12" fmla="*/ 182 w 189"/>
                <a:gd name="T13" fmla="*/ 21 h 21"/>
                <a:gd name="T14" fmla="*/ 189 w 18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21">
                  <a:moveTo>
                    <a:pt x="189" y="11"/>
                  </a:moveTo>
                  <a:cubicBezTo>
                    <a:pt x="189" y="5"/>
                    <a:pt x="186" y="0"/>
                    <a:pt x="182" y="0"/>
                  </a:cubicBezTo>
                  <a:cubicBezTo>
                    <a:pt x="7" y="0"/>
                    <a:pt x="7" y="0"/>
                    <a:pt x="7" y="0"/>
                  </a:cubicBezTo>
                  <a:cubicBezTo>
                    <a:pt x="4" y="0"/>
                    <a:pt x="0" y="5"/>
                    <a:pt x="0" y="11"/>
                  </a:cubicBezTo>
                  <a:cubicBezTo>
                    <a:pt x="0" y="11"/>
                    <a:pt x="0" y="11"/>
                    <a:pt x="0" y="11"/>
                  </a:cubicBezTo>
                  <a:cubicBezTo>
                    <a:pt x="0" y="16"/>
                    <a:pt x="4" y="21"/>
                    <a:pt x="7" y="21"/>
                  </a:cubicBezTo>
                  <a:cubicBezTo>
                    <a:pt x="182" y="21"/>
                    <a:pt x="182" y="21"/>
                    <a:pt x="182" y="21"/>
                  </a:cubicBezTo>
                  <a:cubicBezTo>
                    <a:pt x="186" y="21"/>
                    <a:pt x="189" y="16"/>
                    <a:pt x="189" y="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1" name="Freeform 215"/>
            <p:cNvSpPr/>
            <p:nvPr/>
          </p:nvSpPr>
          <p:spPr bwMode="auto">
            <a:xfrm>
              <a:off x="8039101" y="3153033"/>
              <a:ext cx="1011238" cy="517210"/>
            </a:xfrm>
            <a:custGeom>
              <a:avLst/>
              <a:gdLst>
                <a:gd name="T0" fmla="*/ 557 w 557"/>
                <a:gd name="T1" fmla="*/ 0 h 283"/>
                <a:gd name="T2" fmla="*/ 279 w 557"/>
                <a:gd name="T3" fmla="*/ 90 h 283"/>
                <a:gd name="T4" fmla="*/ 0 w 557"/>
                <a:gd name="T5" fmla="*/ 3 h 283"/>
                <a:gd name="T6" fmla="*/ 0 w 557"/>
                <a:gd name="T7" fmla="*/ 4 h 283"/>
                <a:gd name="T8" fmla="*/ 279 w 557"/>
                <a:gd name="T9" fmla="*/ 283 h 283"/>
                <a:gd name="T10" fmla="*/ 557 w 557"/>
                <a:gd name="T11" fmla="*/ 4 h 283"/>
                <a:gd name="T12" fmla="*/ 557 w 557"/>
                <a:gd name="T13" fmla="*/ 0 h 283"/>
              </a:gdLst>
              <a:ahLst/>
              <a:cxnLst>
                <a:cxn ang="0">
                  <a:pos x="T0" y="T1"/>
                </a:cxn>
                <a:cxn ang="0">
                  <a:pos x="T2" y="T3"/>
                </a:cxn>
                <a:cxn ang="0">
                  <a:pos x="T4" y="T5"/>
                </a:cxn>
                <a:cxn ang="0">
                  <a:pos x="T6" y="T7"/>
                </a:cxn>
                <a:cxn ang="0">
                  <a:pos x="T8" y="T9"/>
                </a:cxn>
                <a:cxn ang="0">
                  <a:pos x="T10" y="T11"/>
                </a:cxn>
                <a:cxn ang="0">
                  <a:pos x="T12" y="T13"/>
                </a:cxn>
              </a:cxnLst>
              <a:rect l="0" t="0" r="r" b="b"/>
              <a:pathLst>
                <a:path w="557" h="283">
                  <a:moveTo>
                    <a:pt x="557" y="0"/>
                  </a:moveTo>
                  <a:cubicBezTo>
                    <a:pt x="279" y="90"/>
                    <a:pt x="279" y="90"/>
                    <a:pt x="279" y="90"/>
                  </a:cubicBezTo>
                  <a:cubicBezTo>
                    <a:pt x="0" y="3"/>
                    <a:pt x="0" y="3"/>
                    <a:pt x="0" y="3"/>
                  </a:cubicBezTo>
                  <a:cubicBezTo>
                    <a:pt x="0" y="3"/>
                    <a:pt x="0" y="3"/>
                    <a:pt x="0" y="4"/>
                  </a:cubicBezTo>
                  <a:cubicBezTo>
                    <a:pt x="0" y="158"/>
                    <a:pt x="125" y="283"/>
                    <a:pt x="279" y="283"/>
                  </a:cubicBezTo>
                  <a:cubicBezTo>
                    <a:pt x="433" y="283"/>
                    <a:pt x="557" y="158"/>
                    <a:pt x="557" y="4"/>
                  </a:cubicBezTo>
                  <a:cubicBezTo>
                    <a:pt x="557" y="3"/>
                    <a:pt x="557" y="1"/>
                    <a:pt x="557" y="0"/>
                  </a:cubicBezTo>
                  <a:close/>
                </a:path>
              </a:pathLst>
            </a:custGeom>
            <a:solidFill>
              <a:srgbClr val="6DC1A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2" name="Freeform 216"/>
            <p:cNvSpPr/>
            <p:nvPr/>
          </p:nvSpPr>
          <p:spPr bwMode="auto">
            <a:xfrm>
              <a:off x="8544720" y="3153033"/>
              <a:ext cx="505619" cy="517210"/>
            </a:xfrm>
            <a:custGeom>
              <a:avLst/>
              <a:gdLst>
                <a:gd name="T0" fmla="*/ 0 w 278"/>
                <a:gd name="T1" fmla="*/ 89 h 283"/>
                <a:gd name="T2" fmla="*/ 0 w 278"/>
                <a:gd name="T3" fmla="*/ 283 h 283"/>
                <a:gd name="T4" fmla="*/ 278 w 278"/>
                <a:gd name="T5" fmla="*/ 4 h 283"/>
                <a:gd name="T6" fmla="*/ 278 w 278"/>
                <a:gd name="T7" fmla="*/ 0 h 283"/>
                <a:gd name="T8" fmla="*/ 0 w 278"/>
                <a:gd name="T9" fmla="*/ 89 h 283"/>
              </a:gdLst>
              <a:ahLst/>
              <a:cxnLst>
                <a:cxn ang="0">
                  <a:pos x="T0" y="T1"/>
                </a:cxn>
                <a:cxn ang="0">
                  <a:pos x="T2" y="T3"/>
                </a:cxn>
                <a:cxn ang="0">
                  <a:pos x="T4" y="T5"/>
                </a:cxn>
                <a:cxn ang="0">
                  <a:pos x="T6" y="T7"/>
                </a:cxn>
                <a:cxn ang="0">
                  <a:pos x="T8" y="T9"/>
                </a:cxn>
              </a:cxnLst>
              <a:rect l="0" t="0" r="r" b="b"/>
              <a:pathLst>
                <a:path w="278" h="283">
                  <a:moveTo>
                    <a:pt x="0" y="89"/>
                  </a:moveTo>
                  <a:cubicBezTo>
                    <a:pt x="0" y="283"/>
                    <a:pt x="0" y="283"/>
                    <a:pt x="0" y="283"/>
                  </a:cubicBezTo>
                  <a:cubicBezTo>
                    <a:pt x="154" y="283"/>
                    <a:pt x="278" y="158"/>
                    <a:pt x="278" y="4"/>
                  </a:cubicBezTo>
                  <a:cubicBezTo>
                    <a:pt x="278" y="3"/>
                    <a:pt x="278" y="1"/>
                    <a:pt x="278" y="0"/>
                  </a:cubicBezTo>
                  <a:lnTo>
                    <a:pt x="0" y="89"/>
                  </a:lnTo>
                  <a:close/>
                </a:path>
              </a:pathLst>
            </a:custGeom>
            <a:solidFill>
              <a:srgbClr val="368574"/>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3" name="Freeform 217"/>
            <p:cNvSpPr/>
            <p:nvPr/>
          </p:nvSpPr>
          <p:spPr bwMode="auto">
            <a:xfrm>
              <a:off x="8252409" y="3315235"/>
              <a:ext cx="590942" cy="355008"/>
            </a:xfrm>
            <a:custGeom>
              <a:avLst/>
              <a:gdLst>
                <a:gd name="T0" fmla="*/ 162 w 325"/>
                <a:gd name="T1" fmla="*/ 193 h 193"/>
                <a:gd name="T2" fmla="*/ 325 w 325"/>
                <a:gd name="T3" fmla="*/ 140 h 193"/>
                <a:gd name="T4" fmla="*/ 162 w 325"/>
                <a:gd name="T5" fmla="*/ 0 h 193"/>
                <a:gd name="T6" fmla="*/ 0 w 325"/>
                <a:gd name="T7" fmla="*/ 141 h 193"/>
                <a:gd name="T8" fmla="*/ 162 w 325"/>
                <a:gd name="T9" fmla="*/ 193 h 193"/>
              </a:gdLst>
              <a:ahLst/>
              <a:cxnLst>
                <a:cxn ang="0">
                  <a:pos x="T0" y="T1"/>
                </a:cxn>
                <a:cxn ang="0">
                  <a:pos x="T2" y="T3"/>
                </a:cxn>
                <a:cxn ang="0">
                  <a:pos x="T4" y="T5"/>
                </a:cxn>
                <a:cxn ang="0">
                  <a:pos x="T6" y="T7"/>
                </a:cxn>
                <a:cxn ang="0">
                  <a:pos x="T8" y="T9"/>
                </a:cxn>
              </a:cxnLst>
              <a:rect l="0" t="0" r="r" b="b"/>
              <a:pathLst>
                <a:path w="325" h="193">
                  <a:moveTo>
                    <a:pt x="162" y="193"/>
                  </a:moveTo>
                  <a:cubicBezTo>
                    <a:pt x="223" y="193"/>
                    <a:pt x="279" y="173"/>
                    <a:pt x="325" y="140"/>
                  </a:cubicBezTo>
                  <a:cubicBezTo>
                    <a:pt x="162" y="0"/>
                    <a:pt x="162" y="0"/>
                    <a:pt x="162" y="0"/>
                  </a:cubicBezTo>
                  <a:cubicBezTo>
                    <a:pt x="162" y="0"/>
                    <a:pt x="52" y="96"/>
                    <a:pt x="0" y="141"/>
                  </a:cubicBezTo>
                  <a:cubicBezTo>
                    <a:pt x="46" y="174"/>
                    <a:pt x="101" y="193"/>
                    <a:pt x="162" y="193"/>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3" name="矩形 2"/>
          <p:cNvSpPr/>
          <p:nvPr/>
        </p:nvSpPr>
        <p:spPr>
          <a:xfrm>
            <a:off x="1271464" y="2276872"/>
            <a:ext cx="3456384"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8" name="肘形接點 7"/>
          <p:cNvCxnSpPr>
            <a:cxnSpLocks/>
            <a:stCxn id="3" idx="3"/>
            <a:endCxn id="15" idx="1"/>
          </p:cNvCxnSpPr>
          <p:nvPr/>
        </p:nvCxnSpPr>
        <p:spPr>
          <a:xfrm>
            <a:off x="4727848" y="2420888"/>
            <a:ext cx="1008113" cy="3281290"/>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12B1D9F9-374C-C1CF-FECB-94B3198604F1}"/>
              </a:ext>
            </a:extLst>
          </p:cNvPr>
          <p:cNvSpPr/>
          <p:nvPr/>
        </p:nvSpPr>
        <p:spPr>
          <a:xfrm>
            <a:off x="2995379" y="1419252"/>
            <a:ext cx="826974" cy="1070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E90D3ADE-E025-579F-87E8-BC585680DCD6}"/>
              </a:ext>
            </a:extLst>
          </p:cNvPr>
          <p:cNvSpPr/>
          <p:nvPr/>
        </p:nvSpPr>
        <p:spPr>
          <a:xfrm>
            <a:off x="3013372" y="3031331"/>
            <a:ext cx="826974" cy="993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A14F5D21-BE9A-1501-4AE7-8F8B5C510DF3}"/>
              </a:ext>
            </a:extLst>
          </p:cNvPr>
          <p:cNvSpPr/>
          <p:nvPr/>
        </p:nvSpPr>
        <p:spPr>
          <a:xfrm>
            <a:off x="2995379" y="4645453"/>
            <a:ext cx="826974" cy="993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505A82FE-CF3C-A835-153F-5EEC73FDD231}"/>
              </a:ext>
            </a:extLst>
          </p:cNvPr>
          <p:cNvSpPr txBox="1"/>
          <p:nvPr/>
        </p:nvSpPr>
        <p:spPr>
          <a:xfrm>
            <a:off x="2919542" y="1385127"/>
            <a:ext cx="902811" cy="200055"/>
          </a:xfrm>
          <a:prstGeom prst="rect">
            <a:avLst/>
          </a:prstGeom>
          <a:noFill/>
        </p:spPr>
        <p:txBody>
          <a:bodyPr wrap="none" rtlCol="0">
            <a:spAutoFit/>
          </a:bodyPr>
          <a:lstStyle/>
          <a:p>
            <a:r>
              <a:rPr lang="zh-TW" altLang="en-US" sz="700" dirty="0">
                <a:latin typeface="標楷體" panose="03000509000000000000" pitchFamily="65" charset="-120"/>
                <a:ea typeface="標楷體" panose="03000509000000000000" pitchFamily="65" charset="-120"/>
                <a:cs typeface="Times New Roman" panose="02020603050405020304" pitchFamily="18" charset="0"/>
              </a:rPr>
              <a:t>民國</a:t>
            </a:r>
            <a:r>
              <a:rPr lang="en-US" altLang="zh-TW" sz="700" dirty="0">
                <a:latin typeface="標楷體" panose="03000509000000000000" pitchFamily="65" charset="-120"/>
                <a:ea typeface="標楷體" panose="03000509000000000000" pitchFamily="65" charset="-120"/>
                <a:cs typeface="Times New Roman" panose="02020603050405020304" pitchFamily="18" charset="0"/>
              </a:rPr>
              <a:t>115</a:t>
            </a:r>
            <a:r>
              <a:rPr lang="zh-TW" altLang="en-US" sz="700" dirty="0">
                <a:latin typeface="標楷體" panose="03000509000000000000" pitchFamily="65" charset="-120"/>
                <a:ea typeface="標楷體" panose="03000509000000000000" pitchFamily="65" charset="-120"/>
                <a:cs typeface="Times New Roman" panose="02020603050405020304" pitchFamily="18" charset="0"/>
              </a:rPr>
              <a:t>年</a:t>
            </a:r>
            <a:r>
              <a:rPr lang="en-US" altLang="zh-TW" sz="700" dirty="0">
                <a:latin typeface="標楷體" panose="03000509000000000000" pitchFamily="65" charset="-120"/>
                <a:ea typeface="標楷體" panose="03000509000000000000" pitchFamily="65" charset="-120"/>
                <a:cs typeface="Times New Roman" panose="02020603050405020304" pitchFamily="18" charset="0"/>
              </a:rPr>
              <a:t>6</a:t>
            </a:r>
            <a:r>
              <a:rPr lang="zh-TW" altLang="en-US" sz="700" dirty="0">
                <a:latin typeface="標楷體" panose="03000509000000000000" pitchFamily="65" charset="-120"/>
                <a:ea typeface="標楷體" panose="03000509000000000000" pitchFamily="65" charset="-120"/>
                <a:cs typeface="Times New Roman" panose="02020603050405020304" pitchFamily="18" charset="0"/>
              </a:rPr>
              <a:t>月</a:t>
            </a:r>
            <a:r>
              <a:rPr lang="en-US" altLang="zh-TW" sz="700" dirty="0">
                <a:latin typeface="標楷體" panose="03000509000000000000" pitchFamily="65" charset="-120"/>
                <a:ea typeface="標楷體" panose="03000509000000000000" pitchFamily="65" charset="-120"/>
                <a:cs typeface="Times New Roman" panose="02020603050405020304" pitchFamily="18" charset="0"/>
              </a:rPr>
              <a:t>20</a:t>
            </a:r>
            <a:r>
              <a:rPr lang="zh-TW" altLang="en-US" sz="700" dirty="0">
                <a:latin typeface="標楷體" panose="03000509000000000000" pitchFamily="65" charset="-120"/>
                <a:ea typeface="標楷體" panose="03000509000000000000" pitchFamily="65" charset="-120"/>
                <a:cs typeface="Times New Roman" panose="02020603050405020304" pitchFamily="18" charset="0"/>
              </a:rPr>
              <a:t>日</a:t>
            </a:r>
          </a:p>
        </p:txBody>
      </p:sp>
      <p:sp>
        <p:nvSpPr>
          <p:cNvPr id="10" name="文字方塊 9">
            <a:extLst>
              <a:ext uri="{FF2B5EF4-FFF2-40B4-BE49-F238E27FC236}">
                <a16:creationId xmlns:a16="http://schemas.microsoft.com/office/drawing/2014/main" id="{23DC6C5D-341D-F2AE-5A0D-849D6F3E6FFF}"/>
              </a:ext>
            </a:extLst>
          </p:cNvPr>
          <p:cNvSpPr txBox="1"/>
          <p:nvPr/>
        </p:nvSpPr>
        <p:spPr>
          <a:xfrm>
            <a:off x="2931227" y="2981309"/>
            <a:ext cx="902811" cy="200055"/>
          </a:xfrm>
          <a:prstGeom prst="rect">
            <a:avLst/>
          </a:prstGeom>
          <a:noFill/>
        </p:spPr>
        <p:txBody>
          <a:bodyPr wrap="none" rtlCol="0">
            <a:spAutoFit/>
          </a:bodyPr>
          <a:lstStyle/>
          <a:p>
            <a:r>
              <a:rPr lang="zh-TW" altLang="en-US" sz="700" dirty="0">
                <a:latin typeface="標楷體" panose="03000509000000000000" pitchFamily="65" charset="-120"/>
                <a:ea typeface="標楷體" panose="03000509000000000000" pitchFamily="65" charset="-120"/>
              </a:rPr>
              <a:t>民國</a:t>
            </a:r>
            <a:r>
              <a:rPr lang="en-US" altLang="zh-TW" sz="700" dirty="0">
                <a:latin typeface="標楷體" panose="03000509000000000000" pitchFamily="65" charset="-120"/>
                <a:ea typeface="標楷體" panose="03000509000000000000" pitchFamily="65" charset="-120"/>
              </a:rPr>
              <a:t>115</a:t>
            </a:r>
            <a:r>
              <a:rPr lang="zh-TW" altLang="en-US" sz="700" dirty="0">
                <a:latin typeface="標楷體" panose="03000509000000000000" pitchFamily="65" charset="-120"/>
                <a:ea typeface="標楷體" panose="03000509000000000000" pitchFamily="65" charset="-120"/>
              </a:rPr>
              <a:t>年</a:t>
            </a:r>
            <a:r>
              <a:rPr lang="en-US" altLang="zh-TW" sz="700" dirty="0">
                <a:latin typeface="標楷體" panose="03000509000000000000" pitchFamily="65" charset="-120"/>
                <a:ea typeface="標楷體" panose="03000509000000000000" pitchFamily="65" charset="-120"/>
              </a:rPr>
              <a:t>6</a:t>
            </a:r>
            <a:r>
              <a:rPr lang="zh-TW" altLang="en-US" sz="700" dirty="0">
                <a:latin typeface="標楷體" panose="03000509000000000000" pitchFamily="65" charset="-120"/>
                <a:ea typeface="標楷體" panose="03000509000000000000" pitchFamily="65" charset="-120"/>
              </a:rPr>
              <a:t>月</a:t>
            </a:r>
            <a:r>
              <a:rPr lang="en-US" altLang="zh-TW" sz="700" dirty="0">
                <a:latin typeface="標楷體" panose="03000509000000000000" pitchFamily="65" charset="-120"/>
                <a:ea typeface="標楷體" panose="03000509000000000000" pitchFamily="65" charset="-120"/>
              </a:rPr>
              <a:t>20</a:t>
            </a:r>
            <a:r>
              <a:rPr lang="zh-TW" altLang="en-US" sz="700" dirty="0">
                <a:latin typeface="標楷體" panose="03000509000000000000" pitchFamily="65" charset="-120"/>
                <a:ea typeface="標楷體" panose="03000509000000000000" pitchFamily="65" charset="-120"/>
              </a:rPr>
              <a:t>日</a:t>
            </a:r>
          </a:p>
        </p:txBody>
      </p:sp>
      <p:sp>
        <p:nvSpPr>
          <p:cNvPr id="19" name="文字方塊 18">
            <a:extLst>
              <a:ext uri="{FF2B5EF4-FFF2-40B4-BE49-F238E27FC236}">
                <a16:creationId xmlns:a16="http://schemas.microsoft.com/office/drawing/2014/main" id="{7C975450-5F78-B0ED-BB8C-2BA58393C497}"/>
              </a:ext>
            </a:extLst>
          </p:cNvPr>
          <p:cNvSpPr txBox="1"/>
          <p:nvPr/>
        </p:nvSpPr>
        <p:spPr>
          <a:xfrm>
            <a:off x="2937535" y="4595121"/>
            <a:ext cx="902811" cy="200055"/>
          </a:xfrm>
          <a:prstGeom prst="rect">
            <a:avLst/>
          </a:prstGeom>
          <a:noFill/>
        </p:spPr>
        <p:txBody>
          <a:bodyPr wrap="none" rtlCol="0">
            <a:spAutoFit/>
          </a:bodyPr>
          <a:lstStyle/>
          <a:p>
            <a:r>
              <a:rPr lang="zh-TW" altLang="en-US" sz="700" dirty="0">
                <a:latin typeface="標楷體" panose="03000509000000000000" pitchFamily="65" charset="-120"/>
                <a:ea typeface="標楷體" panose="03000509000000000000" pitchFamily="65" charset="-120"/>
              </a:rPr>
              <a:t>民國</a:t>
            </a:r>
            <a:r>
              <a:rPr lang="en-US" altLang="zh-TW" sz="700" dirty="0">
                <a:latin typeface="標楷體" panose="03000509000000000000" pitchFamily="65" charset="-120"/>
                <a:ea typeface="標楷體" panose="03000509000000000000" pitchFamily="65" charset="-120"/>
              </a:rPr>
              <a:t>115</a:t>
            </a:r>
            <a:r>
              <a:rPr lang="zh-TW" altLang="en-US" sz="700" dirty="0">
                <a:latin typeface="標楷體" panose="03000509000000000000" pitchFamily="65" charset="-120"/>
                <a:ea typeface="標楷體" panose="03000509000000000000" pitchFamily="65" charset="-120"/>
              </a:rPr>
              <a:t>年</a:t>
            </a:r>
            <a:r>
              <a:rPr lang="en-US" altLang="zh-TW" sz="700" dirty="0">
                <a:latin typeface="標楷體" panose="03000509000000000000" pitchFamily="65" charset="-120"/>
                <a:ea typeface="標楷體" panose="03000509000000000000" pitchFamily="65" charset="-120"/>
              </a:rPr>
              <a:t>6</a:t>
            </a:r>
            <a:r>
              <a:rPr lang="zh-TW" altLang="en-US" sz="700" dirty="0">
                <a:latin typeface="標楷體" panose="03000509000000000000" pitchFamily="65" charset="-120"/>
                <a:ea typeface="標楷體" panose="03000509000000000000" pitchFamily="65" charset="-120"/>
              </a:rPr>
              <a:t>月</a:t>
            </a:r>
            <a:r>
              <a:rPr lang="en-US" altLang="zh-TW" sz="700" dirty="0">
                <a:latin typeface="標楷體" panose="03000509000000000000" pitchFamily="65" charset="-120"/>
                <a:ea typeface="標楷體" panose="03000509000000000000" pitchFamily="65" charset="-120"/>
              </a:rPr>
              <a:t>20</a:t>
            </a:r>
            <a:r>
              <a:rPr lang="zh-TW" altLang="en-US" sz="700" dirty="0">
                <a:latin typeface="標楷體" panose="03000509000000000000" pitchFamily="65" charset="-120"/>
                <a:ea typeface="標楷體" panose="03000509000000000000" pitchFamily="65" charset="-120"/>
              </a:rPr>
              <a:t>日</a:t>
            </a:r>
          </a:p>
        </p:txBody>
      </p:sp>
      <p:sp>
        <p:nvSpPr>
          <p:cNvPr id="24" name="投影片編號版面配置區 8">
            <a:extLst>
              <a:ext uri="{FF2B5EF4-FFF2-40B4-BE49-F238E27FC236}">
                <a16:creationId xmlns:a16="http://schemas.microsoft.com/office/drawing/2014/main" id="{6A0255F9-73F1-C3BC-AF09-B9139E0DC86B}"/>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43</a:t>
            </a:fld>
            <a:endParaRPr lang="zh-TW" altLang="en-US" sz="2600" b="1" u="sng"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2A529B23-8676-B0FF-EDD7-4D6F8A05B123}"/>
              </a:ext>
            </a:extLst>
          </p:cNvPr>
          <p:cNvPicPr>
            <a:picLocks noChangeAspect="1"/>
          </p:cNvPicPr>
          <p:nvPr/>
        </p:nvPicPr>
        <p:blipFill>
          <a:blip r:embed="rId2"/>
          <a:stretch>
            <a:fillRect/>
          </a:stretch>
        </p:blipFill>
        <p:spPr>
          <a:xfrm>
            <a:off x="1281154" y="1296988"/>
            <a:ext cx="3934098" cy="5510577"/>
          </a:xfrm>
          <a:prstGeom prst="rect">
            <a:avLst/>
          </a:prstGeom>
        </p:spPr>
      </p:pic>
      <p:sp>
        <p:nvSpPr>
          <p:cNvPr id="4" name="內容版面配置區 3"/>
          <p:cNvSpPr>
            <a:spLocks noGrp="1"/>
          </p:cNvSpPr>
          <p:nvPr>
            <p:ph idx="1"/>
          </p:nvPr>
        </p:nvSpPr>
        <p:spPr>
          <a:xfrm>
            <a:off x="6421436" y="2156148"/>
            <a:ext cx="5341939" cy="2407121"/>
          </a:xfrm>
          <a:solidFill>
            <a:schemeClr val="accent4">
              <a:lumMod val="20000"/>
              <a:lumOff val="80000"/>
            </a:schemeClr>
          </a:solidFill>
          <a:ln w="28575">
            <a:solidFill>
              <a:srgbClr val="FFC000"/>
            </a:solidFill>
          </a:ln>
          <a:effectLst>
            <a:outerShdw blurRad="50800" dist="38100" dir="2700000" algn="tl" rotWithShape="0">
              <a:prstClr val="black">
                <a:alpha val="40000"/>
              </a:prstClr>
            </a:outerShdw>
          </a:effectLst>
        </p:spPr>
        <p:txBody>
          <a:bodyPr rtlCol="0">
            <a:noAutofit/>
          </a:bodyPr>
          <a:lstStyle/>
          <a:p>
            <a:pPr marL="0" indent="0" algn="just" eaLnBrk="1" fontAlgn="auto" hangingPunct="1">
              <a:lnSpc>
                <a:spcPct val="120000"/>
              </a:lnSpc>
              <a:spcAft>
                <a:spcPts val="600"/>
              </a:spcAft>
              <a:buNone/>
              <a:defRPr/>
            </a:pPr>
            <a:r>
              <a:rPr lang="zh-TW" altLang="en-US" b="1" dirty="0">
                <a:latin typeface="微軟正黑體" panose="020B0604030504040204" pitchFamily="34" charset="-120"/>
                <a:ea typeface="微軟正黑體" panose="020B0604030504040204" pitchFamily="34" charset="-120"/>
              </a:rPr>
              <a:t>      </a:t>
            </a:r>
            <a:r>
              <a:rPr lang="zh-TW" altLang="zh-TW" b="1" dirty="0">
                <a:latin typeface="微軟正黑體" panose="020B0604030504040204" pitchFamily="34" charset="-120"/>
                <a:ea typeface="微軟正黑體" panose="020B0604030504040204" pitchFamily="34" charset="-120"/>
              </a:rPr>
              <a:t>報名人數、實繳報名費金額</a:t>
            </a: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      之統計。</a:t>
            </a:r>
            <a:endParaRPr lang="en-US" altLang="zh-TW" b="1" dirty="0">
              <a:latin typeface="微軟正黑體" panose="020B0604030504040204" pitchFamily="34" charset="-120"/>
              <a:ea typeface="微軟正黑體" panose="020B0604030504040204" pitchFamily="34" charset="-120"/>
            </a:endParaRPr>
          </a:p>
          <a:p>
            <a:pPr marL="0" indent="0" algn="just" eaLnBrk="1" fontAlgn="auto" hangingPunct="1">
              <a:lnSpc>
                <a:spcPct val="120000"/>
              </a:lnSpc>
              <a:spcAft>
                <a:spcPts val="600"/>
              </a:spcAft>
              <a:buNone/>
              <a:defRPr/>
            </a:pPr>
            <a:r>
              <a:rPr lang="zh-TW" altLang="en-US" b="1" dirty="0">
                <a:latin typeface="微軟正黑體" panose="020B0604030504040204" pitchFamily="34" charset="-120"/>
                <a:ea typeface="微軟正黑體" panose="020B0604030504040204" pitchFamily="34" charset="-120"/>
              </a:rPr>
              <a:t>      </a:t>
            </a:r>
            <a:r>
              <a:rPr lang="zh-TW" altLang="zh-TW" b="1" dirty="0">
                <a:latin typeface="微軟正黑體" panose="020B0604030504040204" pitchFamily="34" charset="-120"/>
                <a:ea typeface="微軟正黑體" panose="020B0604030504040204" pitchFamily="34" charset="-120"/>
              </a:rPr>
              <a:t>繳費證明單</a:t>
            </a:r>
            <a:r>
              <a:rPr lang="zh-TW" altLang="en-US" b="1" dirty="0">
                <a:latin typeface="微軟正黑體" panose="020B0604030504040204" pitchFamily="34" charset="-120"/>
                <a:ea typeface="微軟正黑體" panose="020B0604030504040204" pitchFamily="34" charset="-120"/>
              </a:rPr>
              <a:t>影本</a:t>
            </a:r>
            <a:r>
              <a:rPr lang="zh-TW" altLang="zh-TW" b="1" dirty="0">
                <a:latin typeface="微軟正黑體" panose="020B0604030504040204" pitchFamily="34" charset="-120"/>
                <a:ea typeface="微軟正黑體" panose="020B0604030504040204" pitchFamily="34" charset="-120"/>
              </a:rPr>
              <a:t>黏貼</a:t>
            </a:r>
            <a:r>
              <a:rPr lang="zh-TW" altLang="en-US" b="1" dirty="0">
                <a:latin typeface="微軟正黑體" panose="020B0604030504040204" pitchFamily="34" charset="-120"/>
                <a:ea typeface="微軟正黑體" panose="020B0604030504040204" pitchFamily="34" charset="-120"/>
              </a:rPr>
              <a:t>於虛線</a:t>
            </a: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      處。</a:t>
            </a:r>
            <a:endParaRPr lang="zh-TW" altLang="en-US" sz="3600" b="1" dirty="0"/>
          </a:p>
        </p:txBody>
      </p:sp>
      <p:sp>
        <p:nvSpPr>
          <p:cNvPr id="43013" name="矩形 7"/>
          <p:cNvSpPr>
            <a:spLocks noChangeArrowheads="1"/>
          </p:cNvSpPr>
          <p:nvPr/>
        </p:nvSpPr>
        <p:spPr bwMode="auto">
          <a:xfrm>
            <a:off x="4868079" y="5389419"/>
            <a:ext cx="4134465" cy="523220"/>
          </a:xfrm>
          <a:prstGeom prst="rect">
            <a:avLst/>
          </a:prstGeom>
          <a:solidFill>
            <a:srgbClr val="FDCFF4"/>
          </a:solidFill>
          <a:ln w="19050">
            <a:solidFill>
              <a:srgbClr val="C00000"/>
            </a:solidFill>
            <a:miter lim="800000"/>
            <a:headEnd/>
            <a:tailEnd/>
          </a:ln>
          <a:effectLst>
            <a:outerShdw blurRad="50800" dist="38100" dir="2700000" algn="tl" rotWithShape="0">
              <a:prstClr val="black">
                <a:alpha val="40000"/>
              </a:prstClr>
            </a:outerShdw>
          </a:effec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TW" altLang="en-US" b="1" dirty="0">
                <a:solidFill>
                  <a:srgbClr val="C00000"/>
                </a:solidFill>
                <a:latin typeface="微軟正黑體" panose="020B0604030504040204" pitchFamily="34" charset="-120"/>
                <a:ea typeface="微軟正黑體" panose="020B0604030504040204" pitchFamily="34" charset="-120"/>
              </a:rPr>
              <a:t>繳費證明影本文件浮貼處</a:t>
            </a:r>
          </a:p>
        </p:txBody>
      </p:sp>
      <p:sp>
        <p:nvSpPr>
          <p:cNvPr id="19" name="標題 1"/>
          <p:cNvSpPr txBox="1">
            <a:spLocks/>
          </p:cNvSpPr>
          <p:nvPr/>
        </p:nvSpPr>
        <p:spPr bwMode="auto">
          <a:xfrm>
            <a:off x="-96838" y="149225"/>
            <a:ext cx="10074276" cy="850900"/>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fontAlgn="auto">
              <a:spcAft>
                <a:spcPts val="0"/>
              </a:spcAft>
              <a:defRPr/>
            </a:pP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陸</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zh-TW" sz="3600" b="1" cap="small" dirty="0">
                <a:solidFill>
                  <a:srgbClr val="002060"/>
                </a:solidFill>
                <a:latin typeface="微軟正黑體" panose="020B0604030504040204" pitchFamily="34" charset="-120"/>
                <a:ea typeface="微軟正黑體" panose="020B0604030504040204" pitchFamily="34" charset="-120"/>
              </a:rPr>
              <a:t>、報名資料列印</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報名</a:t>
            </a:r>
            <a:r>
              <a:rPr lang="zh-TW" altLang="zh-TW" sz="3600" b="1" cap="small" dirty="0">
                <a:solidFill>
                  <a:srgbClr val="002060"/>
                </a:solidFill>
                <a:latin typeface="微軟正黑體" panose="020B0604030504040204" pitchFamily="34" charset="-120"/>
                <a:ea typeface="微軟正黑體" panose="020B0604030504040204" pitchFamily="34" charset="-120"/>
              </a:rPr>
              <a:t>繳交資料</a:t>
            </a:r>
            <a:r>
              <a:rPr lang="en-US" altLang="zh-TW" sz="3600" b="1" cap="small" dirty="0">
                <a:solidFill>
                  <a:srgbClr val="002060"/>
                </a:solidFill>
                <a:latin typeface="微軟正黑體" panose="020B0604030504040204" pitchFamily="34" charset="-120"/>
                <a:ea typeface="微軟正黑體" panose="020B0604030504040204" pitchFamily="34" charset="-120"/>
              </a:rPr>
              <a:t> 4/17</a:t>
            </a:r>
            <a:endParaRPr lang="zh-TW" altLang="en-US" sz="3600" b="1" cap="small" dirty="0">
              <a:solidFill>
                <a:srgbClr val="002060"/>
              </a:solidFill>
              <a:latin typeface="微軟正黑體" panose="020B0604030504040204" pitchFamily="34" charset="-120"/>
              <a:ea typeface="微軟正黑體" panose="020B0604030504040204" pitchFamily="34" charset="-120"/>
            </a:endParaRPr>
          </a:p>
        </p:txBody>
      </p:sp>
      <p:sp>
        <p:nvSpPr>
          <p:cNvPr id="5" name="矩形 4"/>
          <p:cNvSpPr/>
          <p:nvPr/>
        </p:nvSpPr>
        <p:spPr>
          <a:xfrm>
            <a:off x="1508125" y="904875"/>
            <a:ext cx="9028113" cy="461963"/>
          </a:xfrm>
          <a:prstGeom prst="rect">
            <a:avLst/>
          </a:prstGeom>
        </p:spPr>
        <p:txBody>
          <a:bodyPr>
            <a:spAutoFit/>
          </a:bodyPr>
          <a:lstStyle/>
          <a:p>
            <a:pPr eaLnBrk="1" fontAlgn="auto" hangingPunct="1">
              <a:spcBef>
                <a:spcPts val="0"/>
              </a:spcBef>
              <a:spcAft>
                <a:spcPts val="0"/>
              </a:spcAft>
              <a:defRPr/>
            </a:pPr>
            <a:r>
              <a:rPr lang="zh-TW" altLang="en-US" sz="2400" b="1" dirty="0">
                <a:solidFill>
                  <a:srgbClr val="0070C0"/>
                </a:solidFill>
                <a:latin typeface="微軟正黑體" panose="020B0604030504040204" pitchFamily="34" charset="-120"/>
                <a:ea typeface="微軟正黑體" panose="020B0604030504040204" pitchFamily="34" charset="-120"/>
              </a:rPr>
              <a:t>二、報名繳交資料列表－表一：</a:t>
            </a:r>
            <a:r>
              <a:rPr lang="zh-TW" altLang="zh-TW" sz="2400" b="1" dirty="0">
                <a:solidFill>
                  <a:srgbClr val="0070C0"/>
                </a:solidFill>
                <a:latin typeface="微軟正黑體" panose="020B0604030504040204" pitchFamily="34" charset="-120"/>
                <a:ea typeface="微軟正黑體" panose="020B0604030504040204" pitchFamily="34" charset="-120"/>
              </a:rPr>
              <a:t>報名人數統計表</a:t>
            </a: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zh-TW" sz="2400" b="1" dirty="0">
                <a:solidFill>
                  <a:schemeClr val="accent2">
                    <a:lumMod val="75000"/>
                  </a:schemeClr>
                </a:solidFill>
                <a:latin typeface="微軟正黑體" panose="020B0604030504040204" pitchFamily="34" charset="-120"/>
                <a:ea typeface="微軟正黑體" panose="020B0604030504040204" pitchFamily="34" charset="-120"/>
              </a:rPr>
              <a:t>各區</a:t>
            </a: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一張）</a:t>
            </a:r>
            <a:endParaRPr lang="en-US" altLang="zh-TW" sz="2400" b="1" dirty="0">
              <a:solidFill>
                <a:schemeClr val="accent2">
                  <a:lumMod val="75000"/>
                </a:schemeClr>
              </a:solidFill>
              <a:latin typeface="微軟正黑體" panose="020B0604030504040204" pitchFamily="34" charset="-120"/>
              <a:ea typeface="微軟正黑體" panose="020B0604030504040204" pitchFamily="34" charset="-120"/>
            </a:endParaRPr>
          </a:p>
        </p:txBody>
      </p:sp>
      <p:grpSp>
        <p:nvGrpSpPr>
          <p:cNvPr id="43016" name="组合 213"/>
          <p:cNvGrpSpPr>
            <a:grpSpLocks/>
          </p:cNvGrpSpPr>
          <p:nvPr/>
        </p:nvGrpSpPr>
        <p:grpSpPr bwMode="auto">
          <a:xfrm>
            <a:off x="10920413" y="239713"/>
            <a:ext cx="1016000" cy="1055687"/>
            <a:chOff x="8039101" y="2651125"/>
            <a:chExt cx="1011238" cy="1017588"/>
          </a:xfrm>
        </p:grpSpPr>
        <p:sp>
          <p:nvSpPr>
            <p:cNvPr id="12" name="Oval 208"/>
            <p:cNvSpPr>
              <a:spLocks noChangeArrowheads="1"/>
            </p:cNvSpPr>
            <p:nvPr/>
          </p:nvSpPr>
          <p:spPr bwMode="auto">
            <a:xfrm>
              <a:off x="8039101" y="2651125"/>
              <a:ext cx="1011238" cy="1019119"/>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209"/>
            <p:cNvSpPr/>
            <p:nvPr/>
          </p:nvSpPr>
          <p:spPr bwMode="auto">
            <a:xfrm>
              <a:off x="8039101" y="2700092"/>
              <a:ext cx="1011238" cy="749802"/>
            </a:xfrm>
            <a:custGeom>
              <a:avLst/>
              <a:gdLst>
                <a:gd name="T0" fmla="*/ 0 w 637"/>
                <a:gd name="T1" fmla="*/ 289 h 472"/>
                <a:gd name="T2" fmla="*/ 319 w 637"/>
                <a:gd name="T3" fmla="*/ 0 h 472"/>
                <a:gd name="T4" fmla="*/ 637 w 637"/>
                <a:gd name="T5" fmla="*/ 285 h 472"/>
                <a:gd name="T6" fmla="*/ 333 w 637"/>
                <a:gd name="T7" fmla="*/ 472 h 472"/>
                <a:gd name="T8" fmla="*/ 0 w 637"/>
                <a:gd name="T9" fmla="*/ 289 h 472"/>
              </a:gdLst>
              <a:ahLst/>
              <a:cxnLst>
                <a:cxn ang="0">
                  <a:pos x="T0" y="T1"/>
                </a:cxn>
                <a:cxn ang="0">
                  <a:pos x="T2" y="T3"/>
                </a:cxn>
                <a:cxn ang="0">
                  <a:pos x="T4" y="T5"/>
                </a:cxn>
                <a:cxn ang="0">
                  <a:pos x="T6" y="T7"/>
                </a:cxn>
                <a:cxn ang="0">
                  <a:pos x="T8" y="T9"/>
                </a:cxn>
              </a:cxnLst>
              <a:rect l="0" t="0" r="r" b="b"/>
              <a:pathLst>
                <a:path w="637" h="472">
                  <a:moveTo>
                    <a:pt x="0" y="289"/>
                  </a:moveTo>
                  <a:lnTo>
                    <a:pt x="319" y="0"/>
                  </a:lnTo>
                  <a:lnTo>
                    <a:pt x="637" y="285"/>
                  </a:lnTo>
                  <a:lnTo>
                    <a:pt x="333" y="472"/>
                  </a:lnTo>
                  <a:lnTo>
                    <a:pt x="0" y="289"/>
                  </a:lnTo>
                  <a:close/>
                </a:path>
              </a:pathLst>
            </a:custGeom>
            <a:solidFill>
              <a:srgbClr val="1B433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210"/>
            <p:cNvSpPr/>
            <p:nvPr/>
          </p:nvSpPr>
          <p:spPr bwMode="auto">
            <a:xfrm>
              <a:off x="8201847" y="2776602"/>
              <a:ext cx="692066" cy="711546"/>
            </a:xfrm>
            <a:custGeom>
              <a:avLst/>
              <a:gdLst>
                <a:gd name="T0" fmla="*/ 381 w 381"/>
                <a:gd name="T1" fmla="*/ 233 h 390"/>
                <a:gd name="T2" fmla="*/ 261 w 381"/>
                <a:gd name="T3" fmla="*/ 340 h 390"/>
                <a:gd name="T4" fmla="*/ 244 w 381"/>
                <a:gd name="T5" fmla="*/ 341 h 390"/>
                <a:gd name="T6" fmla="*/ 236 w 381"/>
                <a:gd name="T7" fmla="*/ 390 h 390"/>
                <a:gd name="T8" fmla="*/ 158 w 381"/>
                <a:gd name="T9" fmla="*/ 340 h 390"/>
                <a:gd name="T10" fmla="*/ 120 w 381"/>
                <a:gd name="T11" fmla="*/ 340 h 390"/>
                <a:gd name="T12" fmla="*/ 0 w 381"/>
                <a:gd name="T13" fmla="*/ 233 h 390"/>
                <a:gd name="T14" fmla="*/ 0 w 381"/>
                <a:gd name="T15" fmla="*/ 107 h 390"/>
                <a:gd name="T16" fmla="*/ 120 w 381"/>
                <a:gd name="T17" fmla="*/ 0 h 390"/>
                <a:gd name="T18" fmla="*/ 261 w 381"/>
                <a:gd name="T19" fmla="*/ 0 h 390"/>
                <a:gd name="T20" fmla="*/ 381 w 381"/>
                <a:gd name="T21" fmla="*/ 107 h 390"/>
                <a:gd name="T22" fmla="*/ 381 w 381"/>
                <a:gd name="T23" fmla="*/ 23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390">
                  <a:moveTo>
                    <a:pt x="381" y="233"/>
                  </a:moveTo>
                  <a:cubicBezTo>
                    <a:pt x="381" y="292"/>
                    <a:pt x="327" y="340"/>
                    <a:pt x="261" y="340"/>
                  </a:cubicBezTo>
                  <a:cubicBezTo>
                    <a:pt x="244" y="341"/>
                    <a:pt x="244" y="341"/>
                    <a:pt x="244" y="341"/>
                  </a:cubicBezTo>
                  <a:cubicBezTo>
                    <a:pt x="236" y="390"/>
                    <a:pt x="236" y="390"/>
                    <a:pt x="236" y="390"/>
                  </a:cubicBezTo>
                  <a:cubicBezTo>
                    <a:pt x="158" y="340"/>
                    <a:pt x="158" y="340"/>
                    <a:pt x="158" y="340"/>
                  </a:cubicBezTo>
                  <a:cubicBezTo>
                    <a:pt x="120" y="340"/>
                    <a:pt x="120" y="340"/>
                    <a:pt x="120" y="340"/>
                  </a:cubicBezTo>
                  <a:cubicBezTo>
                    <a:pt x="53" y="340"/>
                    <a:pt x="0" y="292"/>
                    <a:pt x="0" y="233"/>
                  </a:cubicBezTo>
                  <a:cubicBezTo>
                    <a:pt x="0" y="107"/>
                    <a:pt x="0" y="107"/>
                    <a:pt x="0" y="107"/>
                  </a:cubicBezTo>
                  <a:cubicBezTo>
                    <a:pt x="0" y="48"/>
                    <a:pt x="53" y="0"/>
                    <a:pt x="120" y="0"/>
                  </a:cubicBezTo>
                  <a:cubicBezTo>
                    <a:pt x="261" y="0"/>
                    <a:pt x="261" y="0"/>
                    <a:pt x="261" y="0"/>
                  </a:cubicBezTo>
                  <a:cubicBezTo>
                    <a:pt x="327" y="0"/>
                    <a:pt x="381" y="48"/>
                    <a:pt x="381" y="107"/>
                  </a:cubicBezTo>
                  <a:lnTo>
                    <a:pt x="381" y="233"/>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211"/>
            <p:cNvSpPr/>
            <p:nvPr/>
          </p:nvSpPr>
          <p:spPr bwMode="auto">
            <a:xfrm>
              <a:off x="8290330" y="2859233"/>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212"/>
            <p:cNvSpPr/>
            <p:nvPr/>
          </p:nvSpPr>
          <p:spPr bwMode="auto">
            <a:xfrm>
              <a:off x="8290330" y="2954106"/>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4"/>
                    <a:pt x="284" y="0"/>
                    <a:pt x="278" y="0"/>
                  </a:cubicBezTo>
                  <a:cubicBezTo>
                    <a:pt x="11" y="0"/>
                    <a:pt x="11" y="0"/>
                    <a:pt x="11" y="0"/>
                  </a:cubicBezTo>
                  <a:cubicBezTo>
                    <a:pt x="5" y="0"/>
                    <a:pt x="0" y="4"/>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213"/>
            <p:cNvSpPr/>
            <p:nvPr/>
          </p:nvSpPr>
          <p:spPr bwMode="auto">
            <a:xfrm>
              <a:off x="8290330" y="3042858"/>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214"/>
            <p:cNvSpPr/>
            <p:nvPr/>
          </p:nvSpPr>
          <p:spPr bwMode="auto">
            <a:xfrm>
              <a:off x="8290330" y="3131610"/>
              <a:ext cx="342873" cy="38255"/>
            </a:xfrm>
            <a:custGeom>
              <a:avLst/>
              <a:gdLst>
                <a:gd name="T0" fmla="*/ 189 w 189"/>
                <a:gd name="T1" fmla="*/ 11 h 21"/>
                <a:gd name="T2" fmla="*/ 182 w 189"/>
                <a:gd name="T3" fmla="*/ 0 h 21"/>
                <a:gd name="T4" fmla="*/ 7 w 189"/>
                <a:gd name="T5" fmla="*/ 0 h 21"/>
                <a:gd name="T6" fmla="*/ 0 w 189"/>
                <a:gd name="T7" fmla="*/ 11 h 21"/>
                <a:gd name="T8" fmla="*/ 0 w 189"/>
                <a:gd name="T9" fmla="*/ 11 h 21"/>
                <a:gd name="T10" fmla="*/ 7 w 189"/>
                <a:gd name="T11" fmla="*/ 21 h 21"/>
                <a:gd name="T12" fmla="*/ 182 w 189"/>
                <a:gd name="T13" fmla="*/ 21 h 21"/>
                <a:gd name="T14" fmla="*/ 189 w 18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21">
                  <a:moveTo>
                    <a:pt x="189" y="11"/>
                  </a:moveTo>
                  <a:cubicBezTo>
                    <a:pt x="189" y="5"/>
                    <a:pt x="186" y="0"/>
                    <a:pt x="182" y="0"/>
                  </a:cubicBezTo>
                  <a:cubicBezTo>
                    <a:pt x="7" y="0"/>
                    <a:pt x="7" y="0"/>
                    <a:pt x="7" y="0"/>
                  </a:cubicBezTo>
                  <a:cubicBezTo>
                    <a:pt x="4" y="0"/>
                    <a:pt x="0" y="5"/>
                    <a:pt x="0" y="11"/>
                  </a:cubicBezTo>
                  <a:cubicBezTo>
                    <a:pt x="0" y="11"/>
                    <a:pt x="0" y="11"/>
                    <a:pt x="0" y="11"/>
                  </a:cubicBezTo>
                  <a:cubicBezTo>
                    <a:pt x="0" y="16"/>
                    <a:pt x="4" y="21"/>
                    <a:pt x="7" y="21"/>
                  </a:cubicBezTo>
                  <a:cubicBezTo>
                    <a:pt x="182" y="21"/>
                    <a:pt x="182" y="21"/>
                    <a:pt x="182" y="21"/>
                  </a:cubicBezTo>
                  <a:cubicBezTo>
                    <a:pt x="186" y="21"/>
                    <a:pt x="189" y="16"/>
                    <a:pt x="189" y="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215"/>
            <p:cNvSpPr/>
            <p:nvPr/>
          </p:nvSpPr>
          <p:spPr bwMode="auto">
            <a:xfrm>
              <a:off x="8039101" y="3153033"/>
              <a:ext cx="1011238" cy="517210"/>
            </a:xfrm>
            <a:custGeom>
              <a:avLst/>
              <a:gdLst>
                <a:gd name="T0" fmla="*/ 557 w 557"/>
                <a:gd name="T1" fmla="*/ 0 h 283"/>
                <a:gd name="T2" fmla="*/ 279 w 557"/>
                <a:gd name="T3" fmla="*/ 90 h 283"/>
                <a:gd name="T4" fmla="*/ 0 w 557"/>
                <a:gd name="T5" fmla="*/ 3 h 283"/>
                <a:gd name="T6" fmla="*/ 0 w 557"/>
                <a:gd name="T7" fmla="*/ 4 h 283"/>
                <a:gd name="T8" fmla="*/ 279 w 557"/>
                <a:gd name="T9" fmla="*/ 283 h 283"/>
                <a:gd name="T10" fmla="*/ 557 w 557"/>
                <a:gd name="T11" fmla="*/ 4 h 283"/>
                <a:gd name="T12" fmla="*/ 557 w 557"/>
                <a:gd name="T13" fmla="*/ 0 h 283"/>
              </a:gdLst>
              <a:ahLst/>
              <a:cxnLst>
                <a:cxn ang="0">
                  <a:pos x="T0" y="T1"/>
                </a:cxn>
                <a:cxn ang="0">
                  <a:pos x="T2" y="T3"/>
                </a:cxn>
                <a:cxn ang="0">
                  <a:pos x="T4" y="T5"/>
                </a:cxn>
                <a:cxn ang="0">
                  <a:pos x="T6" y="T7"/>
                </a:cxn>
                <a:cxn ang="0">
                  <a:pos x="T8" y="T9"/>
                </a:cxn>
                <a:cxn ang="0">
                  <a:pos x="T10" y="T11"/>
                </a:cxn>
                <a:cxn ang="0">
                  <a:pos x="T12" y="T13"/>
                </a:cxn>
              </a:cxnLst>
              <a:rect l="0" t="0" r="r" b="b"/>
              <a:pathLst>
                <a:path w="557" h="283">
                  <a:moveTo>
                    <a:pt x="557" y="0"/>
                  </a:moveTo>
                  <a:cubicBezTo>
                    <a:pt x="279" y="90"/>
                    <a:pt x="279" y="90"/>
                    <a:pt x="279" y="90"/>
                  </a:cubicBezTo>
                  <a:cubicBezTo>
                    <a:pt x="0" y="3"/>
                    <a:pt x="0" y="3"/>
                    <a:pt x="0" y="3"/>
                  </a:cubicBezTo>
                  <a:cubicBezTo>
                    <a:pt x="0" y="3"/>
                    <a:pt x="0" y="3"/>
                    <a:pt x="0" y="4"/>
                  </a:cubicBezTo>
                  <a:cubicBezTo>
                    <a:pt x="0" y="158"/>
                    <a:pt x="125" y="283"/>
                    <a:pt x="279" y="283"/>
                  </a:cubicBezTo>
                  <a:cubicBezTo>
                    <a:pt x="433" y="283"/>
                    <a:pt x="557" y="158"/>
                    <a:pt x="557" y="4"/>
                  </a:cubicBezTo>
                  <a:cubicBezTo>
                    <a:pt x="557" y="3"/>
                    <a:pt x="557" y="1"/>
                    <a:pt x="557" y="0"/>
                  </a:cubicBezTo>
                  <a:close/>
                </a:path>
              </a:pathLst>
            </a:custGeom>
            <a:solidFill>
              <a:srgbClr val="6DC1A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1" name="Freeform 216"/>
            <p:cNvSpPr/>
            <p:nvPr/>
          </p:nvSpPr>
          <p:spPr bwMode="auto">
            <a:xfrm>
              <a:off x="8544720" y="3153033"/>
              <a:ext cx="505619" cy="517210"/>
            </a:xfrm>
            <a:custGeom>
              <a:avLst/>
              <a:gdLst>
                <a:gd name="T0" fmla="*/ 0 w 278"/>
                <a:gd name="T1" fmla="*/ 89 h 283"/>
                <a:gd name="T2" fmla="*/ 0 w 278"/>
                <a:gd name="T3" fmla="*/ 283 h 283"/>
                <a:gd name="T4" fmla="*/ 278 w 278"/>
                <a:gd name="T5" fmla="*/ 4 h 283"/>
                <a:gd name="T6" fmla="*/ 278 w 278"/>
                <a:gd name="T7" fmla="*/ 0 h 283"/>
                <a:gd name="T8" fmla="*/ 0 w 278"/>
                <a:gd name="T9" fmla="*/ 89 h 283"/>
              </a:gdLst>
              <a:ahLst/>
              <a:cxnLst>
                <a:cxn ang="0">
                  <a:pos x="T0" y="T1"/>
                </a:cxn>
                <a:cxn ang="0">
                  <a:pos x="T2" y="T3"/>
                </a:cxn>
                <a:cxn ang="0">
                  <a:pos x="T4" y="T5"/>
                </a:cxn>
                <a:cxn ang="0">
                  <a:pos x="T6" y="T7"/>
                </a:cxn>
                <a:cxn ang="0">
                  <a:pos x="T8" y="T9"/>
                </a:cxn>
              </a:cxnLst>
              <a:rect l="0" t="0" r="r" b="b"/>
              <a:pathLst>
                <a:path w="278" h="283">
                  <a:moveTo>
                    <a:pt x="0" y="89"/>
                  </a:moveTo>
                  <a:cubicBezTo>
                    <a:pt x="0" y="283"/>
                    <a:pt x="0" y="283"/>
                    <a:pt x="0" y="283"/>
                  </a:cubicBezTo>
                  <a:cubicBezTo>
                    <a:pt x="154" y="283"/>
                    <a:pt x="278" y="158"/>
                    <a:pt x="278" y="4"/>
                  </a:cubicBezTo>
                  <a:cubicBezTo>
                    <a:pt x="278" y="3"/>
                    <a:pt x="278" y="1"/>
                    <a:pt x="278" y="0"/>
                  </a:cubicBezTo>
                  <a:lnTo>
                    <a:pt x="0" y="89"/>
                  </a:lnTo>
                  <a:close/>
                </a:path>
              </a:pathLst>
            </a:custGeom>
            <a:solidFill>
              <a:srgbClr val="368574"/>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2" name="Freeform 217"/>
            <p:cNvSpPr/>
            <p:nvPr/>
          </p:nvSpPr>
          <p:spPr bwMode="auto">
            <a:xfrm>
              <a:off x="8252409" y="3315235"/>
              <a:ext cx="590942" cy="355008"/>
            </a:xfrm>
            <a:custGeom>
              <a:avLst/>
              <a:gdLst>
                <a:gd name="T0" fmla="*/ 162 w 325"/>
                <a:gd name="T1" fmla="*/ 193 h 193"/>
                <a:gd name="T2" fmla="*/ 325 w 325"/>
                <a:gd name="T3" fmla="*/ 140 h 193"/>
                <a:gd name="T4" fmla="*/ 162 w 325"/>
                <a:gd name="T5" fmla="*/ 0 h 193"/>
                <a:gd name="T6" fmla="*/ 0 w 325"/>
                <a:gd name="T7" fmla="*/ 141 h 193"/>
                <a:gd name="T8" fmla="*/ 162 w 325"/>
                <a:gd name="T9" fmla="*/ 193 h 193"/>
              </a:gdLst>
              <a:ahLst/>
              <a:cxnLst>
                <a:cxn ang="0">
                  <a:pos x="T0" y="T1"/>
                </a:cxn>
                <a:cxn ang="0">
                  <a:pos x="T2" y="T3"/>
                </a:cxn>
                <a:cxn ang="0">
                  <a:pos x="T4" y="T5"/>
                </a:cxn>
                <a:cxn ang="0">
                  <a:pos x="T6" y="T7"/>
                </a:cxn>
                <a:cxn ang="0">
                  <a:pos x="T8" y="T9"/>
                </a:cxn>
              </a:cxnLst>
              <a:rect l="0" t="0" r="r" b="b"/>
              <a:pathLst>
                <a:path w="325" h="193">
                  <a:moveTo>
                    <a:pt x="162" y="193"/>
                  </a:moveTo>
                  <a:cubicBezTo>
                    <a:pt x="223" y="193"/>
                    <a:pt x="279" y="173"/>
                    <a:pt x="325" y="140"/>
                  </a:cubicBezTo>
                  <a:cubicBezTo>
                    <a:pt x="162" y="0"/>
                    <a:pt x="162" y="0"/>
                    <a:pt x="162" y="0"/>
                  </a:cubicBezTo>
                  <a:cubicBezTo>
                    <a:pt x="162" y="0"/>
                    <a:pt x="52" y="96"/>
                    <a:pt x="0" y="141"/>
                  </a:cubicBezTo>
                  <a:cubicBezTo>
                    <a:pt x="46" y="174"/>
                    <a:pt x="101" y="193"/>
                    <a:pt x="162" y="193"/>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10" name="矩形 9"/>
          <p:cNvSpPr/>
          <p:nvPr/>
        </p:nvSpPr>
        <p:spPr>
          <a:xfrm>
            <a:off x="1281154" y="6548437"/>
            <a:ext cx="3672408" cy="2674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矩形 2"/>
          <p:cNvSpPr/>
          <p:nvPr/>
        </p:nvSpPr>
        <p:spPr>
          <a:xfrm>
            <a:off x="2639616" y="1366838"/>
            <a:ext cx="144016" cy="26908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KSO_Shape"/>
          <p:cNvSpPr/>
          <p:nvPr/>
        </p:nvSpPr>
        <p:spPr>
          <a:xfrm>
            <a:off x="6586810" y="2272308"/>
            <a:ext cx="364579" cy="364579"/>
          </a:xfrm>
          <a:custGeom>
            <a:avLst/>
            <a:gdLst/>
            <a:ahLst/>
            <a:cxnLst/>
            <a:rect l="l" t="t" r="r" b="b"/>
            <a:pathLst>
              <a:path w="900473" h="900473">
                <a:moveTo>
                  <a:pt x="347074" y="203047"/>
                </a:moveTo>
                <a:lnTo>
                  <a:pt x="692767" y="451973"/>
                </a:lnTo>
                <a:lnTo>
                  <a:pt x="347074" y="700898"/>
                </a:lnTo>
                <a:close/>
                <a:moveTo>
                  <a:pt x="450237" y="63807"/>
                </a:moveTo>
                <a:cubicBezTo>
                  <a:pt x="236817" y="63807"/>
                  <a:pt x="63807" y="236817"/>
                  <a:pt x="63807" y="450237"/>
                </a:cubicBezTo>
                <a:cubicBezTo>
                  <a:pt x="63807" y="663656"/>
                  <a:pt x="236817" y="836666"/>
                  <a:pt x="450237" y="836666"/>
                </a:cubicBezTo>
                <a:cubicBezTo>
                  <a:pt x="663656" y="836666"/>
                  <a:pt x="836666" y="663656"/>
                  <a:pt x="836666" y="450237"/>
                </a:cubicBezTo>
                <a:cubicBezTo>
                  <a:pt x="836666" y="236817"/>
                  <a:pt x="663656" y="63807"/>
                  <a:pt x="450237" y="63807"/>
                </a:cubicBezTo>
                <a:close/>
                <a:moveTo>
                  <a:pt x="450237" y="0"/>
                </a:moveTo>
                <a:cubicBezTo>
                  <a:pt x="698895" y="0"/>
                  <a:pt x="900473" y="201578"/>
                  <a:pt x="900473" y="450237"/>
                </a:cubicBezTo>
                <a:cubicBezTo>
                  <a:pt x="900473" y="698895"/>
                  <a:pt x="698895" y="900473"/>
                  <a:pt x="450237" y="900473"/>
                </a:cubicBezTo>
                <a:cubicBezTo>
                  <a:pt x="201578" y="900473"/>
                  <a:pt x="0" y="698895"/>
                  <a:pt x="0" y="450237"/>
                </a:cubicBezTo>
                <a:cubicBezTo>
                  <a:pt x="0" y="201578"/>
                  <a:pt x="201578" y="0"/>
                  <a:pt x="450237" y="0"/>
                </a:cubicBezTo>
                <a:close/>
              </a:path>
            </a:pathLst>
          </a:custGeom>
          <a:solidFill>
            <a:srgbClr val="C00000"/>
          </a:solidFill>
          <a:ln w="12700" cap="flat" cmpd="sng" algn="ctr">
            <a:noFill/>
            <a:prstDash val="solid"/>
            <a:miter lim="800000"/>
          </a:ln>
          <a:effectLst/>
        </p:spPr>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24" name="KSO_Shape"/>
          <p:cNvSpPr/>
          <p:nvPr/>
        </p:nvSpPr>
        <p:spPr>
          <a:xfrm>
            <a:off x="6586810" y="3496047"/>
            <a:ext cx="364579" cy="364579"/>
          </a:xfrm>
          <a:custGeom>
            <a:avLst/>
            <a:gdLst/>
            <a:ahLst/>
            <a:cxnLst/>
            <a:rect l="l" t="t" r="r" b="b"/>
            <a:pathLst>
              <a:path w="900473" h="900473">
                <a:moveTo>
                  <a:pt x="347074" y="203047"/>
                </a:moveTo>
                <a:lnTo>
                  <a:pt x="692767" y="451973"/>
                </a:lnTo>
                <a:lnTo>
                  <a:pt x="347074" y="700898"/>
                </a:lnTo>
                <a:close/>
                <a:moveTo>
                  <a:pt x="450237" y="63807"/>
                </a:moveTo>
                <a:cubicBezTo>
                  <a:pt x="236817" y="63807"/>
                  <a:pt x="63807" y="236817"/>
                  <a:pt x="63807" y="450237"/>
                </a:cubicBezTo>
                <a:cubicBezTo>
                  <a:pt x="63807" y="663656"/>
                  <a:pt x="236817" y="836666"/>
                  <a:pt x="450237" y="836666"/>
                </a:cubicBezTo>
                <a:cubicBezTo>
                  <a:pt x="663656" y="836666"/>
                  <a:pt x="836666" y="663656"/>
                  <a:pt x="836666" y="450237"/>
                </a:cubicBezTo>
                <a:cubicBezTo>
                  <a:pt x="836666" y="236817"/>
                  <a:pt x="663656" y="63807"/>
                  <a:pt x="450237" y="63807"/>
                </a:cubicBezTo>
                <a:close/>
                <a:moveTo>
                  <a:pt x="450237" y="0"/>
                </a:moveTo>
                <a:cubicBezTo>
                  <a:pt x="698895" y="0"/>
                  <a:pt x="900473" y="201578"/>
                  <a:pt x="900473" y="450237"/>
                </a:cubicBezTo>
                <a:cubicBezTo>
                  <a:pt x="900473" y="698895"/>
                  <a:pt x="698895" y="900473"/>
                  <a:pt x="450237" y="900473"/>
                </a:cubicBezTo>
                <a:cubicBezTo>
                  <a:pt x="201578" y="900473"/>
                  <a:pt x="0" y="698895"/>
                  <a:pt x="0" y="450237"/>
                </a:cubicBezTo>
                <a:cubicBezTo>
                  <a:pt x="0" y="201578"/>
                  <a:pt x="201578" y="0"/>
                  <a:pt x="450237" y="0"/>
                </a:cubicBezTo>
                <a:close/>
              </a:path>
            </a:pathLst>
          </a:custGeom>
          <a:solidFill>
            <a:srgbClr val="C00000"/>
          </a:solidFill>
          <a:ln w="12700" cap="flat" cmpd="sng" algn="ctr">
            <a:noFill/>
            <a:prstDash val="solid"/>
            <a:miter lim="800000"/>
          </a:ln>
          <a:effectLst/>
        </p:spPr>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26" name="Freeform 5">
            <a:extLst>
              <a:ext uri="{FF2B5EF4-FFF2-40B4-BE49-F238E27FC236}">
                <a16:creationId xmlns:a16="http://schemas.microsoft.com/office/drawing/2014/main" id="{53C3833F-65B2-432D-AAAC-4980977B62ED}"/>
              </a:ext>
            </a:extLst>
          </p:cNvPr>
          <p:cNvSpPr/>
          <p:nvPr/>
        </p:nvSpPr>
        <p:spPr bwMode="auto">
          <a:xfrm rot="4826626" flipV="1">
            <a:off x="5160980" y="5793268"/>
            <a:ext cx="649858" cy="1054673"/>
          </a:xfrm>
          <a:custGeom>
            <a:avLst/>
            <a:gdLst>
              <a:gd name="T0" fmla="*/ 230 w 259"/>
              <a:gd name="T1" fmla="*/ 83 h 272"/>
              <a:gd name="T2" fmla="*/ 243 w 259"/>
              <a:gd name="T3" fmla="*/ 57 h 272"/>
              <a:gd name="T4" fmla="*/ 258 w 259"/>
              <a:gd name="T5" fmla="*/ 16 h 272"/>
              <a:gd name="T6" fmla="*/ 253 w 259"/>
              <a:gd name="T7" fmla="*/ 8 h 272"/>
              <a:gd name="T8" fmla="*/ 248 w 259"/>
              <a:gd name="T9" fmla="*/ 8 h 272"/>
              <a:gd name="T10" fmla="*/ 228 w 259"/>
              <a:gd name="T11" fmla="*/ 54 h 272"/>
              <a:gd name="T12" fmla="*/ 177 w 259"/>
              <a:gd name="T13" fmla="*/ 139 h 272"/>
              <a:gd name="T14" fmla="*/ 123 w 259"/>
              <a:gd name="T15" fmla="*/ 193 h 272"/>
              <a:gd name="T16" fmla="*/ 99 w 259"/>
              <a:gd name="T17" fmla="*/ 210 h 272"/>
              <a:gd name="T18" fmla="*/ 67 w 259"/>
              <a:gd name="T19" fmla="*/ 231 h 272"/>
              <a:gd name="T20" fmla="*/ 66 w 259"/>
              <a:gd name="T21" fmla="*/ 229 h 272"/>
              <a:gd name="T22" fmla="*/ 93 w 259"/>
              <a:gd name="T23" fmla="*/ 210 h 272"/>
              <a:gd name="T24" fmla="*/ 129 w 259"/>
              <a:gd name="T25" fmla="*/ 183 h 272"/>
              <a:gd name="T26" fmla="*/ 188 w 259"/>
              <a:gd name="T27" fmla="*/ 117 h 272"/>
              <a:gd name="T28" fmla="*/ 197 w 259"/>
              <a:gd name="T29" fmla="*/ 103 h 272"/>
              <a:gd name="T30" fmla="*/ 216 w 259"/>
              <a:gd name="T31" fmla="*/ 70 h 272"/>
              <a:gd name="T32" fmla="*/ 231 w 259"/>
              <a:gd name="T33" fmla="*/ 38 h 272"/>
              <a:gd name="T34" fmla="*/ 239 w 259"/>
              <a:gd name="T35" fmla="*/ 13 h 272"/>
              <a:gd name="T36" fmla="*/ 238 w 259"/>
              <a:gd name="T37" fmla="*/ 1 h 272"/>
              <a:gd name="T38" fmla="*/ 234 w 259"/>
              <a:gd name="T39" fmla="*/ 1 h 272"/>
              <a:gd name="T40" fmla="*/ 230 w 259"/>
              <a:gd name="T41" fmla="*/ 10 h 272"/>
              <a:gd name="T42" fmla="*/ 227 w 259"/>
              <a:gd name="T43" fmla="*/ 32 h 272"/>
              <a:gd name="T44" fmla="*/ 209 w 259"/>
              <a:gd name="T45" fmla="*/ 69 h 272"/>
              <a:gd name="T46" fmla="*/ 191 w 259"/>
              <a:gd name="T47" fmla="*/ 99 h 272"/>
              <a:gd name="T48" fmla="*/ 172 w 259"/>
              <a:gd name="T49" fmla="*/ 125 h 272"/>
              <a:gd name="T50" fmla="*/ 129 w 259"/>
              <a:gd name="T51" fmla="*/ 171 h 272"/>
              <a:gd name="T52" fmla="*/ 94 w 259"/>
              <a:gd name="T53" fmla="*/ 198 h 272"/>
              <a:gd name="T54" fmla="*/ 68 w 259"/>
              <a:gd name="T55" fmla="*/ 216 h 272"/>
              <a:gd name="T56" fmla="*/ 46 w 259"/>
              <a:gd name="T57" fmla="*/ 230 h 272"/>
              <a:gd name="T58" fmla="*/ 42 w 259"/>
              <a:gd name="T59" fmla="*/ 231 h 272"/>
              <a:gd name="T60" fmla="*/ 49 w 259"/>
              <a:gd name="T61" fmla="*/ 210 h 272"/>
              <a:gd name="T62" fmla="*/ 56 w 259"/>
              <a:gd name="T63" fmla="*/ 187 h 272"/>
              <a:gd name="T64" fmla="*/ 65 w 259"/>
              <a:gd name="T65" fmla="*/ 151 h 272"/>
              <a:gd name="T66" fmla="*/ 60 w 259"/>
              <a:gd name="T67" fmla="*/ 142 h 272"/>
              <a:gd name="T68" fmla="*/ 52 w 259"/>
              <a:gd name="T69" fmla="*/ 147 h 272"/>
              <a:gd name="T70" fmla="*/ 41 w 259"/>
              <a:gd name="T71" fmla="*/ 175 h 272"/>
              <a:gd name="T72" fmla="*/ 43 w 259"/>
              <a:gd name="T73" fmla="*/ 176 h 272"/>
              <a:gd name="T74" fmla="*/ 45 w 259"/>
              <a:gd name="T75" fmla="*/ 177 h 272"/>
              <a:gd name="T76" fmla="*/ 42 w 259"/>
              <a:gd name="T77" fmla="*/ 185 h 272"/>
              <a:gd name="T78" fmla="*/ 31 w 259"/>
              <a:gd name="T79" fmla="*/ 220 h 272"/>
              <a:gd name="T80" fmla="*/ 22 w 259"/>
              <a:gd name="T81" fmla="*/ 238 h 272"/>
              <a:gd name="T82" fmla="*/ 11 w 259"/>
              <a:gd name="T83" fmla="*/ 243 h 272"/>
              <a:gd name="T84" fmla="*/ 0 w 259"/>
              <a:gd name="T85" fmla="*/ 253 h 272"/>
              <a:gd name="T86" fmla="*/ 12 w 259"/>
              <a:gd name="T87" fmla="*/ 264 h 272"/>
              <a:gd name="T88" fmla="*/ 13 w 259"/>
              <a:gd name="T89" fmla="*/ 267 h 272"/>
              <a:gd name="T90" fmla="*/ 15 w 259"/>
              <a:gd name="T91" fmla="*/ 269 h 272"/>
              <a:gd name="T92" fmla="*/ 19 w 259"/>
              <a:gd name="T93" fmla="*/ 270 h 272"/>
              <a:gd name="T94" fmla="*/ 26 w 259"/>
              <a:gd name="T95" fmla="*/ 270 h 272"/>
              <a:gd name="T96" fmla="*/ 30 w 259"/>
              <a:gd name="T97" fmla="*/ 263 h 272"/>
              <a:gd name="T98" fmla="*/ 124 w 259"/>
              <a:gd name="T99" fmla="*/ 259 h 272"/>
              <a:gd name="T100" fmla="*/ 143 w 259"/>
              <a:gd name="T101" fmla="*/ 258 h 272"/>
              <a:gd name="T102" fmla="*/ 155 w 259"/>
              <a:gd name="T103" fmla="*/ 255 h 272"/>
              <a:gd name="T104" fmla="*/ 158 w 259"/>
              <a:gd name="T105" fmla="*/ 252 h 272"/>
              <a:gd name="T106" fmla="*/ 154 w 259"/>
              <a:gd name="T107" fmla="*/ 236 h 272"/>
              <a:gd name="T108" fmla="*/ 147 w 259"/>
              <a:gd name="T109" fmla="*/ 237 h 272"/>
              <a:gd name="T110" fmla="*/ 130 w 259"/>
              <a:gd name="T111" fmla="*/ 238 h 272"/>
              <a:gd name="T112" fmla="*/ 89 w 259"/>
              <a:gd name="T113" fmla="*/ 239 h 272"/>
              <a:gd name="T114" fmla="*/ 85 w 259"/>
              <a:gd name="T115" fmla="*/ 236 h 272"/>
              <a:gd name="T116" fmla="*/ 106 w 259"/>
              <a:gd name="T117" fmla="*/ 223 h 272"/>
              <a:gd name="T118" fmla="*/ 128 w 259"/>
              <a:gd name="T119" fmla="*/ 208 h 272"/>
              <a:gd name="T120" fmla="*/ 166 w 259"/>
              <a:gd name="T121" fmla="*/ 174 h 272"/>
              <a:gd name="T122" fmla="*/ 215 w 259"/>
              <a:gd name="T123" fmla="*/ 1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9" h="272">
                <a:moveTo>
                  <a:pt x="215" y="108"/>
                </a:moveTo>
                <a:cubicBezTo>
                  <a:pt x="220" y="99"/>
                  <a:pt x="225" y="91"/>
                  <a:pt x="230" y="83"/>
                </a:cubicBezTo>
                <a:cubicBezTo>
                  <a:pt x="232" y="79"/>
                  <a:pt x="234" y="75"/>
                  <a:pt x="236" y="71"/>
                </a:cubicBezTo>
                <a:cubicBezTo>
                  <a:pt x="239" y="66"/>
                  <a:pt x="241" y="61"/>
                  <a:pt x="243" y="57"/>
                </a:cubicBezTo>
                <a:cubicBezTo>
                  <a:pt x="244" y="52"/>
                  <a:pt x="246" y="48"/>
                  <a:pt x="248" y="43"/>
                </a:cubicBezTo>
                <a:cubicBezTo>
                  <a:pt x="251" y="34"/>
                  <a:pt x="255" y="25"/>
                  <a:pt x="258" y="16"/>
                </a:cubicBezTo>
                <a:cubicBezTo>
                  <a:pt x="259" y="15"/>
                  <a:pt x="258" y="13"/>
                  <a:pt x="257" y="11"/>
                </a:cubicBezTo>
                <a:cubicBezTo>
                  <a:pt x="256" y="9"/>
                  <a:pt x="255" y="8"/>
                  <a:pt x="253" y="8"/>
                </a:cubicBezTo>
                <a:cubicBezTo>
                  <a:pt x="252" y="8"/>
                  <a:pt x="252" y="8"/>
                  <a:pt x="251" y="8"/>
                </a:cubicBezTo>
                <a:cubicBezTo>
                  <a:pt x="250" y="8"/>
                  <a:pt x="249" y="8"/>
                  <a:pt x="248" y="8"/>
                </a:cubicBezTo>
                <a:cubicBezTo>
                  <a:pt x="246" y="9"/>
                  <a:pt x="245" y="11"/>
                  <a:pt x="244" y="13"/>
                </a:cubicBezTo>
                <a:cubicBezTo>
                  <a:pt x="239" y="27"/>
                  <a:pt x="234" y="41"/>
                  <a:pt x="228" y="54"/>
                </a:cubicBezTo>
                <a:cubicBezTo>
                  <a:pt x="222" y="70"/>
                  <a:pt x="213" y="84"/>
                  <a:pt x="204" y="98"/>
                </a:cubicBezTo>
                <a:cubicBezTo>
                  <a:pt x="196" y="112"/>
                  <a:pt x="187" y="126"/>
                  <a:pt x="177" y="139"/>
                </a:cubicBezTo>
                <a:cubicBezTo>
                  <a:pt x="169" y="149"/>
                  <a:pt x="161" y="158"/>
                  <a:pt x="152" y="167"/>
                </a:cubicBezTo>
                <a:cubicBezTo>
                  <a:pt x="143" y="176"/>
                  <a:pt x="133" y="185"/>
                  <a:pt x="123" y="193"/>
                </a:cubicBezTo>
                <a:cubicBezTo>
                  <a:pt x="119" y="196"/>
                  <a:pt x="114" y="200"/>
                  <a:pt x="109" y="204"/>
                </a:cubicBezTo>
                <a:cubicBezTo>
                  <a:pt x="105" y="206"/>
                  <a:pt x="102" y="208"/>
                  <a:pt x="99" y="210"/>
                </a:cubicBezTo>
                <a:cubicBezTo>
                  <a:pt x="94" y="213"/>
                  <a:pt x="89" y="217"/>
                  <a:pt x="84" y="220"/>
                </a:cubicBezTo>
                <a:cubicBezTo>
                  <a:pt x="78" y="224"/>
                  <a:pt x="72" y="227"/>
                  <a:pt x="67" y="231"/>
                </a:cubicBezTo>
                <a:cubicBezTo>
                  <a:pt x="63" y="233"/>
                  <a:pt x="59" y="235"/>
                  <a:pt x="55" y="236"/>
                </a:cubicBezTo>
                <a:cubicBezTo>
                  <a:pt x="59" y="234"/>
                  <a:pt x="62" y="231"/>
                  <a:pt x="66" y="229"/>
                </a:cubicBezTo>
                <a:cubicBezTo>
                  <a:pt x="70" y="226"/>
                  <a:pt x="75" y="223"/>
                  <a:pt x="79" y="220"/>
                </a:cubicBezTo>
                <a:cubicBezTo>
                  <a:pt x="84" y="217"/>
                  <a:pt x="88" y="213"/>
                  <a:pt x="93" y="210"/>
                </a:cubicBezTo>
                <a:cubicBezTo>
                  <a:pt x="99" y="206"/>
                  <a:pt x="105" y="201"/>
                  <a:pt x="111" y="197"/>
                </a:cubicBezTo>
                <a:cubicBezTo>
                  <a:pt x="117" y="192"/>
                  <a:pt x="123" y="187"/>
                  <a:pt x="129" y="183"/>
                </a:cubicBezTo>
                <a:cubicBezTo>
                  <a:pt x="140" y="173"/>
                  <a:pt x="151" y="163"/>
                  <a:pt x="160" y="152"/>
                </a:cubicBezTo>
                <a:cubicBezTo>
                  <a:pt x="170" y="141"/>
                  <a:pt x="179" y="129"/>
                  <a:pt x="188" y="117"/>
                </a:cubicBezTo>
                <a:cubicBezTo>
                  <a:pt x="190" y="114"/>
                  <a:pt x="192" y="111"/>
                  <a:pt x="194" y="108"/>
                </a:cubicBezTo>
                <a:cubicBezTo>
                  <a:pt x="195" y="107"/>
                  <a:pt x="196" y="105"/>
                  <a:pt x="197" y="103"/>
                </a:cubicBezTo>
                <a:cubicBezTo>
                  <a:pt x="198" y="101"/>
                  <a:pt x="199" y="100"/>
                  <a:pt x="200" y="98"/>
                </a:cubicBezTo>
                <a:cubicBezTo>
                  <a:pt x="206" y="89"/>
                  <a:pt x="211" y="80"/>
                  <a:pt x="216" y="70"/>
                </a:cubicBezTo>
                <a:cubicBezTo>
                  <a:pt x="219" y="65"/>
                  <a:pt x="222" y="60"/>
                  <a:pt x="224" y="54"/>
                </a:cubicBezTo>
                <a:cubicBezTo>
                  <a:pt x="227" y="49"/>
                  <a:pt x="229" y="44"/>
                  <a:pt x="231" y="38"/>
                </a:cubicBezTo>
                <a:cubicBezTo>
                  <a:pt x="234" y="33"/>
                  <a:pt x="236" y="27"/>
                  <a:pt x="238" y="22"/>
                </a:cubicBezTo>
                <a:cubicBezTo>
                  <a:pt x="238" y="19"/>
                  <a:pt x="239" y="16"/>
                  <a:pt x="239" y="13"/>
                </a:cubicBezTo>
                <a:cubicBezTo>
                  <a:pt x="240" y="10"/>
                  <a:pt x="240" y="7"/>
                  <a:pt x="240" y="3"/>
                </a:cubicBezTo>
                <a:cubicBezTo>
                  <a:pt x="240" y="2"/>
                  <a:pt x="239" y="1"/>
                  <a:pt x="238" y="1"/>
                </a:cubicBezTo>
                <a:cubicBezTo>
                  <a:pt x="238" y="0"/>
                  <a:pt x="237" y="0"/>
                  <a:pt x="237" y="0"/>
                </a:cubicBezTo>
                <a:cubicBezTo>
                  <a:pt x="236" y="0"/>
                  <a:pt x="235" y="0"/>
                  <a:pt x="234" y="1"/>
                </a:cubicBezTo>
                <a:cubicBezTo>
                  <a:pt x="233" y="2"/>
                  <a:pt x="232" y="4"/>
                  <a:pt x="231" y="5"/>
                </a:cubicBezTo>
                <a:cubicBezTo>
                  <a:pt x="231" y="7"/>
                  <a:pt x="231" y="9"/>
                  <a:pt x="230" y="10"/>
                </a:cubicBezTo>
                <a:cubicBezTo>
                  <a:pt x="230" y="12"/>
                  <a:pt x="231" y="14"/>
                  <a:pt x="232" y="14"/>
                </a:cubicBezTo>
                <a:cubicBezTo>
                  <a:pt x="231" y="20"/>
                  <a:pt x="229" y="26"/>
                  <a:pt x="227" y="32"/>
                </a:cubicBezTo>
                <a:cubicBezTo>
                  <a:pt x="224" y="38"/>
                  <a:pt x="221" y="44"/>
                  <a:pt x="218" y="50"/>
                </a:cubicBezTo>
                <a:cubicBezTo>
                  <a:pt x="215" y="56"/>
                  <a:pt x="212" y="63"/>
                  <a:pt x="209" y="69"/>
                </a:cubicBezTo>
                <a:cubicBezTo>
                  <a:pt x="206" y="74"/>
                  <a:pt x="203" y="78"/>
                  <a:pt x="200" y="83"/>
                </a:cubicBezTo>
                <a:cubicBezTo>
                  <a:pt x="197" y="88"/>
                  <a:pt x="194" y="93"/>
                  <a:pt x="191" y="99"/>
                </a:cubicBezTo>
                <a:cubicBezTo>
                  <a:pt x="189" y="102"/>
                  <a:pt x="186" y="105"/>
                  <a:pt x="184" y="108"/>
                </a:cubicBezTo>
                <a:cubicBezTo>
                  <a:pt x="180" y="114"/>
                  <a:pt x="176" y="119"/>
                  <a:pt x="172" y="125"/>
                </a:cubicBezTo>
                <a:cubicBezTo>
                  <a:pt x="164" y="136"/>
                  <a:pt x="154" y="147"/>
                  <a:pt x="144" y="157"/>
                </a:cubicBezTo>
                <a:cubicBezTo>
                  <a:pt x="139" y="162"/>
                  <a:pt x="134" y="166"/>
                  <a:pt x="129" y="171"/>
                </a:cubicBezTo>
                <a:cubicBezTo>
                  <a:pt x="123" y="176"/>
                  <a:pt x="118" y="180"/>
                  <a:pt x="112" y="185"/>
                </a:cubicBezTo>
                <a:cubicBezTo>
                  <a:pt x="106" y="189"/>
                  <a:pt x="100" y="194"/>
                  <a:pt x="94" y="198"/>
                </a:cubicBezTo>
                <a:cubicBezTo>
                  <a:pt x="91" y="200"/>
                  <a:pt x="88" y="202"/>
                  <a:pt x="85" y="204"/>
                </a:cubicBezTo>
                <a:cubicBezTo>
                  <a:pt x="79" y="208"/>
                  <a:pt x="73" y="212"/>
                  <a:pt x="68" y="216"/>
                </a:cubicBezTo>
                <a:cubicBezTo>
                  <a:pt x="64" y="218"/>
                  <a:pt x="61" y="220"/>
                  <a:pt x="58" y="222"/>
                </a:cubicBezTo>
                <a:cubicBezTo>
                  <a:pt x="54" y="225"/>
                  <a:pt x="50" y="227"/>
                  <a:pt x="46" y="230"/>
                </a:cubicBezTo>
                <a:cubicBezTo>
                  <a:pt x="44" y="230"/>
                  <a:pt x="43" y="230"/>
                  <a:pt x="42" y="231"/>
                </a:cubicBezTo>
                <a:cubicBezTo>
                  <a:pt x="42" y="231"/>
                  <a:pt x="42" y="231"/>
                  <a:pt x="42" y="231"/>
                </a:cubicBezTo>
                <a:cubicBezTo>
                  <a:pt x="43" y="228"/>
                  <a:pt x="43" y="226"/>
                  <a:pt x="44" y="223"/>
                </a:cubicBezTo>
                <a:cubicBezTo>
                  <a:pt x="46" y="219"/>
                  <a:pt x="47" y="214"/>
                  <a:pt x="49" y="210"/>
                </a:cubicBezTo>
                <a:cubicBezTo>
                  <a:pt x="50" y="208"/>
                  <a:pt x="50" y="205"/>
                  <a:pt x="51" y="203"/>
                </a:cubicBezTo>
                <a:cubicBezTo>
                  <a:pt x="53" y="197"/>
                  <a:pt x="55" y="192"/>
                  <a:pt x="56" y="187"/>
                </a:cubicBezTo>
                <a:cubicBezTo>
                  <a:pt x="57" y="184"/>
                  <a:pt x="58" y="182"/>
                  <a:pt x="58" y="180"/>
                </a:cubicBezTo>
                <a:cubicBezTo>
                  <a:pt x="60" y="170"/>
                  <a:pt x="63" y="160"/>
                  <a:pt x="65" y="151"/>
                </a:cubicBezTo>
                <a:cubicBezTo>
                  <a:pt x="65" y="149"/>
                  <a:pt x="65" y="147"/>
                  <a:pt x="64" y="145"/>
                </a:cubicBezTo>
                <a:cubicBezTo>
                  <a:pt x="63" y="144"/>
                  <a:pt x="62" y="143"/>
                  <a:pt x="60" y="142"/>
                </a:cubicBezTo>
                <a:cubicBezTo>
                  <a:pt x="60" y="142"/>
                  <a:pt x="59" y="142"/>
                  <a:pt x="58" y="142"/>
                </a:cubicBezTo>
                <a:cubicBezTo>
                  <a:pt x="55" y="142"/>
                  <a:pt x="52" y="144"/>
                  <a:pt x="52" y="147"/>
                </a:cubicBezTo>
                <a:cubicBezTo>
                  <a:pt x="50" y="153"/>
                  <a:pt x="49" y="159"/>
                  <a:pt x="48" y="165"/>
                </a:cubicBezTo>
                <a:cubicBezTo>
                  <a:pt x="45" y="168"/>
                  <a:pt x="43" y="172"/>
                  <a:pt x="41" y="175"/>
                </a:cubicBezTo>
                <a:cubicBezTo>
                  <a:pt x="40" y="176"/>
                  <a:pt x="41" y="177"/>
                  <a:pt x="41" y="177"/>
                </a:cubicBezTo>
                <a:cubicBezTo>
                  <a:pt x="42" y="177"/>
                  <a:pt x="43" y="177"/>
                  <a:pt x="43" y="176"/>
                </a:cubicBezTo>
                <a:cubicBezTo>
                  <a:pt x="44" y="175"/>
                  <a:pt x="45" y="174"/>
                  <a:pt x="46" y="172"/>
                </a:cubicBezTo>
                <a:cubicBezTo>
                  <a:pt x="46" y="174"/>
                  <a:pt x="45" y="176"/>
                  <a:pt x="45" y="177"/>
                </a:cubicBezTo>
                <a:cubicBezTo>
                  <a:pt x="45" y="178"/>
                  <a:pt x="44" y="179"/>
                  <a:pt x="44" y="179"/>
                </a:cubicBezTo>
                <a:cubicBezTo>
                  <a:pt x="44" y="181"/>
                  <a:pt x="43" y="183"/>
                  <a:pt x="42" y="185"/>
                </a:cubicBezTo>
                <a:cubicBezTo>
                  <a:pt x="41" y="191"/>
                  <a:pt x="39" y="196"/>
                  <a:pt x="37" y="201"/>
                </a:cubicBezTo>
                <a:cubicBezTo>
                  <a:pt x="35" y="207"/>
                  <a:pt x="33" y="214"/>
                  <a:pt x="31" y="220"/>
                </a:cubicBezTo>
                <a:cubicBezTo>
                  <a:pt x="29" y="222"/>
                  <a:pt x="28" y="225"/>
                  <a:pt x="27" y="228"/>
                </a:cubicBezTo>
                <a:cubicBezTo>
                  <a:pt x="25" y="232"/>
                  <a:pt x="24" y="235"/>
                  <a:pt x="22" y="238"/>
                </a:cubicBezTo>
                <a:cubicBezTo>
                  <a:pt x="22" y="240"/>
                  <a:pt x="21" y="241"/>
                  <a:pt x="21" y="242"/>
                </a:cubicBezTo>
                <a:cubicBezTo>
                  <a:pt x="17" y="242"/>
                  <a:pt x="14" y="243"/>
                  <a:pt x="11" y="243"/>
                </a:cubicBezTo>
                <a:cubicBezTo>
                  <a:pt x="8" y="243"/>
                  <a:pt x="5" y="244"/>
                  <a:pt x="3" y="246"/>
                </a:cubicBezTo>
                <a:cubicBezTo>
                  <a:pt x="1" y="248"/>
                  <a:pt x="0" y="251"/>
                  <a:pt x="0" y="253"/>
                </a:cubicBezTo>
                <a:cubicBezTo>
                  <a:pt x="0" y="259"/>
                  <a:pt x="5" y="264"/>
                  <a:pt x="11" y="264"/>
                </a:cubicBezTo>
                <a:cubicBezTo>
                  <a:pt x="11" y="264"/>
                  <a:pt x="12" y="264"/>
                  <a:pt x="12" y="264"/>
                </a:cubicBezTo>
                <a:cubicBezTo>
                  <a:pt x="12" y="264"/>
                  <a:pt x="12" y="264"/>
                  <a:pt x="13" y="265"/>
                </a:cubicBezTo>
                <a:cubicBezTo>
                  <a:pt x="13" y="265"/>
                  <a:pt x="13" y="266"/>
                  <a:pt x="13" y="267"/>
                </a:cubicBezTo>
                <a:cubicBezTo>
                  <a:pt x="13" y="267"/>
                  <a:pt x="14" y="267"/>
                  <a:pt x="14" y="267"/>
                </a:cubicBezTo>
                <a:cubicBezTo>
                  <a:pt x="14" y="268"/>
                  <a:pt x="14" y="268"/>
                  <a:pt x="15" y="269"/>
                </a:cubicBezTo>
                <a:cubicBezTo>
                  <a:pt x="16" y="270"/>
                  <a:pt x="17" y="270"/>
                  <a:pt x="18" y="270"/>
                </a:cubicBezTo>
                <a:cubicBezTo>
                  <a:pt x="18" y="270"/>
                  <a:pt x="18" y="270"/>
                  <a:pt x="19" y="270"/>
                </a:cubicBezTo>
                <a:cubicBezTo>
                  <a:pt x="19" y="271"/>
                  <a:pt x="20" y="271"/>
                  <a:pt x="20" y="271"/>
                </a:cubicBezTo>
                <a:cubicBezTo>
                  <a:pt x="22" y="272"/>
                  <a:pt x="24" y="271"/>
                  <a:pt x="26" y="270"/>
                </a:cubicBezTo>
                <a:cubicBezTo>
                  <a:pt x="27" y="269"/>
                  <a:pt x="28" y="268"/>
                  <a:pt x="29" y="266"/>
                </a:cubicBezTo>
                <a:cubicBezTo>
                  <a:pt x="29" y="265"/>
                  <a:pt x="30" y="264"/>
                  <a:pt x="30" y="263"/>
                </a:cubicBezTo>
                <a:cubicBezTo>
                  <a:pt x="47" y="262"/>
                  <a:pt x="64" y="261"/>
                  <a:pt x="81" y="260"/>
                </a:cubicBezTo>
                <a:cubicBezTo>
                  <a:pt x="95" y="260"/>
                  <a:pt x="110" y="259"/>
                  <a:pt x="124" y="259"/>
                </a:cubicBezTo>
                <a:cubicBezTo>
                  <a:pt x="128" y="259"/>
                  <a:pt x="133" y="258"/>
                  <a:pt x="137" y="258"/>
                </a:cubicBezTo>
                <a:cubicBezTo>
                  <a:pt x="139" y="258"/>
                  <a:pt x="141" y="258"/>
                  <a:pt x="143" y="258"/>
                </a:cubicBezTo>
                <a:cubicBezTo>
                  <a:pt x="146" y="258"/>
                  <a:pt x="149" y="257"/>
                  <a:pt x="151" y="257"/>
                </a:cubicBezTo>
                <a:cubicBezTo>
                  <a:pt x="153" y="256"/>
                  <a:pt x="154" y="256"/>
                  <a:pt x="155" y="255"/>
                </a:cubicBezTo>
                <a:cubicBezTo>
                  <a:pt x="156" y="255"/>
                  <a:pt x="156" y="255"/>
                  <a:pt x="156" y="254"/>
                </a:cubicBezTo>
                <a:cubicBezTo>
                  <a:pt x="157" y="254"/>
                  <a:pt x="158" y="253"/>
                  <a:pt x="158" y="252"/>
                </a:cubicBezTo>
                <a:cubicBezTo>
                  <a:pt x="162" y="249"/>
                  <a:pt x="162" y="244"/>
                  <a:pt x="160" y="240"/>
                </a:cubicBezTo>
                <a:cubicBezTo>
                  <a:pt x="159" y="238"/>
                  <a:pt x="157" y="237"/>
                  <a:pt x="154" y="236"/>
                </a:cubicBezTo>
                <a:cubicBezTo>
                  <a:pt x="153" y="236"/>
                  <a:pt x="152" y="236"/>
                  <a:pt x="152" y="236"/>
                </a:cubicBezTo>
                <a:cubicBezTo>
                  <a:pt x="150" y="236"/>
                  <a:pt x="148" y="236"/>
                  <a:pt x="147" y="237"/>
                </a:cubicBezTo>
                <a:cubicBezTo>
                  <a:pt x="146" y="237"/>
                  <a:pt x="146" y="237"/>
                  <a:pt x="145" y="237"/>
                </a:cubicBezTo>
                <a:cubicBezTo>
                  <a:pt x="140" y="238"/>
                  <a:pt x="135" y="237"/>
                  <a:pt x="130" y="238"/>
                </a:cubicBezTo>
                <a:cubicBezTo>
                  <a:pt x="126" y="238"/>
                  <a:pt x="122" y="238"/>
                  <a:pt x="118" y="238"/>
                </a:cubicBezTo>
                <a:cubicBezTo>
                  <a:pt x="108" y="238"/>
                  <a:pt x="99" y="239"/>
                  <a:pt x="89" y="239"/>
                </a:cubicBezTo>
                <a:cubicBezTo>
                  <a:pt x="86" y="239"/>
                  <a:pt x="83" y="239"/>
                  <a:pt x="81" y="239"/>
                </a:cubicBezTo>
                <a:cubicBezTo>
                  <a:pt x="82" y="238"/>
                  <a:pt x="84" y="237"/>
                  <a:pt x="85" y="236"/>
                </a:cubicBezTo>
                <a:cubicBezTo>
                  <a:pt x="89" y="234"/>
                  <a:pt x="93" y="232"/>
                  <a:pt x="97" y="229"/>
                </a:cubicBezTo>
                <a:cubicBezTo>
                  <a:pt x="100" y="227"/>
                  <a:pt x="103" y="225"/>
                  <a:pt x="106" y="223"/>
                </a:cubicBezTo>
                <a:cubicBezTo>
                  <a:pt x="110" y="220"/>
                  <a:pt x="113" y="218"/>
                  <a:pt x="117" y="216"/>
                </a:cubicBezTo>
                <a:cubicBezTo>
                  <a:pt x="120" y="213"/>
                  <a:pt x="124" y="210"/>
                  <a:pt x="128" y="208"/>
                </a:cubicBezTo>
                <a:cubicBezTo>
                  <a:pt x="132" y="204"/>
                  <a:pt x="137" y="200"/>
                  <a:pt x="142" y="196"/>
                </a:cubicBezTo>
                <a:cubicBezTo>
                  <a:pt x="150" y="189"/>
                  <a:pt x="158" y="182"/>
                  <a:pt x="166" y="174"/>
                </a:cubicBezTo>
                <a:cubicBezTo>
                  <a:pt x="178" y="161"/>
                  <a:pt x="189" y="146"/>
                  <a:pt x="200" y="131"/>
                </a:cubicBezTo>
                <a:cubicBezTo>
                  <a:pt x="205" y="123"/>
                  <a:pt x="210" y="116"/>
                  <a:pt x="215" y="108"/>
                </a:cubicBezTo>
                <a:close/>
              </a:path>
            </a:pathLst>
          </a:custGeom>
          <a:solidFill>
            <a:srgbClr val="FF0000"/>
          </a:solidFill>
          <a:ln>
            <a:solidFill>
              <a:schemeClr val="tx1"/>
            </a:solidFill>
          </a:ln>
        </p:spPr>
        <p:txBody>
          <a:bodyPr vert="horz" wrap="square" lIns="91412" tIns="45706" rIns="91412" bIns="45706" numCol="1" anchor="t" anchorCtr="0" compatLnSpc="1"/>
          <a:lstStyle/>
          <a:p>
            <a:pPr defTabSz="1218565"/>
            <a:endParaRPr lang="zh-CN" altLang="en-US" sz="18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6" name="投影片編號版面配置區 8">
            <a:extLst>
              <a:ext uri="{FF2B5EF4-FFF2-40B4-BE49-F238E27FC236}">
                <a16:creationId xmlns:a16="http://schemas.microsoft.com/office/drawing/2014/main" id="{76848507-7E3F-0FD7-FB8D-214F0A0BFCF9}"/>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44</a:t>
            </a:fld>
            <a:endParaRPr lang="zh-TW" altLang="en-US" sz="2600"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螢幕擷取畫面, 數字, 字型 的圖片&#10;&#10;AI 產生的內容可能不正確。">
            <a:extLst>
              <a:ext uri="{FF2B5EF4-FFF2-40B4-BE49-F238E27FC236}">
                <a16:creationId xmlns:a16="http://schemas.microsoft.com/office/drawing/2014/main" id="{BF2094F4-994A-3315-BE8D-9D2750827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592" y="2581097"/>
            <a:ext cx="6818289" cy="4000063"/>
          </a:xfrm>
          <a:prstGeom prst="rect">
            <a:avLst/>
          </a:prstGeom>
        </p:spPr>
      </p:pic>
      <p:sp>
        <p:nvSpPr>
          <p:cNvPr id="4" name="內容版面配置區 3"/>
          <p:cNvSpPr>
            <a:spLocks noGrp="1"/>
          </p:cNvSpPr>
          <p:nvPr>
            <p:ph idx="1"/>
          </p:nvPr>
        </p:nvSpPr>
        <p:spPr>
          <a:xfrm>
            <a:off x="2152650" y="1250950"/>
            <a:ext cx="8931275" cy="1169988"/>
          </a:xfrm>
        </p:spPr>
        <p:txBody>
          <a:bodyPr rtlCol="0">
            <a:normAutofit/>
          </a:bodyPr>
          <a:lstStyle/>
          <a:p>
            <a:pPr marL="0" indent="0" eaLnBrk="1" fontAlgn="auto" hangingPunct="1">
              <a:lnSpc>
                <a:spcPct val="120000"/>
              </a:lnSpc>
              <a:spcAft>
                <a:spcPts val="600"/>
              </a:spcAft>
              <a:buFont typeface="Arial" panose="020B0604020202020204" pitchFamily="34" charset="0"/>
              <a:buNone/>
              <a:defRPr/>
            </a:pPr>
            <a:r>
              <a:rPr lang="zh-TW" altLang="en-US" sz="2400" b="1" dirty="0">
                <a:solidFill>
                  <a:srgbClr val="0070C0"/>
                </a:solidFill>
                <a:latin typeface="微軟正黑體" panose="020B0604030504040204" pitchFamily="34" charset="-120"/>
                <a:ea typeface="微軟正黑體" panose="020B0604030504040204" pitchFamily="34" charset="-120"/>
              </a:rPr>
              <a:t>二、報名繳交資料列表－</a:t>
            </a:r>
            <a:r>
              <a:rPr lang="zh-TW" altLang="zh-TW" sz="2400" b="1" dirty="0">
                <a:solidFill>
                  <a:srgbClr val="0070C0"/>
                </a:solidFill>
                <a:latin typeface="微軟正黑體" panose="020B0604030504040204" pitchFamily="34" charset="-120"/>
                <a:ea typeface="微軟正黑體" panose="020B0604030504040204" pitchFamily="34" charset="-120"/>
              </a:rPr>
              <a:t>表二、集體報名繳費清單</a:t>
            </a: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zh-TW" sz="2400" b="1" dirty="0">
                <a:solidFill>
                  <a:schemeClr val="accent2">
                    <a:lumMod val="75000"/>
                  </a:schemeClr>
                </a:solidFill>
                <a:latin typeface="微軟正黑體" panose="020B0604030504040204" pitchFamily="34" charset="-120"/>
                <a:ea typeface="微軟正黑體" panose="020B0604030504040204" pitchFamily="34" charset="-120"/>
              </a:rPr>
              <a:t>各區</a:t>
            </a: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一張）</a:t>
            </a:r>
            <a:endParaRPr lang="zh-TW" altLang="zh-TW" sz="2400" b="1" dirty="0">
              <a:solidFill>
                <a:schemeClr val="accent2">
                  <a:lumMod val="75000"/>
                </a:schemeClr>
              </a:solidFill>
              <a:latin typeface="微軟正黑體" panose="020B0604030504040204" pitchFamily="34" charset="-120"/>
              <a:ea typeface="微軟正黑體" panose="020B0604030504040204" pitchFamily="34" charset="-120"/>
            </a:endParaRPr>
          </a:p>
          <a:p>
            <a:pPr marL="0" indent="0" eaLnBrk="1" fontAlgn="auto" hangingPunct="1">
              <a:spcAft>
                <a:spcPts val="0"/>
              </a:spcAft>
              <a:buFont typeface="Arial" panose="020B0604020202020204" pitchFamily="34" charset="0"/>
              <a:buNone/>
              <a:defRPr/>
            </a:pPr>
            <a:r>
              <a:rPr lang="zh-TW" altLang="zh-TW" sz="2400" b="1" dirty="0">
                <a:solidFill>
                  <a:srgbClr val="C00000"/>
                </a:solidFill>
                <a:latin typeface="微軟正黑體" panose="020B0604030504040204" pitchFamily="34" charset="-120"/>
                <a:ea typeface="微軟正黑體" panose="020B0604030504040204" pitchFamily="34" charset="-120"/>
              </a:rPr>
              <a:t>提醒：</a:t>
            </a:r>
            <a:r>
              <a:rPr lang="zh-TW" altLang="zh-TW" sz="2400" b="1" u="sng" dirty="0">
                <a:solidFill>
                  <a:srgbClr val="C00000"/>
                </a:solidFill>
                <a:latin typeface="微軟正黑體" panose="020B0604030504040204" pitchFamily="34" charset="-120"/>
                <a:ea typeface="微軟正黑體" panose="020B0604030504040204" pitchFamily="34" charset="-120"/>
              </a:rPr>
              <a:t>中低收入戶子女</a:t>
            </a:r>
            <a:r>
              <a:rPr lang="zh-TW" altLang="zh-TW" sz="2400" b="1" dirty="0">
                <a:solidFill>
                  <a:srgbClr val="C00000"/>
                </a:solidFill>
                <a:latin typeface="微軟正黑體" panose="020B0604030504040204" pitchFamily="34" charset="-120"/>
                <a:ea typeface="微軟正黑體" panose="020B0604030504040204" pitchFamily="34" charset="-120"/>
              </a:rPr>
              <a:t>減免</a:t>
            </a:r>
            <a:r>
              <a:rPr lang="en-US" altLang="zh-TW" sz="2400" b="1" dirty="0">
                <a:solidFill>
                  <a:srgbClr val="C00000"/>
                </a:solidFill>
                <a:latin typeface="微軟正黑體" panose="020B0604030504040204" pitchFamily="34" charset="-120"/>
                <a:ea typeface="微軟正黑體" panose="020B0604030504040204" pitchFamily="34" charset="-120"/>
              </a:rPr>
              <a:t>60%</a:t>
            </a:r>
            <a:r>
              <a:rPr lang="zh-TW" altLang="zh-TW" sz="2400" b="1" dirty="0">
                <a:solidFill>
                  <a:srgbClr val="C00000"/>
                </a:solidFill>
                <a:latin typeface="微軟正黑體" panose="020B0604030504040204" pitchFamily="34" charset="-120"/>
                <a:ea typeface="微軟正黑體" panose="020B0604030504040204" pitchFamily="34" charset="-120"/>
              </a:rPr>
              <a:t>報名費</a:t>
            </a:r>
            <a:endParaRPr lang="zh-TW" altLang="en-US" sz="2400" b="1" dirty="0">
              <a:solidFill>
                <a:srgbClr val="C00000"/>
              </a:solidFill>
              <a:latin typeface="微軟正黑體" panose="020B0604030504040204" pitchFamily="34" charset="-120"/>
              <a:ea typeface="微軟正黑體" panose="020B0604030504040204" pitchFamily="34" charset="-120"/>
            </a:endParaRPr>
          </a:p>
        </p:txBody>
      </p:sp>
      <p:sp>
        <p:nvSpPr>
          <p:cNvPr id="13" name="標題 1"/>
          <p:cNvSpPr txBox="1">
            <a:spLocks/>
          </p:cNvSpPr>
          <p:nvPr/>
        </p:nvSpPr>
        <p:spPr bwMode="auto">
          <a:xfrm>
            <a:off x="0" y="149225"/>
            <a:ext cx="9564688" cy="849313"/>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fontAlgn="auto">
              <a:spcAft>
                <a:spcPts val="0"/>
              </a:spcAft>
              <a:defRPr/>
            </a:pP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陸</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zh-TW" sz="3600" b="1" cap="small" dirty="0">
                <a:solidFill>
                  <a:srgbClr val="002060"/>
                </a:solidFill>
                <a:latin typeface="微軟正黑體" panose="020B0604030504040204" pitchFamily="34" charset="-120"/>
                <a:ea typeface="微軟正黑體" panose="020B0604030504040204" pitchFamily="34" charset="-120"/>
              </a:rPr>
              <a:t>、報名資料列印</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報名</a:t>
            </a:r>
            <a:r>
              <a:rPr lang="zh-TW" altLang="zh-TW" sz="3600" b="1" cap="small" dirty="0">
                <a:solidFill>
                  <a:srgbClr val="002060"/>
                </a:solidFill>
                <a:latin typeface="微軟正黑體" panose="020B0604030504040204" pitchFamily="34" charset="-120"/>
                <a:ea typeface="微軟正黑體" panose="020B0604030504040204" pitchFamily="34" charset="-120"/>
              </a:rPr>
              <a:t>繳交資料</a:t>
            </a:r>
            <a:r>
              <a:rPr lang="en-US" altLang="zh-TW" sz="3600" b="1" cap="small" dirty="0">
                <a:solidFill>
                  <a:srgbClr val="002060"/>
                </a:solidFill>
                <a:latin typeface="微軟正黑體" panose="020B0604030504040204" pitchFamily="34" charset="-120"/>
                <a:ea typeface="微軟正黑體" panose="020B0604030504040204" pitchFamily="34" charset="-120"/>
              </a:rPr>
              <a:t> 5/17</a:t>
            </a:r>
            <a:endParaRPr lang="zh-TW" altLang="en-US" sz="3600" b="1" cap="small" dirty="0">
              <a:solidFill>
                <a:srgbClr val="002060"/>
              </a:solidFill>
              <a:latin typeface="微軟正黑體" panose="020B0604030504040204" pitchFamily="34" charset="-120"/>
              <a:ea typeface="微軟正黑體" panose="020B0604030504040204" pitchFamily="34" charset="-120"/>
            </a:endParaRPr>
          </a:p>
        </p:txBody>
      </p:sp>
      <p:grpSp>
        <p:nvGrpSpPr>
          <p:cNvPr id="44037" name="组合 213"/>
          <p:cNvGrpSpPr>
            <a:grpSpLocks/>
          </p:cNvGrpSpPr>
          <p:nvPr/>
        </p:nvGrpSpPr>
        <p:grpSpPr bwMode="auto">
          <a:xfrm>
            <a:off x="10920413" y="239713"/>
            <a:ext cx="1016000" cy="1055687"/>
            <a:chOff x="8039101" y="2651125"/>
            <a:chExt cx="1011238" cy="1017588"/>
          </a:xfrm>
        </p:grpSpPr>
        <p:sp>
          <p:nvSpPr>
            <p:cNvPr id="10" name="Oval 208"/>
            <p:cNvSpPr>
              <a:spLocks noChangeArrowheads="1"/>
            </p:cNvSpPr>
            <p:nvPr/>
          </p:nvSpPr>
          <p:spPr bwMode="auto">
            <a:xfrm>
              <a:off x="8039101" y="2651125"/>
              <a:ext cx="1011238" cy="1019119"/>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1" name="Freeform 209"/>
            <p:cNvSpPr/>
            <p:nvPr/>
          </p:nvSpPr>
          <p:spPr bwMode="auto">
            <a:xfrm>
              <a:off x="8039101" y="2700092"/>
              <a:ext cx="1011238" cy="749802"/>
            </a:xfrm>
            <a:custGeom>
              <a:avLst/>
              <a:gdLst>
                <a:gd name="T0" fmla="*/ 0 w 637"/>
                <a:gd name="T1" fmla="*/ 289 h 472"/>
                <a:gd name="T2" fmla="*/ 319 w 637"/>
                <a:gd name="T3" fmla="*/ 0 h 472"/>
                <a:gd name="T4" fmla="*/ 637 w 637"/>
                <a:gd name="T5" fmla="*/ 285 h 472"/>
                <a:gd name="T6" fmla="*/ 333 w 637"/>
                <a:gd name="T7" fmla="*/ 472 h 472"/>
                <a:gd name="T8" fmla="*/ 0 w 637"/>
                <a:gd name="T9" fmla="*/ 289 h 472"/>
              </a:gdLst>
              <a:ahLst/>
              <a:cxnLst>
                <a:cxn ang="0">
                  <a:pos x="T0" y="T1"/>
                </a:cxn>
                <a:cxn ang="0">
                  <a:pos x="T2" y="T3"/>
                </a:cxn>
                <a:cxn ang="0">
                  <a:pos x="T4" y="T5"/>
                </a:cxn>
                <a:cxn ang="0">
                  <a:pos x="T6" y="T7"/>
                </a:cxn>
                <a:cxn ang="0">
                  <a:pos x="T8" y="T9"/>
                </a:cxn>
              </a:cxnLst>
              <a:rect l="0" t="0" r="r" b="b"/>
              <a:pathLst>
                <a:path w="637" h="472">
                  <a:moveTo>
                    <a:pt x="0" y="289"/>
                  </a:moveTo>
                  <a:lnTo>
                    <a:pt x="319" y="0"/>
                  </a:lnTo>
                  <a:lnTo>
                    <a:pt x="637" y="285"/>
                  </a:lnTo>
                  <a:lnTo>
                    <a:pt x="333" y="472"/>
                  </a:lnTo>
                  <a:lnTo>
                    <a:pt x="0" y="289"/>
                  </a:lnTo>
                  <a:close/>
                </a:path>
              </a:pathLst>
            </a:custGeom>
            <a:solidFill>
              <a:srgbClr val="1B433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2" name="Freeform 210"/>
            <p:cNvSpPr/>
            <p:nvPr/>
          </p:nvSpPr>
          <p:spPr bwMode="auto">
            <a:xfrm>
              <a:off x="8201847" y="2776602"/>
              <a:ext cx="692066" cy="711546"/>
            </a:xfrm>
            <a:custGeom>
              <a:avLst/>
              <a:gdLst>
                <a:gd name="T0" fmla="*/ 381 w 381"/>
                <a:gd name="T1" fmla="*/ 233 h 390"/>
                <a:gd name="T2" fmla="*/ 261 w 381"/>
                <a:gd name="T3" fmla="*/ 340 h 390"/>
                <a:gd name="T4" fmla="*/ 244 w 381"/>
                <a:gd name="T5" fmla="*/ 341 h 390"/>
                <a:gd name="T6" fmla="*/ 236 w 381"/>
                <a:gd name="T7" fmla="*/ 390 h 390"/>
                <a:gd name="T8" fmla="*/ 158 w 381"/>
                <a:gd name="T9" fmla="*/ 340 h 390"/>
                <a:gd name="T10" fmla="*/ 120 w 381"/>
                <a:gd name="T11" fmla="*/ 340 h 390"/>
                <a:gd name="T12" fmla="*/ 0 w 381"/>
                <a:gd name="T13" fmla="*/ 233 h 390"/>
                <a:gd name="T14" fmla="*/ 0 w 381"/>
                <a:gd name="T15" fmla="*/ 107 h 390"/>
                <a:gd name="T16" fmla="*/ 120 w 381"/>
                <a:gd name="T17" fmla="*/ 0 h 390"/>
                <a:gd name="T18" fmla="*/ 261 w 381"/>
                <a:gd name="T19" fmla="*/ 0 h 390"/>
                <a:gd name="T20" fmla="*/ 381 w 381"/>
                <a:gd name="T21" fmla="*/ 107 h 390"/>
                <a:gd name="T22" fmla="*/ 381 w 381"/>
                <a:gd name="T23" fmla="*/ 23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390">
                  <a:moveTo>
                    <a:pt x="381" y="233"/>
                  </a:moveTo>
                  <a:cubicBezTo>
                    <a:pt x="381" y="292"/>
                    <a:pt x="327" y="340"/>
                    <a:pt x="261" y="340"/>
                  </a:cubicBezTo>
                  <a:cubicBezTo>
                    <a:pt x="244" y="341"/>
                    <a:pt x="244" y="341"/>
                    <a:pt x="244" y="341"/>
                  </a:cubicBezTo>
                  <a:cubicBezTo>
                    <a:pt x="236" y="390"/>
                    <a:pt x="236" y="390"/>
                    <a:pt x="236" y="390"/>
                  </a:cubicBezTo>
                  <a:cubicBezTo>
                    <a:pt x="158" y="340"/>
                    <a:pt x="158" y="340"/>
                    <a:pt x="158" y="340"/>
                  </a:cubicBezTo>
                  <a:cubicBezTo>
                    <a:pt x="120" y="340"/>
                    <a:pt x="120" y="340"/>
                    <a:pt x="120" y="340"/>
                  </a:cubicBezTo>
                  <a:cubicBezTo>
                    <a:pt x="53" y="340"/>
                    <a:pt x="0" y="292"/>
                    <a:pt x="0" y="233"/>
                  </a:cubicBezTo>
                  <a:cubicBezTo>
                    <a:pt x="0" y="107"/>
                    <a:pt x="0" y="107"/>
                    <a:pt x="0" y="107"/>
                  </a:cubicBezTo>
                  <a:cubicBezTo>
                    <a:pt x="0" y="48"/>
                    <a:pt x="53" y="0"/>
                    <a:pt x="120" y="0"/>
                  </a:cubicBezTo>
                  <a:cubicBezTo>
                    <a:pt x="261" y="0"/>
                    <a:pt x="261" y="0"/>
                    <a:pt x="261" y="0"/>
                  </a:cubicBezTo>
                  <a:cubicBezTo>
                    <a:pt x="327" y="0"/>
                    <a:pt x="381" y="48"/>
                    <a:pt x="381" y="107"/>
                  </a:cubicBezTo>
                  <a:lnTo>
                    <a:pt x="381" y="233"/>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211"/>
            <p:cNvSpPr/>
            <p:nvPr/>
          </p:nvSpPr>
          <p:spPr bwMode="auto">
            <a:xfrm>
              <a:off x="8290330" y="2859233"/>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212"/>
            <p:cNvSpPr/>
            <p:nvPr/>
          </p:nvSpPr>
          <p:spPr bwMode="auto">
            <a:xfrm>
              <a:off x="8290330" y="2954106"/>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4"/>
                    <a:pt x="284" y="0"/>
                    <a:pt x="278" y="0"/>
                  </a:cubicBezTo>
                  <a:cubicBezTo>
                    <a:pt x="11" y="0"/>
                    <a:pt x="11" y="0"/>
                    <a:pt x="11" y="0"/>
                  </a:cubicBezTo>
                  <a:cubicBezTo>
                    <a:pt x="5" y="0"/>
                    <a:pt x="0" y="4"/>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213"/>
            <p:cNvSpPr/>
            <p:nvPr/>
          </p:nvSpPr>
          <p:spPr bwMode="auto">
            <a:xfrm>
              <a:off x="8290330" y="3042858"/>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214"/>
            <p:cNvSpPr/>
            <p:nvPr/>
          </p:nvSpPr>
          <p:spPr bwMode="auto">
            <a:xfrm>
              <a:off x="8290330" y="3131610"/>
              <a:ext cx="342873" cy="38255"/>
            </a:xfrm>
            <a:custGeom>
              <a:avLst/>
              <a:gdLst>
                <a:gd name="T0" fmla="*/ 189 w 189"/>
                <a:gd name="T1" fmla="*/ 11 h 21"/>
                <a:gd name="T2" fmla="*/ 182 w 189"/>
                <a:gd name="T3" fmla="*/ 0 h 21"/>
                <a:gd name="T4" fmla="*/ 7 w 189"/>
                <a:gd name="T5" fmla="*/ 0 h 21"/>
                <a:gd name="T6" fmla="*/ 0 w 189"/>
                <a:gd name="T7" fmla="*/ 11 h 21"/>
                <a:gd name="T8" fmla="*/ 0 w 189"/>
                <a:gd name="T9" fmla="*/ 11 h 21"/>
                <a:gd name="T10" fmla="*/ 7 w 189"/>
                <a:gd name="T11" fmla="*/ 21 h 21"/>
                <a:gd name="T12" fmla="*/ 182 w 189"/>
                <a:gd name="T13" fmla="*/ 21 h 21"/>
                <a:gd name="T14" fmla="*/ 189 w 18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21">
                  <a:moveTo>
                    <a:pt x="189" y="11"/>
                  </a:moveTo>
                  <a:cubicBezTo>
                    <a:pt x="189" y="5"/>
                    <a:pt x="186" y="0"/>
                    <a:pt x="182" y="0"/>
                  </a:cubicBezTo>
                  <a:cubicBezTo>
                    <a:pt x="7" y="0"/>
                    <a:pt x="7" y="0"/>
                    <a:pt x="7" y="0"/>
                  </a:cubicBezTo>
                  <a:cubicBezTo>
                    <a:pt x="4" y="0"/>
                    <a:pt x="0" y="5"/>
                    <a:pt x="0" y="11"/>
                  </a:cubicBezTo>
                  <a:cubicBezTo>
                    <a:pt x="0" y="11"/>
                    <a:pt x="0" y="11"/>
                    <a:pt x="0" y="11"/>
                  </a:cubicBezTo>
                  <a:cubicBezTo>
                    <a:pt x="0" y="16"/>
                    <a:pt x="4" y="21"/>
                    <a:pt x="7" y="21"/>
                  </a:cubicBezTo>
                  <a:cubicBezTo>
                    <a:pt x="182" y="21"/>
                    <a:pt x="182" y="21"/>
                    <a:pt x="182" y="21"/>
                  </a:cubicBezTo>
                  <a:cubicBezTo>
                    <a:pt x="186" y="21"/>
                    <a:pt x="189" y="16"/>
                    <a:pt x="189" y="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215"/>
            <p:cNvSpPr/>
            <p:nvPr/>
          </p:nvSpPr>
          <p:spPr bwMode="auto">
            <a:xfrm>
              <a:off x="8039101" y="3153033"/>
              <a:ext cx="1011238" cy="517210"/>
            </a:xfrm>
            <a:custGeom>
              <a:avLst/>
              <a:gdLst>
                <a:gd name="T0" fmla="*/ 557 w 557"/>
                <a:gd name="T1" fmla="*/ 0 h 283"/>
                <a:gd name="T2" fmla="*/ 279 w 557"/>
                <a:gd name="T3" fmla="*/ 90 h 283"/>
                <a:gd name="T4" fmla="*/ 0 w 557"/>
                <a:gd name="T5" fmla="*/ 3 h 283"/>
                <a:gd name="T6" fmla="*/ 0 w 557"/>
                <a:gd name="T7" fmla="*/ 4 h 283"/>
                <a:gd name="T8" fmla="*/ 279 w 557"/>
                <a:gd name="T9" fmla="*/ 283 h 283"/>
                <a:gd name="T10" fmla="*/ 557 w 557"/>
                <a:gd name="T11" fmla="*/ 4 h 283"/>
                <a:gd name="T12" fmla="*/ 557 w 557"/>
                <a:gd name="T13" fmla="*/ 0 h 283"/>
              </a:gdLst>
              <a:ahLst/>
              <a:cxnLst>
                <a:cxn ang="0">
                  <a:pos x="T0" y="T1"/>
                </a:cxn>
                <a:cxn ang="0">
                  <a:pos x="T2" y="T3"/>
                </a:cxn>
                <a:cxn ang="0">
                  <a:pos x="T4" y="T5"/>
                </a:cxn>
                <a:cxn ang="0">
                  <a:pos x="T6" y="T7"/>
                </a:cxn>
                <a:cxn ang="0">
                  <a:pos x="T8" y="T9"/>
                </a:cxn>
                <a:cxn ang="0">
                  <a:pos x="T10" y="T11"/>
                </a:cxn>
                <a:cxn ang="0">
                  <a:pos x="T12" y="T13"/>
                </a:cxn>
              </a:cxnLst>
              <a:rect l="0" t="0" r="r" b="b"/>
              <a:pathLst>
                <a:path w="557" h="283">
                  <a:moveTo>
                    <a:pt x="557" y="0"/>
                  </a:moveTo>
                  <a:cubicBezTo>
                    <a:pt x="279" y="90"/>
                    <a:pt x="279" y="90"/>
                    <a:pt x="279" y="90"/>
                  </a:cubicBezTo>
                  <a:cubicBezTo>
                    <a:pt x="0" y="3"/>
                    <a:pt x="0" y="3"/>
                    <a:pt x="0" y="3"/>
                  </a:cubicBezTo>
                  <a:cubicBezTo>
                    <a:pt x="0" y="3"/>
                    <a:pt x="0" y="3"/>
                    <a:pt x="0" y="4"/>
                  </a:cubicBezTo>
                  <a:cubicBezTo>
                    <a:pt x="0" y="158"/>
                    <a:pt x="125" y="283"/>
                    <a:pt x="279" y="283"/>
                  </a:cubicBezTo>
                  <a:cubicBezTo>
                    <a:pt x="433" y="283"/>
                    <a:pt x="557" y="158"/>
                    <a:pt x="557" y="4"/>
                  </a:cubicBezTo>
                  <a:cubicBezTo>
                    <a:pt x="557" y="3"/>
                    <a:pt x="557" y="1"/>
                    <a:pt x="557" y="0"/>
                  </a:cubicBezTo>
                  <a:close/>
                </a:path>
              </a:pathLst>
            </a:custGeom>
            <a:solidFill>
              <a:srgbClr val="6DC1A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216"/>
            <p:cNvSpPr/>
            <p:nvPr/>
          </p:nvSpPr>
          <p:spPr bwMode="auto">
            <a:xfrm>
              <a:off x="8544720" y="3153033"/>
              <a:ext cx="505619" cy="517210"/>
            </a:xfrm>
            <a:custGeom>
              <a:avLst/>
              <a:gdLst>
                <a:gd name="T0" fmla="*/ 0 w 278"/>
                <a:gd name="T1" fmla="*/ 89 h 283"/>
                <a:gd name="T2" fmla="*/ 0 w 278"/>
                <a:gd name="T3" fmla="*/ 283 h 283"/>
                <a:gd name="T4" fmla="*/ 278 w 278"/>
                <a:gd name="T5" fmla="*/ 4 h 283"/>
                <a:gd name="T6" fmla="*/ 278 w 278"/>
                <a:gd name="T7" fmla="*/ 0 h 283"/>
                <a:gd name="T8" fmla="*/ 0 w 278"/>
                <a:gd name="T9" fmla="*/ 89 h 283"/>
              </a:gdLst>
              <a:ahLst/>
              <a:cxnLst>
                <a:cxn ang="0">
                  <a:pos x="T0" y="T1"/>
                </a:cxn>
                <a:cxn ang="0">
                  <a:pos x="T2" y="T3"/>
                </a:cxn>
                <a:cxn ang="0">
                  <a:pos x="T4" y="T5"/>
                </a:cxn>
                <a:cxn ang="0">
                  <a:pos x="T6" y="T7"/>
                </a:cxn>
                <a:cxn ang="0">
                  <a:pos x="T8" y="T9"/>
                </a:cxn>
              </a:cxnLst>
              <a:rect l="0" t="0" r="r" b="b"/>
              <a:pathLst>
                <a:path w="278" h="283">
                  <a:moveTo>
                    <a:pt x="0" y="89"/>
                  </a:moveTo>
                  <a:cubicBezTo>
                    <a:pt x="0" y="283"/>
                    <a:pt x="0" y="283"/>
                    <a:pt x="0" y="283"/>
                  </a:cubicBezTo>
                  <a:cubicBezTo>
                    <a:pt x="154" y="283"/>
                    <a:pt x="278" y="158"/>
                    <a:pt x="278" y="4"/>
                  </a:cubicBezTo>
                  <a:cubicBezTo>
                    <a:pt x="278" y="3"/>
                    <a:pt x="278" y="1"/>
                    <a:pt x="278" y="0"/>
                  </a:cubicBezTo>
                  <a:lnTo>
                    <a:pt x="0" y="89"/>
                  </a:lnTo>
                  <a:close/>
                </a:path>
              </a:pathLst>
            </a:custGeom>
            <a:solidFill>
              <a:srgbClr val="368574"/>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217"/>
            <p:cNvSpPr/>
            <p:nvPr/>
          </p:nvSpPr>
          <p:spPr bwMode="auto">
            <a:xfrm>
              <a:off x="8252409" y="3315235"/>
              <a:ext cx="590942" cy="355008"/>
            </a:xfrm>
            <a:custGeom>
              <a:avLst/>
              <a:gdLst>
                <a:gd name="T0" fmla="*/ 162 w 325"/>
                <a:gd name="T1" fmla="*/ 193 h 193"/>
                <a:gd name="T2" fmla="*/ 325 w 325"/>
                <a:gd name="T3" fmla="*/ 140 h 193"/>
                <a:gd name="T4" fmla="*/ 162 w 325"/>
                <a:gd name="T5" fmla="*/ 0 h 193"/>
                <a:gd name="T6" fmla="*/ 0 w 325"/>
                <a:gd name="T7" fmla="*/ 141 h 193"/>
                <a:gd name="T8" fmla="*/ 162 w 325"/>
                <a:gd name="T9" fmla="*/ 193 h 193"/>
              </a:gdLst>
              <a:ahLst/>
              <a:cxnLst>
                <a:cxn ang="0">
                  <a:pos x="T0" y="T1"/>
                </a:cxn>
                <a:cxn ang="0">
                  <a:pos x="T2" y="T3"/>
                </a:cxn>
                <a:cxn ang="0">
                  <a:pos x="T4" y="T5"/>
                </a:cxn>
                <a:cxn ang="0">
                  <a:pos x="T6" y="T7"/>
                </a:cxn>
                <a:cxn ang="0">
                  <a:pos x="T8" y="T9"/>
                </a:cxn>
              </a:cxnLst>
              <a:rect l="0" t="0" r="r" b="b"/>
              <a:pathLst>
                <a:path w="325" h="193">
                  <a:moveTo>
                    <a:pt x="162" y="193"/>
                  </a:moveTo>
                  <a:cubicBezTo>
                    <a:pt x="223" y="193"/>
                    <a:pt x="279" y="173"/>
                    <a:pt x="325" y="140"/>
                  </a:cubicBezTo>
                  <a:cubicBezTo>
                    <a:pt x="162" y="0"/>
                    <a:pt x="162" y="0"/>
                    <a:pt x="162" y="0"/>
                  </a:cubicBezTo>
                  <a:cubicBezTo>
                    <a:pt x="162" y="0"/>
                    <a:pt x="52" y="96"/>
                    <a:pt x="0" y="141"/>
                  </a:cubicBezTo>
                  <a:cubicBezTo>
                    <a:pt x="46" y="174"/>
                    <a:pt x="101" y="193"/>
                    <a:pt x="162" y="193"/>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25" name="矩形 24"/>
          <p:cNvSpPr/>
          <p:nvPr/>
        </p:nvSpPr>
        <p:spPr bwMode="auto">
          <a:xfrm>
            <a:off x="4562475" y="2852936"/>
            <a:ext cx="381397" cy="2619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 name="矩形 28"/>
          <p:cNvSpPr/>
          <p:nvPr/>
        </p:nvSpPr>
        <p:spPr bwMode="auto">
          <a:xfrm>
            <a:off x="6960096" y="3861048"/>
            <a:ext cx="2232248"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a:extLst>
              <a:ext uri="{FF2B5EF4-FFF2-40B4-BE49-F238E27FC236}">
                <a16:creationId xmlns:a16="http://schemas.microsoft.com/office/drawing/2014/main" id="{2680D4DD-CE52-8FC9-7D0E-00E002EA4D01}"/>
              </a:ext>
            </a:extLst>
          </p:cNvPr>
          <p:cNvSpPr/>
          <p:nvPr/>
        </p:nvSpPr>
        <p:spPr bwMode="auto">
          <a:xfrm>
            <a:off x="6953592" y="4725144"/>
            <a:ext cx="2232248"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投影片編號版面配置區 8">
            <a:extLst>
              <a:ext uri="{FF2B5EF4-FFF2-40B4-BE49-F238E27FC236}">
                <a16:creationId xmlns:a16="http://schemas.microsoft.com/office/drawing/2014/main" id="{47C7AC04-7909-0486-8ED6-802DF3B92035}"/>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45</a:t>
            </a:fld>
            <a:endParaRPr lang="zh-TW" altLang="en-US" sz="2600" b="1" u="sng"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一張含有 文字, 字型, 數字, 螢幕擷取畫面 的圖片&#10;&#10;AI 產生的內容可能不正確。">
            <a:extLst>
              <a:ext uri="{FF2B5EF4-FFF2-40B4-BE49-F238E27FC236}">
                <a16:creationId xmlns:a16="http://schemas.microsoft.com/office/drawing/2014/main" id="{F48F75EF-7AEC-EFCF-8BFE-2B5B13A98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8263" y="2417533"/>
            <a:ext cx="7200800" cy="4145268"/>
          </a:xfrm>
          <a:prstGeom prst="rect">
            <a:avLst/>
          </a:prstGeom>
        </p:spPr>
      </p:pic>
      <p:sp>
        <p:nvSpPr>
          <p:cNvPr id="4" name="內容版面配置區 3"/>
          <p:cNvSpPr>
            <a:spLocks noGrp="1"/>
          </p:cNvSpPr>
          <p:nvPr>
            <p:ph idx="1"/>
          </p:nvPr>
        </p:nvSpPr>
        <p:spPr>
          <a:xfrm>
            <a:off x="1271464" y="1228421"/>
            <a:ext cx="9317037" cy="1136650"/>
          </a:xfrm>
        </p:spPr>
        <p:txBody>
          <a:bodyPr rtlCol="0">
            <a:normAutofit/>
          </a:bodyPr>
          <a:lstStyle/>
          <a:p>
            <a:pPr marL="0" indent="0" eaLnBrk="1" fontAlgn="auto" hangingPunct="1">
              <a:lnSpc>
                <a:spcPct val="120000"/>
              </a:lnSpc>
              <a:spcAft>
                <a:spcPts val="600"/>
              </a:spcAft>
              <a:buFont typeface="Arial" panose="020B0604020202020204" pitchFamily="34" charset="0"/>
              <a:buNone/>
              <a:defRPr/>
            </a:pPr>
            <a:r>
              <a:rPr lang="zh-TW" altLang="en-US" sz="2400" b="1" dirty="0">
                <a:solidFill>
                  <a:srgbClr val="0070C0"/>
                </a:solidFill>
                <a:latin typeface="微軟正黑體" panose="020B0604030504040204" pitchFamily="34" charset="-120"/>
                <a:ea typeface="微軟正黑體" panose="020B0604030504040204" pitchFamily="34" charset="-120"/>
              </a:rPr>
              <a:t>二、報名繳交資料列表－</a:t>
            </a:r>
            <a:r>
              <a:rPr lang="zh-TW" altLang="zh-TW" sz="2400" b="1" dirty="0">
                <a:solidFill>
                  <a:srgbClr val="0070C0"/>
                </a:solidFill>
                <a:latin typeface="微軟正黑體" panose="020B0604030504040204" pitchFamily="34" charset="-120"/>
                <a:ea typeface="微軟正黑體" panose="020B0604030504040204" pitchFamily="34" charset="-120"/>
              </a:rPr>
              <a:t>表三、集體免收報名費名冊</a:t>
            </a: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zh-TW" sz="2400" b="1" dirty="0">
                <a:solidFill>
                  <a:schemeClr val="accent2">
                    <a:lumMod val="75000"/>
                  </a:schemeClr>
                </a:solidFill>
                <a:latin typeface="微軟正黑體" panose="020B0604030504040204" pitchFamily="34" charset="-120"/>
                <a:ea typeface="微軟正黑體" panose="020B0604030504040204" pitchFamily="34" charset="-120"/>
              </a:rPr>
              <a:t>各區</a:t>
            </a: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一張）</a:t>
            </a:r>
            <a:br>
              <a:rPr lang="en-US" altLang="zh-TW" sz="2400" b="1" dirty="0">
                <a:solidFill>
                  <a:schemeClr val="accent2">
                    <a:lumMod val="75000"/>
                  </a:schemeClr>
                </a:solidFill>
                <a:latin typeface="微軟正黑體" panose="020B0604030504040204" pitchFamily="34" charset="-120"/>
                <a:ea typeface="微軟正黑體" panose="020B0604030504040204" pitchFamily="34" charset="-120"/>
              </a:rPr>
            </a:br>
            <a:r>
              <a:rPr lang="zh-TW" altLang="zh-TW" sz="2400" b="1" dirty="0">
                <a:solidFill>
                  <a:srgbClr val="C00000"/>
                </a:solidFill>
                <a:latin typeface="微軟正黑體" panose="020B0604030504040204" pitchFamily="34" charset="-120"/>
                <a:ea typeface="微軟正黑體" panose="020B0604030504040204" pitchFamily="34" charset="-120"/>
              </a:rPr>
              <a:t>提醒：</a:t>
            </a:r>
            <a:r>
              <a:rPr lang="zh-TW" altLang="zh-TW" sz="2400" b="1" u="sng" dirty="0">
                <a:solidFill>
                  <a:srgbClr val="C00000"/>
                </a:solidFill>
                <a:latin typeface="微軟正黑體" panose="020B0604030504040204" pitchFamily="34" charset="-120"/>
                <a:ea typeface="微軟正黑體" panose="020B0604030504040204" pitchFamily="34" charset="-120"/>
              </a:rPr>
              <a:t>低收入戶子女</a:t>
            </a:r>
            <a:r>
              <a:rPr lang="zh-TW" altLang="zh-TW" sz="2400" b="1" dirty="0">
                <a:solidFill>
                  <a:srgbClr val="C00000"/>
                </a:solidFill>
                <a:latin typeface="微軟正黑體" panose="020B0604030504040204" pitchFamily="34" charset="-120"/>
                <a:ea typeface="微軟正黑體" panose="020B0604030504040204" pitchFamily="34" charset="-120"/>
              </a:rPr>
              <a:t>及</a:t>
            </a:r>
            <a:r>
              <a:rPr lang="zh-TW" altLang="zh-TW" sz="2400" b="1" u="sng" dirty="0">
                <a:solidFill>
                  <a:srgbClr val="C00000"/>
                </a:solidFill>
                <a:latin typeface="微軟正黑體" panose="020B0604030504040204" pitchFamily="34" charset="-120"/>
                <a:ea typeface="微軟正黑體" panose="020B0604030504040204" pitchFamily="34" charset="-120"/>
              </a:rPr>
              <a:t>支領失業給付之子女</a:t>
            </a:r>
            <a:r>
              <a:rPr lang="zh-TW" altLang="zh-TW" sz="2400" b="1" dirty="0">
                <a:solidFill>
                  <a:srgbClr val="C00000"/>
                </a:solidFill>
                <a:latin typeface="微軟正黑體" panose="020B0604030504040204" pitchFamily="34" charset="-120"/>
                <a:ea typeface="微軟正黑體" panose="020B0604030504040204" pitchFamily="34" charset="-120"/>
              </a:rPr>
              <a:t>免繳報名費</a:t>
            </a:r>
          </a:p>
          <a:p>
            <a:pPr eaLnBrk="1" fontAlgn="auto" hangingPunct="1">
              <a:spcAft>
                <a:spcPts val="0"/>
              </a:spcAft>
              <a:defRPr/>
            </a:pPr>
            <a:endParaRPr lang="zh-TW" altLang="zh-TW" sz="2400" b="1" dirty="0"/>
          </a:p>
          <a:p>
            <a:pPr eaLnBrk="1" fontAlgn="auto" hangingPunct="1">
              <a:spcAft>
                <a:spcPts val="0"/>
              </a:spcAft>
              <a:defRPr/>
            </a:pPr>
            <a:endParaRPr lang="zh-TW" altLang="en-US" sz="2400" b="1" dirty="0"/>
          </a:p>
        </p:txBody>
      </p:sp>
      <p:sp>
        <p:nvSpPr>
          <p:cNvPr id="12" name="標題 1"/>
          <p:cNvSpPr txBox="1">
            <a:spLocks/>
          </p:cNvSpPr>
          <p:nvPr/>
        </p:nvSpPr>
        <p:spPr bwMode="auto">
          <a:xfrm>
            <a:off x="-168696" y="261143"/>
            <a:ext cx="9491663" cy="849313"/>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fontAlgn="auto">
              <a:spcAft>
                <a:spcPts val="0"/>
              </a:spcAft>
              <a:defRPr/>
            </a:pP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陸</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zh-TW" sz="3600" b="1" cap="small" dirty="0">
                <a:solidFill>
                  <a:srgbClr val="002060"/>
                </a:solidFill>
                <a:latin typeface="微軟正黑體" panose="020B0604030504040204" pitchFamily="34" charset="-120"/>
                <a:ea typeface="微軟正黑體" panose="020B0604030504040204" pitchFamily="34" charset="-120"/>
              </a:rPr>
              <a:t>、報名資料列印</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報名</a:t>
            </a:r>
            <a:r>
              <a:rPr lang="zh-TW" altLang="zh-TW" sz="3600" b="1" cap="small" dirty="0">
                <a:solidFill>
                  <a:srgbClr val="002060"/>
                </a:solidFill>
                <a:latin typeface="微軟正黑體" panose="020B0604030504040204" pitchFamily="34" charset="-120"/>
                <a:ea typeface="微軟正黑體" panose="020B0604030504040204" pitchFamily="34" charset="-120"/>
              </a:rPr>
              <a:t>繳交資料</a:t>
            </a:r>
            <a:r>
              <a:rPr lang="en-US" altLang="zh-TW" sz="3600" b="1" cap="small" dirty="0">
                <a:solidFill>
                  <a:srgbClr val="002060"/>
                </a:solidFill>
                <a:latin typeface="微軟正黑體" panose="020B0604030504040204" pitchFamily="34" charset="-120"/>
                <a:ea typeface="微軟正黑體" panose="020B0604030504040204" pitchFamily="34" charset="-120"/>
              </a:rPr>
              <a:t> 6/17</a:t>
            </a:r>
            <a:endParaRPr lang="zh-TW" altLang="en-US" sz="3600" b="1" cap="small" dirty="0">
              <a:solidFill>
                <a:srgbClr val="002060"/>
              </a:solidFill>
              <a:latin typeface="微軟正黑體" panose="020B0604030504040204" pitchFamily="34" charset="-120"/>
              <a:ea typeface="微軟正黑體" panose="020B0604030504040204" pitchFamily="34" charset="-120"/>
            </a:endParaRPr>
          </a:p>
        </p:txBody>
      </p:sp>
      <p:grpSp>
        <p:nvGrpSpPr>
          <p:cNvPr id="45061" name="组合 213"/>
          <p:cNvGrpSpPr>
            <a:grpSpLocks/>
          </p:cNvGrpSpPr>
          <p:nvPr/>
        </p:nvGrpSpPr>
        <p:grpSpPr bwMode="auto">
          <a:xfrm>
            <a:off x="10920413" y="239713"/>
            <a:ext cx="1016000" cy="1055687"/>
            <a:chOff x="8039101" y="2651125"/>
            <a:chExt cx="1011238" cy="1017588"/>
          </a:xfrm>
        </p:grpSpPr>
        <p:sp>
          <p:nvSpPr>
            <p:cNvPr id="9" name="Oval 208"/>
            <p:cNvSpPr>
              <a:spLocks noChangeArrowheads="1"/>
            </p:cNvSpPr>
            <p:nvPr/>
          </p:nvSpPr>
          <p:spPr bwMode="auto">
            <a:xfrm>
              <a:off x="8039101" y="2651125"/>
              <a:ext cx="1011238" cy="1019119"/>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0" name="Freeform 209"/>
            <p:cNvSpPr/>
            <p:nvPr/>
          </p:nvSpPr>
          <p:spPr bwMode="auto">
            <a:xfrm>
              <a:off x="8039101" y="2700092"/>
              <a:ext cx="1011238" cy="749802"/>
            </a:xfrm>
            <a:custGeom>
              <a:avLst/>
              <a:gdLst>
                <a:gd name="T0" fmla="*/ 0 w 637"/>
                <a:gd name="T1" fmla="*/ 289 h 472"/>
                <a:gd name="T2" fmla="*/ 319 w 637"/>
                <a:gd name="T3" fmla="*/ 0 h 472"/>
                <a:gd name="T4" fmla="*/ 637 w 637"/>
                <a:gd name="T5" fmla="*/ 285 h 472"/>
                <a:gd name="T6" fmla="*/ 333 w 637"/>
                <a:gd name="T7" fmla="*/ 472 h 472"/>
                <a:gd name="T8" fmla="*/ 0 w 637"/>
                <a:gd name="T9" fmla="*/ 289 h 472"/>
              </a:gdLst>
              <a:ahLst/>
              <a:cxnLst>
                <a:cxn ang="0">
                  <a:pos x="T0" y="T1"/>
                </a:cxn>
                <a:cxn ang="0">
                  <a:pos x="T2" y="T3"/>
                </a:cxn>
                <a:cxn ang="0">
                  <a:pos x="T4" y="T5"/>
                </a:cxn>
                <a:cxn ang="0">
                  <a:pos x="T6" y="T7"/>
                </a:cxn>
                <a:cxn ang="0">
                  <a:pos x="T8" y="T9"/>
                </a:cxn>
              </a:cxnLst>
              <a:rect l="0" t="0" r="r" b="b"/>
              <a:pathLst>
                <a:path w="637" h="472">
                  <a:moveTo>
                    <a:pt x="0" y="289"/>
                  </a:moveTo>
                  <a:lnTo>
                    <a:pt x="319" y="0"/>
                  </a:lnTo>
                  <a:lnTo>
                    <a:pt x="637" y="285"/>
                  </a:lnTo>
                  <a:lnTo>
                    <a:pt x="333" y="472"/>
                  </a:lnTo>
                  <a:lnTo>
                    <a:pt x="0" y="289"/>
                  </a:lnTo>
                  <a:close/>
                </a:path>
              </a:pathLst>
            </a:custGeom>
            <a:solidFill>
              <a:srgbClr val="1B433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1" name="Freeform 210"/>
            <p:cNvSpPr/>
            <p:nvPr/>
          </p:nvSpPr>
          <p:spPr bwMode="auto">
            <a:xfrm>
              <a:off x="8201847" y="2776602"/>
              <a:ext cx="692066" cy="711546"/>
            </a:xfrm>
            <a:custGeom>
              <a:avLst/>
              <a:gdLst>
                <a:gd name="T0" fmla="*/ 381 w 381"/>
                <a:gd name="T1" fmla="*/ 233 h 390"/>
                <a:gd name="T2" fmla="*/ 261 w 381"/>
                <a:gd name="T3" fmla="*/ 340 h 390"/>
                <a:gd name="T4" fmla="*/ 244 w 381"/>
                <a:gd name="T5" fmla="*/ 341 h 390"/>
                <a:gd name="T6" fmla="*/ 236 w 381"/>
                <a:gd name="T7" fmla="*/ 390 h 390"/>
                <a:gd name="T8" fmla="*/ 158 w 381"/>
                <a:gd name="T9" fmla="*/ 340 h 390"/>
                <a:gd name="T10" fmla="*/ 120 w 381"/>
                <a:gd name="T11" fmla="*/ 340 h 390"/>
                <a:gd name="T12" fmla="*/ 0 w 381"/>
                <a:gd name="T13" fmla="*/ 233 h 390"/>
                <a:gd name="T14" fmla="*/ 0 w 381"/>
                <a:gd name="T15" fmla="*/ 107 h 390"/>
                <a:gd name="T16" fmla="*/ 120 w 381"/>
                <a:gd name="T17" fmla="*/ 0 h 390"/>
                <a:gd name="T18" fmla="*/ 261 w 381"/>
                <a:gd name="T19" fmla="*/ 0 h 390"/>
                <a:gd name="T20" fmla="*/ 381 w 381"/>
                <a:gd name="T21" fmla="*/ 107 h 390"/>
                <a:gd name="T22" fmla="*/ 381 w 381"/>
                <a:gd name="T23" fmla="*/ 23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390">
                  <a:moveTo>
                    <a:pt x="381" y="233"/>
                  </a:moveTo>
                  <a:cubicBezTo>
                    <a:pt x="381" y="292"/>
                    <a:pt x="327" y="340"/>
                    <a:pt x="261" y="340"/>
                  </a:cubicBezTo>
                  <a:cubicBezTo>
                    <a:pt x="244" y="341"/>
                    <a:pt x="244" y="341"/>
                    <a:pt x="244" y="341"/>
                  </a:cubicBezTo>
                  <a:cubicBezTo>
                    <a:pt x="236" y="390"/>
                    <a:pt x="236" y="390"/>
                    <a:pt x="236" y="390"/>
                  </a:cubicBezTo>
                  <a:cubicBezTo>
                    <a:pt x="158" y="340"/>
                    <a:pt x="158" y="340"/>
                    <a:pt x="158" y="340"/>
                  </a:cubicBezTo>
                  <a:cubicBezTo>
                    <a:pt x="120" y="340"/>
                    <a:pt x="120" y="340"/>
                    <a:pt x="120" y="340"/>
                  </a:cubicBezTo>
                  <a:cubicBezTo>
                    <a:pt x="53" y="340"/>
                    <a:pt x="0" y="292"/>
                    <a:pt x="0" y="233"/>
                  </a:cubicBezTo>
                  <a:cubicBezTo>
                    <a:pt x="0" y="107"/>
                    <a:pt x="0" y="107"/>
                    <a:pt x="0" y="107"/>
                  </a:cubicBezTo>
                  <a:cubicBezTo>
                    <a:pt x="0" y="48"/>
                    <a:pt x="53" y="0"/>
                    <a:pt x="120" y="0"/>
                  </a:cubicBezTo>
                  <a:cubicBezTo>
                    <a:pt x="261" y="0"/>
                    <a:pt x="261" y="0"/>
                    <a:pt x="261" y="0"/>
                  </a:cubicBezTo>
                  <a:cubicBezTo>
                    <a:pt x="327" y="0"/>
                    <a:pt x="381" y="48"/>
                    <a:pt x="381" y="107"/>
                  </a:cubicBezTo>
                  <a:lnTo>
                    <a:pt x="381" y="233"/>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211"/>
            <p:cNvSpPr/>
            <p:nvPr/>
          </p:nvSpPr>
          <p:spPr bwMode="auto">
            <a:xfrm>
              <a:off x="8290330" y="2859233"/>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212"/>
            <p:cNvSpPr/>
            <p:nvPr/>
          </p:nvSpPr>
          <p:spPr bwMode="auto">
            <a:xfrm>
              <a:off x="8290330" y="2954106"/>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4"/>
                    <a:pt x="284" y="0"/>
                    <a:pt x="278" y="0"/>
                  </a:cubicBezTo>
                  <a:cubicBezTo>
                    <a:pt x="11" y="0"/>
                    <a:pt x="11" y="0"/>
                    <a:pt x="11" y="0"/>
                  </a:cubicBezTo>
                  <a:cubicBezTo>
                    <a:pt x="5" y="0"/>
                    <a:pt x="0" y="4"/>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213"/>
            <p:cNvSpPr/>
            <p:nvPr/>
          </p:nvSpPr>
          <p:spPr bwMode="auto">
            <a:xfrm>
              <a:off x="8290330" y="3042858"/>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214"/>
            <p:cNvSpPr/>
            <p:nvPr/>
          </p:nvSpPr>
          <p:spPr bwMode="auto">
            <a:xfrm>
              <a:off x="8290330" y="3131610"/>
              <a:ext cx="342873" cy="38255"/>
            </a:xfrm>
            <a:custGeom>
              <a:avLst/>
              <a:gdLst>
                <a:gd name="T0" fmla="*/ 189 w 189"/>
                <a:gd name="T1" fmla="*/ 11 h 21"/>
                <a:gd name="T2" fmla="*/ 182 w 189"/>
                <a:gd name="T3" fmla="*/ 0 h 21"/>
                <a:gd name="T4" fmla="*/ 7 w 189"/>
                <a:gd name="T5" fmla="*/ 0 h 21"/>
                <a:gd name="T6" fmla="*/ 0 w 189"/>
                <a:gd name="T7" fmla="*/ 11 h 21"/>
                <a:gd name="T8" fmla="*/ 0 w 189"/>
                <a:gd name="T9" fmla="*/ 11 h 21"/>
                <a:gd name="T10" fmla="*/ 7 w 189"/>
                <a:gd name="T11" fmla="*/ 21 h 21"/>
                <a:gd name="T12" fmla="*/ 182 w 189"/>
                <a:gd name="T13" fmla="*/ 21 h 21"/>
                <a:gd name="T14" fmla="*/ 189 w 18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21">
                  <a:moveTo>
                    <a:pt x="189" y="11"/>
                  </a:moveTo>
                  <a:cubicBezTo>
                    <a:pt x="189" y="5"/>
                    <a:pt x="186" y="0"/>
                    <a:pt x="182" y="0"/>
                  </a:cubicBezTo>
                  <a:cubicBezTo>
                    <a:pt x="7" y="0"/>
                    <a:pt x="7" y="0"/>
                    <a:pt x="7" y="0"/>
                  </a:cubicBezTo>
                  <a:cubicBezTo>
                    <a:pt x="4" y="0"/>
                    <a:pt x="0" y="5"/>
                    <a:pt x="0" y="11"/>
                  </a:cubicBezTo>
                  <a:cubicBezTo>
                    <a:pt x="0" y="11"/>
                    <a:pt x="0" y="11"/>
                    <a:pt x="0" y="11"/>
                  </a:cubicBezTo>
                  <a:cubicBezTo>
                    <a:pt x="0" y="16"/>
                    <a:pt x="4" y="21"/>
                    <a:pt x="7" y="21"/>
                  </a:cubicBezTo>
                  <a:cubicBezTo>
                    <a:pt x="182" y="21"/>
                    <a:pt x="182" y="21"/>
                    <a:pt x="182" y="21"/>
                  </a:cubicBezTo>
                  <a:cubicBezTo>
                    <a:pt x="186" y="21"/>
                    <a:pt x="189" y="16"/>
                    <a:pt x="189" y="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215"/>
            <p:cNvSpPr/>
            <p:nvPr/>
          </p:nvSpPr>
          <p:spPr bwMode="auto">
            <a:xfrm>
              <a:off x="8039101" y="3153033"/>
              <a:ext cx="1011238" cy="517210"/>
            </a:xfrm>
            <a:custGeom>
              <a:avLst/>
              <a:gdLst>
                <a:gd name="T0" fmla="*/ 557 w 557"/>
                <a:gd name="T1" fmla="*/ 0 h 283"/>
                <a:gd name="T2" fmla="*/ 279 w 557"/>
                <a:gd name="T3" fmla="*/ 90 h 283"/>
                <a:gd name="T4" fmla="*/ 0 w 557"/>
                <a:gd name="T5" fmla="*/ 3 h 283"/>
                <a:gd name="T6" fmla="*/ 0 w 557"/>
                <a:gd name="T7" fmla="*/ 4 h 283"/>
                <a:gd name="T8" fmla="*/ 279 w 557"/>
                <a:gd name="T9" fmla="*/ 283 h 283"/>
                <a:gd name="T10" fmla="*/ 557 w 557"/>
                <a:gd name="T11" fmla="*/ 4 h 283"/>
                <a:gd name="T12" fmla="*/ 557 w 557"/>
                <a:gd name="T13" fmla="*/ 0 h 283"/>
              </a:gdLst>
              <a:ahLst/>
              <a:cxnLst>
                <a:cxn ang="0">
                  <a:pos x="T0" y="T1"/>
                </a:cxn>
                <a:cxn ang="0">
                  <a:pos x="T2" y="T3"/>
                </a:cxn>
                <a:cxn ang="0">
                  <a:pos x="T4" y="T5"/>
                </a:cxn>
                <a:cxn ang="0">
                  <a:pos x="T6" y="T7"/>
                </a:cxn>
                <a:cxn ang="0">
                  <a:pos x="T8" y="T9"/>
                </a:cxn>
                <a:cxn ang="0">
                  <a:pos x="T10" y="T11"/>
                </a:cxn>
                <a:cxn ang="0">
                  <a:pos x="T12" y="T13"/>
                </a:cxn>
              </a:cxnLst>
              <a:rect l="0" t="0" r="r" b="b"/>
              <a:pathLst>
                <a:path w="557" h="283">
                  <a:moveTo>
                    <a:pt x="557" y="0"/>
                  </a:moveTo>
                  <a:cubicBezTo>
                    <a:pt x="279" y="90"/>
                    <a:pt x="279" y="90"/>
                    <a:pt x="279" y="90"/>
                  </a:cubicBezTo>
                  <a:cubicBezTo>
                    <a:pt x="0" y="3"/>
                    <a:pt x="0" y="3"/>
                    <a:pt x="0" y="3"/>
                  </a:cubicBezTo>
                  <a:cubicBezTo>
                    <a:pt x="0" y="3"/>
                    <a:pt x="0" y="3"/>
                    <a:pt x="0" y="4"/>
                  </a:cubicBezTo>
                  <a:cubicBezTo>
                    <a:pt x="0" y="158"/>
                    <a:pt x="125" y="283"/>
                    <a:pt x="279" y="283"/>
                  </a:cubicBezTo>
                  <a:cubicBezTo>
                    <a:pt x="433" y="283"/>
                    <a:pt x="557" y="158"/>
                    <a:pt x="557" y="4"/>
                  </a:cubicBezTo>
                  <a:cubicBezTo>
                    <a:pt x="557" y="3"/>
                    <a:pt x="557" y="1"/>
                    <a:pt x="557" y="0"/>
                  </a:cubicBezTo>
                  <a:close/>
                </a:path>
              </a:pathLst>
            </a:custGeom>
            <a:solidFill>
              <a:srgbClr val="6DC1A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216"/>
            <p:cNvSpPr/>
            <p:nvPr/>
          </p:nvSpPr>
          <p:spPr bwMode="auto">
            <a:xfrm>
              <a:off x="8544720" y="3153033"/>
              <a:ext cx="505619" cy="517210"/>
            </a:xfrm>
            <a:custGeom>
              <a:avLst/>
              <a:gdLst>
                <a:gd name="T0" fmla="*/ 0 w 278"/>
                <a:gd name="T1" fmla="*/ 89 h 283"/>
                <a:gd name="T2" fmla="*/ 0 w 278"/>
                <a:gd name="T3" fmla="*/ 283 h 283"/>
                <a:gd name="T4" fmla="*/ 278 w 278"/>
                <a:gd name="T5" fmla="*/ 4 h 283"/>
                <a:gd name="T6" fmla="*/ 278 w 278"/>
                <a:gd name="T7" fmla="*/ 0 h 283"/>
                <a:gd name="T8" fmla="*/ 0 w 278"/>
                <a:gd name="T9" fmla="*/ 89 h 283"/>
              </a:gdLst>
              <a:ahLst/>
              <a:cxnLst>
                <a:cxn ang="0">
                  <a:pos x="T0" y="T1"/>
                </a:cxn>
                <a:cxn ang="0">
                  <a:pos x="T2" y="T3"/>
                </a:cxn>
                <a:cxn ang="0">
                  <a:pos x="T4" y="T5"/>
                </a:cxn>
                <a:cxn ang="0">
                  <a:pos x="T6" y="T7"/>
                </a:cxn>
                <a:cxn ang="0">
                  <a:pos x="T8" y="T9"/>
                </a:cxn>
              </a:cxnLst>
              <a:rect l="0" t="0" r="r" b="b"/>
              <a:pathLst>
                <a:path w="278" h="283">
                  <a:moveTo>
                    <a:pt x="0" y="89"/>
                  </a:moveTo>
                  <a:cubicBezTo>
                    <a:pt x="0" y="283"/>
                    <a:pt x="0" y="283"/>
                    <a:pt x="0" y="283"/>
                  </a:cubicBezTo>
                  <a:cubicBezTo>
                    <a:pt x="154" y="283"/>
                    <a:pt x="278" y="158"/>
                    <a:pt x="278" y="4"/>
                  </a:cubicBezTo>
                  <a:cubicBezTo>
                    <a:pt x="278" y="3"/>
                    <a:pt x="278" y="1"/>
                    <a:pt x="278" y="0"/>
                  </a:cubicBezTo>
                  <a:lnTo>
                    <a:pt x="0" y="89"/>
                  </a:lnTo>
                  <a:close/>
                </a:path>
              </a:pathLst>
            </a:custGeom>
            <a:solidFill>
              <a:srgbClr val="368574"/>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217"/>
            <p:cNvSpPr/>
            <p:nvPr/>
          </p:nvSpPr>
          <p:spPr bwMode="auto">
            <a:xfrm>
              <a:off x="8252409" y="3315235"/>
              <a:ext cx="590942" cy="355008"/>
            </a:xfrm>
            <a:custGeom>
              <a:avLst/>
              <a:gdLst>
                <a:gd name="T0" fmla="*/ 162 w 325"/>
                <a:gd name="T1" fmla="*/ 193 h 193"/>
                <a:gd name="T2" fmla="*/ 325 w 325"/>
                <a:gd name="T3" fmla="*/ 140 h 193"/>
                <a:gd name="T4" fmla="*/ 162 w 325"/>
                <a:gd name="T5" fmla="*/ 0 h 193"/>
                <a:gd name="T6" fmla="*/ 0 w 325"/>
                <a:gd name="T7" fmla="*/ 141 h 193"/>
                <a:gd name="T8" fmla="*/ 162 w 325"/>
                <a:gd name="T9" fmla="*/ 193 h 193"/>
              </a:gdLst>
              <a:ahLst/>
              <a:cxnLst>
                <a:cxn ang="0">
                  <a:pos x="T0" y="T1"/>
                </a:cxn>
                <a:cxn ang="0">
                  <a:pos x="T2" y="T3"/>
                </a:cxn>
                <a:cxn ang="0">
                  <a:pos x="T4" y="T5"/>
                </a:cxn>
                <a:cxn ang="0">
                  <a:pos x="T6" y="T7"/>
                </a:cxn>
                <a:cxn ang="0">
                  <a:pos x="T8" y="T9"/>
                </a:cxn>
              </a:cxnLst>
              <a:rect l="0" t="0" r="r" b="b"/>
              <a:pathLst>
                <a:path w="325" h="193">
                  <a:moveTo>
                    <a:pt x="162" y="193"/>
                  </a:moveTo>
                  <a:cubicBezTo>
                    <a:pt x="223" y="193"/>
                    <a:pt x="279" y="173"/>
                    <a:pt x="325" y="140"/>
                  </a:cubicBezTo>
                  <a:cubicBezTo>
                    <a:pt x="162" y="0"/>
                    <a:pt x="162" y="0"/>
                    <a:pt x="162" y="0"/>
                  </a:cubicBezTo>
                  <a:cubicBezTo>
                    <a:pt x="162" y="0"/>
                    <a:pt x="52" y="96"/>
                    <a:pt x="0" y="141"/>
                  </a:cubicBezTo>
                  <a:cubicBezTo>
                    <a:pt x="46" y="174"/>
                    <a:pt x="101" y="193"/>
                    <a:pt x="162" y="193"/>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22" name="矩形 21"/>
          <p:cNvSpPr/>
          <p:nvPr/>
        </p:nvSpPr>
        <p:spPr bwMode="auto">
          <a:xfrm>
            <a:off x="4295800" y="2708920"/>
            <a:ext cx="360040" cy="2965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 name="矩形 24"/>
          <p:cNvSpPr/>
          <p:nvPr/>
        </p:nvSpPr>
        <p:spPr bwMode="auto">
          <a:xfrm>
            <a:off x="7752184" y="3482055"/>
            <a:ext cx="1512168" cy="20162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投影片編號版面配置區 8">
            <a:extLst>
              <a:ext uri="{FF2B5EF4-FFF2-40B4-BE49-F238E27FC236}">
                <a16:creationId xmlns:a16="http://schemas.microsoft.com/office/drawing/2014/main" id="{DB3A63EE-AA17-E18F-F566-58FE4ACC4CF5}"/>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46</a:t>
            </a:fld>
            <a:endParaRPr lang="zh-TW" altLang="en-US" sz="2600" b="1" u="sng"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一張含有 文字, 螢幕擷取畫面, 字型, 數字 的圖片&#10;&#10;AI 產生的內容可能不正確。">
            <a:extLst>
              <a:ext uri="{FF2B5EF4-FFF2-40B4-BE49-F238E27FC236}">
                <a16:creationId xmlns:a16="http://schemas.microsoft.com/office/drawing/2014/main" id="{7A0C1B31-B5BC-7D5A-C70D-151C3885EC60}"/>
              </a:ext>
            </a:extLst>
          </p:cNvPr>
          <p:cNvPicPr>
            <a:picLocks noChangeAspect="1"/>
          </p:cNvPicPr>
          <p:nvPr/>
        </p:nvPicPr>
        <p:blipFill>
          <a:blip r:embed="rId2">
            <a:extLst>
              <a:ext uri="{28A0092B-C50C-407E-A947-70E740481C1C}">
                <a14:useLocalDpi xmlns:a14="http://schemas.microsoft.com/office/drawing/2010/main" val="0"/>
              </a:ext>
            </a:extLst>
          </a:blip>
          <a:srcRect b="7819"/>
          <a:stretch/>
        </p:blipFill>
        <p:spPr>
          <a:xfrm>
            <a:off x="2207568" y="2524397"/>
            <a:ext cx="7201382" cy="3240360"/>
          </a:xfrm>
          <a:prstGeom prst="rect">
            <a:avLst/>
          </a:prstGeom>
        </p:spPr>
      </p:pic>
      <p:sp>
        <p:nvSpPr>
          <p:cNvPr id="46083" name="矩形 3"/>
          <p:cNvSpPr>
            <a:spLocks noChangeArrowheads="1"/>
          </p:cNvSpPr>
          <p:nvPr/>
        </p:nvSpPr>
        <p:spPr bwMode="auto">
          <a:xfrm>
            <a:off x="1667337" y="1108075"/>
            <a:ext cx="8721725"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56197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619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619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619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61975"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561975"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561975"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561975"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561975" algn="l"/>
              </a:tabLst>
              <a:defRPr>
                <a:solidFill>
                  <a:schemeClr val="tx1"/>
                </a:solidFill>
                <a:latin typeface="Calibri" panose="020F0502020204030204" pitchFamily="34" charset="0"/>
              </a:defRPr>
            </a:lvl9pPr>
          </a:lstStyle>
          <a:p>
            <a:pPr eaLnBrk="1" hangingPunct="1">
              <a:lnSpc>
                <a:spcPct val="115000"/>
              </a:lnSpc>
              <a:spcBef>
                <a:spcPct val="0"/>
              </a:spcBef>
              <a:buFontTx/>
              <a:buNone/>
            </a:pPr>
            <a:r>
              <a:rPr lang="zh-TW" altLang="en-US" sz="2400" b="1" dirty="0">
                <a:solidFill>
                  <a:srgbClr val="0070C0"/>
                </a:solidFill>
                <a:latin typeface="微軟正黑體" panose="020B0604030504040204" pitchFamily="34" charset="-120"/>
                <a:ea typeface="微軟正黑體" panose="020B0604030504040204" pitchFamily="34" charset="-120"/>
              </a:rPr>
              <a:t>二、報名繳交資料列表－</a:t>
            </a:r>
            <a:r>
              <a:rPr lang="zh-TW" altLang="zh-TW" sz="2400" b="1" dirty="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表四、報名學生名冊</a:t>
            </a:r>
            <a:br>
              <a:rPr lang="en-US" altLang="zh-TW" sz="2400" b="1" dirty="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每招生</a:t>
            </a:r>
            <a:r>
              <a:rPr lang="zh-TW" altLang="en-US"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lang="zh-TW"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學校一份</a:t>
            </a:r>
            <a:r>
              <a:rPr lang="zh-TW" altLang="en-US"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，與報名表及表六共同排放於一疊</a:t>
            </a: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3" name="標題 1"/>
          <p:cNvSpPr txBox="1">
            <a:spLocks/>
          </p:cNvSpPr>
          <p:nvPr/>
        </p:nvSpPr>
        <p:spPr bwMode="auto">
          <a:xfrm>
            <a:off x="0" y="149225"/>
            <a:ext cx="9204325" cy="849313"/>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fontAlgn="auto">
              <a:spcAft>
                <a:spcPts val="0"/>
              </a:spcAft>
              <a:defRPr/>
            </a:pP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陸</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zh-TW" sz="3600" b="1" cap="small" dirty="0">
                <a:solidFill>
                  <a:srgbClr val="002060"/>
                </a:solidFill>
                <a:latin typeface="微軟正黑體" panose="020B0604030504040204" pitchFamily="34" charset="-120"/>
                <a:ea typeface="微軟正黑體" panose="020B0604030504040204" pitchFamily="34" charset="-120"/>
              </a:rPr>
              <a:t>、報名資料列印</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報名</a:t>
            </a:r>
            <a:r>
              <a:rPr lang="zh-TW" altLang="zh-TW" sz="3600" b="1" cap="small" dirty="0">
                <a:solidFill>
                  <a:srgbClr val="002060"/>
                </a:solidFill>
                <a:latin typeface="微軟正黑體" panose="020B0604030504040204" pitchFamily="34" charset="-120"/>
                <a:ea typeface="微軟正黑體" panose="020B0604030504040204" pitchFamily="34" charset="-120"/>
              </a:rPr>
              <a:t>繳交資料</a:t>
            </a:r>
            <a:r>
              <a:rPr lang="en-US" altLang="zh-TW" sz="3600" b="1" cap="small" dirty="0">
                <a:solidFill>
                  <a:srgbClr val="002060"/>
                </a:solidFill>
                <a:latin typeface="微軟正黑體" panose="020B0604030504040204" pitchFamily="34" charset="-120"/>
                <a:ea typeface="微軟正黑體" panose="020B0604030504040204" pitchFamily="34" charset="-120"/>
              </a:rPr>
              <a:t> 7/17</a:t>
            </a:r>
            <a:endParaRPr lang="zh-TW" altLang="en-US" sz="3600" b="1" cap="small" dirty="0">
              <a:solidFill>
                <a:srgbClr val="002060"/>
              </a:solidFill>
              <a:latin typeface="微軟正黑體" panose="020B0604030504040204" pitchFamily="34" charset="-120"/>
              <a:ea typeface="微軟正黑體" panose="020B0604030504040204" pitchFamily="34" charset="-120"/>
            </a:endParaRPr>
          </a:p>
        </p:txBody>
      </p:sp>
      <p:grpSp>
        <p:nvGrpSpPr>
          <p:cNvPr id="46085" name="组合 213"/>
          <p:cNvGrpSpPr>
            <a:grpSpLocks/>
          </p:cNvGrpSpPr>
          <p:nvPr/>
        </p:nvGrpSpPr>
        <p:grpSpPr bwMode="auto">
          <a:xfrm>
            <a:off x="10920413" y="239713"/>
            <a:ext cx="1016000" cy="1055687"/>
            <a:chOff x="8039101" y="2651125"/>
            <a:chExt cx="1011238" cy="1017588"/>
          </a:xfrm>
        </p:grpSpPr>
        <p:sp>
          <p:nvSpPr>
            <p:cNvPr id="9" name="Oval 208"/>
            <p:cNvSpPr>
              <a:spLocks noChangeArrowheads="1"/>
            </p:cNvSpPr>
            <p:nvPr/>
          </p:nvSpPr>
          <p:spPr bwMode="auto">
            <a:xfrm>
              <a:off x="8039101" y="2651125"/>
              <a:ext cx="1011238" cy="1019119"/>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0" name="Freeform 209"/>
            <p:cNvSpPr/>
            <p:nvPr/>
          </p:nvSpPr>
          <p:spPr bwMode="auto">
            <a:xfrm>
              <a:off x="8039101" y="2700092"/>
              <a:ext cx="1011238" cy="749802"/>
            </a:xfrm>
            <a:custGeom>
              <a:avLst/>
              <a:gdLst>
                <a:gd name="T0" fmla="*/ 0 w 637"/>
                <a:gd name="T1" fmla="*/ 289 h 472"/>
                <a:gd name="T2" fmla="*/ 319 w 637"/>
                <a:gd name="T3" fmla="*/ 0 h 472"/>
                <a:gd name="T4" fmla="*/ 637 w 637"/>
                <a:gd name="T5" fmla="*/ 285 h 472"/>
                <a:gd name="T6" fmla="*/ 333 w 637"/>
                <a:gd name="T7" fmla="*/ 472 h 472"/>
                <a:gd name="T8" fmla="*/ 0 w 637"/>
                <a:gd name="T9" fmla="*/ 289 h 472"/>
              </a:gdLst>
              <a:ahLst/>
              <a:cxnLst>
                <a:cxn ang="0">
                  <a:pos x="T0" y="T1"/>
                </a:cxn>
                <a:cxn ang="0">
                  <a:pos x="T2" y="T3"/>
                </a:cxn>
                <a:cxn ang="0">
                  <a:pos x="T4" y="T5"/>
                </a:cxn>
                <a:cxn ang="0">
                  <a:pos x="T6" y="T7"/>
                </a:cxn>
                <a:cxn ang="0">
                  <a:pos x="T8" y="T9"/>
                </a:cxn>
              </a:cxnLst>
              <a:rect l="0" t="0" r="r" b="b"/>
              <a:pathLst>
                <a:path w="637" h="472">
                  <a:moveTo>
                    <a:pt x="0" y="289"/>
                  </a:moveTo>
                  <a:lnTo>
                    <a:pt x="319" y="0"/>
                  </a:lnTo>
                  <a:lnTo>
                    <a:pt x="637" y="285"/>
                  </a:lnTo>
                  <a:lnTo>
                    <a:pt x="333" y="472"/>
                  </a:lnTo>
                  <a:lnTo>
                    <a:pt x="0" y="289"/>
                  </a:lnTo>
                  <a:close/>
                </a:path>
              </a:pathLst>
            </a:custGeom>
            <a:solidFill>
              <a:srgbClr val="1B433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1" name="Freeform 210"/>
            <p:cNvSpPr/>
            <p:nvPr/>
          </p:nvSpPr>
          <p:spPr bwMode="auto">
            <a:xfrm>
              <a:off x="8201847" y="2776602"/>
              <a:ext cx="692066" cy="711546"/>
            </a:xfrm>
            <a:custGeom>
              <a:avLst/>
              <a:gdLst>
                <a:gd name="T0" fmla="*/ 381 w 381"/>
                <a:gd name="T1" fmla="*/ 233 h 390"/>
                <a:gd name="T2" fmla="*/ 261 w 381"/>
                <a:gd name="T3" fmla="*/ 340 h 390"/>
                <a:gd name="T4" fmla="*/ 244 w 381"/>
                <a:gd name="T5" fmla="*/ 341 h 390"/>
                <a:gd name="T6" fmla="*/ 236 w 381"/>
                <a:gd name="T7" fmla="*/ 390 h 390"/>
                <a:gd name="T8" fmla="*/ 158 w 381"/>
                <a:gd name="T9" fmla="*/ 340 h 390"/>
                <a:gd name="T10" fmla="*/ 120 w 381"/>
                <a:gd name="T11" fmla="*/ 340 h 390"/>
                <a:gd name="T12" fmla="*/ 0 w 381"/>
                <a:gd name="T13" fmla="*/ 233 h 390"/>
                <a:gd name="T14" fmla="*/ 0 w 381"/>
                <a:gd name="T15" fmla="*/ 107 h 390"/>
                <a:gd name="T16" fmla="*/ 120 w 381"/>
                <a:gd name="T17" fmla="*/ 0 h 390"/>
                <a:gd name="T18" fmla="*/ 261 w 381"/>
                <a:gd name="T19" fmla="*/ 0 h 390"/>
                <a:gd name="T20" fmla="*/ 381 w 381"/>
                <a:gd name="T21" fmla="*/ 107 h 390"/>
                <a:gd name="T22" fmla="*/ 381 w 381"/>
                <a:gd name="T23" fmla="*/ 23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390">
                  <a:moveTo>
                    <a:pt x="381" y="233"/>
                  </a:moveTo>
                  <a:cubicBezTo>
                    <a:pt x="381" y="292"/>
                    <a:pt x="327" y="340"/>
                    <a:pt x="261" y="340"/>
                  </a:cubicBezTo>
                  <a:cubicBezTo>
                    <a:pt x="244" y="341"/>
                    <a:pt x="244" y="341"/>
                    <a:pt x="244" y="341"/>
                  </a:cubicBezTo>
                  <a:cubicBezTo>
                    <a:pt x="236" y="390"/>
                    <a:pt x="236" y="390"/>
                    <a:pt x="236" y="390"/>
                  </a:cubicBezTo>
                  <a:cubicBezTo>
                    <a:pt x="158" y="340"/>
                    <a:pt x="158" y="340"/>
                    <a:pt x="158" y="340"/>
                  </a:cubicBezTo>
                  <a:cubicBezTo>
                    <a:pt x="120" y="340"/>
                    <a:pt x="120" y="340"/>
                    <a:pt x="120" y="340"/>
                  </a:cubicBezTo>
                  <a:cubicBezTo>
                    <a:pt x="53" y="340"/>
                    <a:pt x="0" y="292"/>
                    <a:pt x="0" y="233"/>
                  </a:cubicBezTo>
                  <a:cubicBezTo>
                    <a:pt x="0" y="107"/>
                    <a:pt x="0" y="107"/>
                    <a:pt x="0" y="107"/>
                  </a:cubicBezTo>
                  <a:cubicBezTo>
                    <a:pt x="0" y="48"/>
                    <a:pt x="53" y="0"/>
                    <a:pt x="120" y="0"/>
                  </a:cubicBezTo>
                  <a:cubicBezTo>
                    <a:pt x="261" y="0"/>
                    <a:pt x="261" y="0"/>
                    <a:pt x="261" y="0"/>
                  </a:cubicBezTo>
                  <a:cubicBezTo>
                    <a:pt x="327" y="0"/>
                    <a:pt x="381" y="48"/>
                    <a:pt x="381" y="107"/>
                  </a:cubicBezTo>
                  <a:lnTo>
                    <a:pt x="381" y="233"/>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2" name="Freeform 211"/>
            <p:cNvSpPr/>
            <p:nvPr/>
          </p:nvSpPr>
          <p:spPr bwMode="auto">
            <a:xfrm>
              <a:off x="8290330" y="2859233"/>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212"/>
            <p:cNvSpPr/>
            <p:nvPr/>
          </p:nvSpPr>
          <p:spPr bwMode="auto">
            <a:xfrm>
              <a:off x="8290330" y="2954106"/>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4"/>
                    <a:pt x="284" y="0"/>
                    <a:pt x="278" y="0"/>
                  </a:cubicBezTo>
                  <a:cubicBezTo>
                    <a:pt x="11" y="0"/>
                    <a:pt x="11" y="0"/>
                    <a:pt x="11" y="0"/>
                  </a:cubicBezTo>
                  <a:cubicBezTo>
                    <a:pt x="5" y="0"/>
                    <a:pt x="0" y="4"/>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213"/>
            <p:cNvSpPr/>
            <p:nvPr/>
          </p:nvSpPr>
          <p:spPr bwMode="auto">
            <a:xfrm>
              <a:off x="8290330" y="3042858"/>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214"/>
            <p:cNvSpPr/>
            <p:nvPr/>
          </p:nvSpPr>
          <p:spPr bwMode="auto">
            <a:xfrm>
              <a:off x="8290330" y="3131610"/>
              <a:ext cx="342873" cy="38255"/>
            </a:xfrm>
            <a:custGeom>
              <a:avLst/>
              <a:gdLst>
                <a:gd name="T0" fmla="*/ 189 w 189"/>
                <a:gd name="T1" fmla="*/ 11 h 21"/>
                <a:gd name="T2" fmla="*/ 182 w 189"/>
                <a:gd name="T3" fmla="*/ 0 h 21"/>
                <a:gd name="T4" fmla="*/ 7 w 189"/>
                <a:gd name="T5" fmla="*/ 0 h 21"/>
                <a:gd name="T6" fmla="*/ 0 w 189"/>
                <a:gd name="T7" fmla="*/ 11 h 21"/>
                <a:gd name="T8" fmla="*/ 0 w 189"/>
                <a:gd name="T9" fmla="*/ 11 h 21"/>
                <a:gd name="T10" fmla="*/ 7 w 189"/>
                <a:gd name="T11" fmla="*/ 21 h 21"/>
                <a:gd name="T12" fmla="*/ 182 w 189"/>
                <a:gd name="T13" fmla="*/ 21 h 21"/>
                <a:gd name="T14" fmla="*/ 189 w 18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21">
                  <a:moveTo>
                    <a:pt x="189" y="11"/>
                  </a:moveTo>
                  <a:cubicBezTo>
                    <a:pt x="189" y="5"/>
                    <a:pt x="186" y="0"/>
                    <a:pt x="182" y="0"/>
                  </a:cubicBezTo>
                  <a:cubicBezTo>
                    <a:pt x="7" y="0"/>
                    <a:pt x="7" y="0"/>
                    <a:pt x="7" y="0"/>
                  </a:cubicBezTo>
                  <a:cubicBezTo>
                    <a:pt x="4" y="0"/>
                    <a:pt x="0" y="5"/>
                    <a:pt x="0" y="11"/>
                  </a:cubicBezTo>
                  <a:cubicBezTo>
                    <a:pt x="0" y="11"/>
                    <a:pt x="0" y="11"/>
                    <a:pt x="0" y="11"/>
                  </a:cubicBezTo>
                  <a:cubicBezTo>
                    <a:pt x="0" y="16"/>
                    <a:pt x="4" y="21"/>
                    <a:pt x="7" y="21"/>
                  </a:cubicBezTo>
                  <a:cubicBezTo>
                    <a:pt x="182" y="21"/>
                    <a:pt x="182" y="21"/>
                    <a:pt x="182" y="21"/>
                  </a:cubicBezTo>
                  <a:cubicBezTo>
                    <a:pt x="186" y="21"/>
                    <a:pt x="189" y="16"/>
                    <a:pt x="189" y="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215"/>
            <p:cNvSpPr/>
            <p:nvPr/>
          </p:nvSpPr>
          <p:spPr bwMode="auto">
            <a:xfrm>
              <a:off x="8039101" y="3153033"/>
              <a:ext cx="1011238" cy="517210"/>
            </a:xfrm>
            <a:custGeom>
              <a:avLst/>
              <a:gdLst>
                <a:gd name="T0" fmla="*/ 557 w 557"/>
                <a:gd name="T1" fmla="*/ 0 h 283"/>
                <a:gd name="T2" fmla="*/ 279 w 557"/>
                <a:gd name="T3" fmla="*/ 90 h 283"/>
                <a:gd name="T4" fmla="*/ 0 w 557"/>
                <a:gd name="T5" fmla="*/ 3 h 283"/>
                <a:gd name="T6" fmla="*/ 0 w 557"/>
                <a:gd name="T7" fmla="*/ 4 h 283"/>
                <a:gd name="T8" fmla="*/ 279 w 557"/>
                <a:gd name="T9" fmla="*/ 283 h 283"/>
                <a:gd name="T10" fmla="*/ 557 w 557"/>
                <a:gd name="T11" fmla="*/ 4 h 283"/>
                <a:gd name="T12" fmla="*/ 557 w 557"/>
                <a:gd name="T13" fmla="*/ 0 h 283"/>
              </a:gdLst>
              <a:ahLst/>
              <a:cxnLst>
                <a:cxn ang="0">
                  <a:pos x="T0" y="T1"/>
                </a:cxn>
                <a:cxn ang="0">
                  <a:pos x="T2" y="T3"/>
                </a:cxn>
                <a:cxn ang="0">
                  <a:pos x="T4" y="T5"/>
                </a:cxn>
                <a:cxn ang="0">
                  <a:pos x="T6" y="T7"/>
                </a:cxn>
                <a:cxn ang="0">
                  <a:pos x="T8" y="T9"/>
                </a:cxn>
                <a:cxn ang="0">
                  <a:pos x="T10" y="T11"/>
                </a:cxn>
                <a:cxn ang="0">
                  <a:pos x="T12" y="T13"/>
                </a:cxn>
              </a:cxnLst>
              <a:rect l="0" t="0" r="r" b="b"/>
              <a:pathLst>
                <a:path w="557" h="283">
                  <a:moveTo>
                    <a:pt x="557" y="0"/>
                  </a:moveTo>
                  <a:cubicBezTo>
                    <a:pt x="279" y="90"/>
                    <a:pt x="279" y="90"/>
                    <a:pt x="279" y="90"/>
                  </a:cubicBezTo>
                  <a:cubicBezTo>
                    <a:pt x="0" y="3"/>
                    <a:pt x="0" y="3"/>
                    <a:pt x="0" y="3"/>
                  </a:cubicBezTo>
                  <a:cubicBezTo>
                    <a:pt x="0" y="3"/>
                    <a:pt x="0" y="3"/>
                    <a:pt x="0" y="4"/>
                  </a:cubicBezTo>
                  <a:cubicBezTo>
                    <a:pt x="0" y="158"/>
                    <a:pt x="125" y="283"/>
                    <a:pt x="279" y="283"/>
                  </a:cubicBezTo>
                  <a:cubicBezTo>
                    <a:pt x="433" y="283"/>
                    <a:pt x="557" y="158"/>
                    <a:pt x="557" y="4"/>
                  </a:cubicBezTo>
                  <a:cubicBezTo>
                    <a:pt x="557" y="3"/>
                    <a:pt x="557" y="1"/>
                    <a:pt x="557" y="0"/>
                  </a:cubicBezTo>
                  <a:close/>
                </a:path>
              </a:pathLst>
            </a:custGeom>
            <a:solidFill>
              <a:srgbClr val="6DC1A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216"/>
            <p:cNvSpPr/>
            <p:nvPr/>
          </p:nvSpPr>
          <p:spPr bwMode="auto">
            <a:xfrm>
              <a:off x="8544720" y="3153033"/>
              <a:ext cx="505619" cy="517210"/>
            </a:xfrm>
            <a:custGeom>
              <a:avLst/>
              <a:gdLst>
                <a:gd name="T0" fmla="*/ 0 w 278"/>
                <a:gd name="T1" fmla="*/ 89 h 283"/>
                <a:gd name="T2" fmla="*/ 0 w 278"/>
                <a:gd name="T3" fmla="*/ 283 h 283"/>
                <a:gd name="T4" fmla="*/ 278 w 278"/>
                <a:gd name="T5" fmla="*/ 4 h 283"/>
                <a:gd name="T6" fmla="*/ 278 w 278"/>
                <a:gd name="T7" fmla="*/ 0 h 283"/>
                <a:gd name="T8" fmla="*/ 0 w 278"/>
                <a:gd name="T9" fmla="*/ 89 h 283"/>
              </a:gdLst>
              <a:ahLst/>
              <a:cxnLst>
                <a:cxn ang="0">
                  <a:pos x="T0" y="T1"/>
                </a:cxn>
                <a:cxn ang="0">
                  <a:pos x="T2" y="T3"/>
                </a:cxn>
                <a:cxn ang="0">
                  <a:pos x="T4" y="T5"/>
                </a:cxn>
                <a:cxn ang="0">
                  <a:pos x="T6" y="T7"/>
                </a:cxn>
                <a:cxn ang="0">
                  <a:pos x="T8" y="T9"/>
                </a:cxn>
              </a:cxnLst>
              <a:rect l="0" t="0" r="r" b="b"/>
              <a:pathLst>
                <a:path w="278" h="283">
                  <a:moveTo>
                    <a:pt x="0" y="89"/>
                  </a:moveTo>
                  <a:cubicBezTo>
                    <a:pt x="0" y="283"/>
                    <a:pt x="0" y="283"/>
                    <a:pt x="0" y="283"/>
                  </a:cubicBezTo>
                  <a:cubicBezTo>
                    <a:pt x="154" y="283"/>
                    <a:pt x="278" y="158"/>
                    <a:pt x="278" y="4"/>
                  </a:cubicBezTo>
                  <a:cubicBezTo>
                    <a:pt x="278" y="3"/>
                    <a:pt x="278" y="1"/>
                    <a:pt x="278" y="0"/>
                  </a:cubicBezTo>
                  <a:lnTo>
                    <a:pt x="0" y="89"/>
                  </a:lnTo>
                  <a:close/>
                </a:path>
              </a:pathLst>
            </a:custGeom>
            <a:solidFill>
              <a:srgbClr val="368574"/>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217"/>
            <p:cNvSpPr/>
            <p:nvPr/>
          </p:nvSpPr>
          <p:spPr bwMode="auto">
            <a:xfrm>
              <a:off x="8252409" y="3315235"/>
              <a:ext cx="590942" cy="355008"/>
            </a:xfrm>
            <a:custGeom>
              <a:avLst/>
              <a:gdLst>
                <a:gd name="T0" fmla="*/ 162 w 325"/>
                <a:gd name="T1" fmla="*/ 193 h 193"/>
                <a:gd name="T2" fmla="*/ 325 w 325"/>
                <a:gd name="T3" fmla="*/ 140 h 193"/>
                <a:gd name="T4" fmla="*/ 162 w 325"/>
                <a:gd name="T5" fmla="*/ 0 h 193"/>
                <a:gd name="T6" fmla="*/ 0 w 325"/>
                <a:gd name="T7" fmla="*/ 141 h 193"/>
                <a:gd name="T8" fmla="*/ 162 w 325"/>
                <a:gd name="T9" fmla="*/ 193 h 193"/>
              </a:gdLst>
              <a:ahLst/>
              <a:cxnLst>
                <a:cxn ang="0">
                  <a:pos x="T0" y="T1"/>
                </a:cxn>
                <a:cxn ang="0">
                  <a:pos x="T2" y="T3"/>
                </a:cxn>
                <a:cxn ang="0">
                  <a:pos x="T4" y="T5"/>
                </a:cxn>
                <a:cxn ang="0">
                  <a:pos x="T6" y="T7"/>
                </a:cxn>
                <a:cxn ang="0">
                  <a:pos x="T8" y="T9"/>
                </a:cxn>
              </a:cxnLst>
              <a:rect l="0" t="0" r="r" b="b"/>
              <a:pathLst>
                <a:path w="325" h="193">
                  <a:moveTo>
                    <a:pt x="162" y="193"/>
                  </a:moveTo>
                  <a:cubicBezTo>
                    <a:pt x="223" y="193"/>
                    <a:pt x="279" y="173"/>
                    <a:pt x="325" y="140"/>
                  </a:cubicBezTo>
                  <a:cubicBezTo>
                    <a:pt x="162" y="0"/>
                    <a:pt x="162" y="0"/>
                    <a:pt x="162" y="0"/>
                  </a:cubicBezTo>
                  <a:cubicBezTo>
                    <a:pt x="162" y="0"/>
                    <a:pt x="52" y="96"/>
                    <a:pt x="0" y="141"/>
                  </a:cubicBezTo>
                  <a:cubicBezTo>
                    <a:pt x="46" y="174"/>
                    <a:pt x="101" y="193"/>
                    <a:pt x="162" y="193"/>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25" name="矩形 24">
            <a:extLst>
              <a:ext uri="{FF2B5EF4-FFF2-40B4-BE49-F238E27FC236}">
                <a16:creationId xmlns:a16="http://schemas.microsoft.com/office/drawing/2014/main" id="{55477025-F78F-ED8F-0C3F-D6605FF19A4B}"/>
              </a:ext>
            </a:extLst>
          </p:cNvPr>
          <p:cNvSpPr/>
          <p:nvPr/>
        </p:nvSpPr>
        <p:spPr bwMode="auto">
          <a:xfrm>
            <a:off x="6744072" y="3645024"/>
            <a:ext cx="1296144"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投影片編號版面配置區 8">
            <a:extLst>
              <a:ext uri="{FF2B5EF4-FFF2-40B4-BE49-F238E27FC236}">
                <a16:creationId xmlns:a16="http://schemas.microsoft.com/office/drawing/2014/main" id="{59DD5B26-E390-7742-F3D1-ACB83357C964}"/>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47</a:t>
            </a:fld>
            <a:endParaRPr lang="zh-TW" altLang="en-US" sz="2600" b="1" u="sng"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C431B607-4198-91F4-FFB7-0C710AF5A3C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991544" y="2310218"/>
            <a:ext cx="6912926" cy="4344476"/>
          </a:xfrm>
          <a:prstGeom prst="rect">
            <a:avLst/>
          </a:prstGeom>
        </p:spPr>
      </p:pic>
      <p:sp>
        <p:nvSpPr>
          <p:cNvPr id="4" name="內容版面配置區 3"/>
          <p:cNvSpPr>
            <a:spLocks noGrp="1"/>
          </p:cNvSpPr>
          <p:nvPr>
            <p:ph idx="1"/>
          </p:nvPr>
        </p:nvSpPr>
        <p:spPr>
          <a:xfrm>
            <a:off x="1631950" y="1184275"/>
            <a:ext cx="7839075" cy="1065213"/>
          </a:xfrm>
        </p:spPr>
        <p:txBody>
          <a:bodyPr rtlCol="0">
            <a:noAutofit/>
          </a:bodyPr>
          <a:lstStyle/>
          <a:p>
            <a:pPr marL="0" indent="0" eaLnBrk="1" fontAlgn="auto" hangingPunct="1">
              <a:spcAft>
                <a:spcPts val="0"/>
              </a:spcAft>
              <a:buFont typeface="Arial" panose="020B0604020202020204" pitchFamily="34" charset="0"/>
              <a:buNone/>
              <a:defRPr/>
            </a:pPr>
            <a:r>
              <a:rPr lang="zh-TW" altLang="en-US" sz="2400" b="1" dirty="0">
                <a:solidFill>
                  <a:srgbClr val="0070C0"/>
                </a:solidFill>
                <a:latin typeface="微軟正黑體" panose="020B0604030504040204" pitchFamily="34" charset="-120"/>
                <a:ea typeface="微軟正黑體" panose="020B0604030504040204" pitchFamily="34" charset="-120"/>
              </a:rPr>
              <a:t>二、報名繳交資料列表－</a:t>
            </a:r>
            <a:endParaRPr lang="en-US" altLang="zh-TW" sz="2400" b="1" dirty="0">
              <a:solidFill>
                <a:srgbClr val="0070C0"/>
              </a:solidFill>
              <a:latin typeface="微軟正黑體" panose="020B0604030504040204" pitchFamily="34" charset="-120"/>
              <a:ea typeface="微軟正黑體" panose="020B0604030504040204" pitchFamily="34" charset="-120"/>
            </a:endParaRPr>
          </a:p>
          <a:p>
            <a:pPr marL="0" indent="0" eaLnBrk="1" fontAlgn="auto" hangingPunct="1">
              <a:spcAft>
                <a:spcPts val="0"/>
              </a:spcAft>
              <a:buFont typeface="Arial" panose="020B0604020202020204" pitchFamily="34" charset="0"/>
              <a:buNone/>
              <a:defRPr/>
            </a:pPr>
            <a:r>
              <a:rPr lang="zh-TW" altLang="zh-TW" sz="2400" b="1" dirty="0">
                <a:solidFill>
                  <a:srgbClr val="0070C0"/>
                </a:solidFill>
                <a:latin typeface="微軟正黑體" panose="020B0604030504040204" pitchFamily="34" charset="-120"/>
                <a:ea typeface="微軟正黑體" panose="020B0604030504040204" pitchFamily="34" charset="-120"/>
              </a:rPr>
              <a:t>表五、報名學生比序項目積分列表</a:t>
            </a: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zh-TW" sz="2400" b="1" dirty="0">
                <a:solidFill>
                  <a:schemeClr val="accent2">
                    <a:lumMod val="75000"/>
                  </a:schemeClr>
                </a:solidFill>
                <a:latin typeface="微軟正黑體" panose="020B0604030504040204" pitchFamily="34" charset="-120"/>
                <a:ea typeface="微軟正黑體" panose="020B0604030504040204" pitchFamily="34" charset="-120"/>
              </a:rPr>
              <a:t>各</a:t>
            </a: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招生</a:t>
            </a:r>
            <a:r>
              <a:rPr lang="zh-TW" altLang="zh-TW" sz="2400" b="1" dirty="0">
                <a:solidFill>
                  <a:schemeClr val="accent2">
                    <a:lumMod val="75000"/>
                  </a:schemeClr>
                </a:solidFill>
                <a:latin typeface="微軟正黑體" panose="020B0604030504040204" pitchFamily="34" charset="-120"/>
                <a:ea typeface="微軟正黑體" panose="020B0604030504040204" pitchFamily="34" charset="-120"/>
              </a:rPr>
              <a:t>區</a:t>
            </a: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一張）</a:t>
            </a:r>
          </a:p>
        </p:txBody>
      </p:sp>
      <p:sp>
        <p:nvSpPr>
          <p:cNvPr id="12" name="標題 1"/>
          <p:cNvSpPr txBox="1">
            <a:spLocks/>
          </p:cNvSpPr>
          <p:nvPr/>
        </p:nvSpPr>
        <p:spPr bwMode="auto">
          <a:xfrm>
            <a:off x="47625" y="342900"/>
            <a:ext cx="9491663" cy="849313"/>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fontAlgn="auto">
              <a:spcAft>
                <a:spcPts val="0"/>
              </a:spcAft>
              <a:defRPr/>
            </a:pP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陸</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zh-TW" sz="3600" b="1" cap="small" dirty="0">
                <a:solidFill>
                  <a:srgbClr val="002060"/>
                </a:solidFill>
                <a:latin typeface="微軟正黑體" panose="020B0604030504040204" pitchFamily="34" charset="-120"/>
                <a:ea typeface="微軟正黑體" panose="020B0604030504040204" pitchFamily="34" charset="-120"/>
              </a:rPr>
              <a:t>、報名資料列印</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報名</a:t>
            </a:r>
            <a:r>
              <a:rPr lang="zh-TW" altLang="zh-TW" sz="3600" b="1" cap="small" dirty="0">
                <a:solidFill>
                  <a:srgbClr val="002060"/>
                </a:solidFill>
                <a:latin typeface="微軟正黑體" panose="020B0604030504040204" pitchFamily="34" charset="-120"/>
                <a:ea typeface="微軟正黑體" panose="020B0604030504040204" pitchFamily="34" charset="-120"/>
              </a:rPr>
              <a:t>繳交資料</a:t>
            </a:r>
            <a:r>
              <a:rPr lang="en-US" altLang="zh-TW" sz="3600" b="1" cap="small" dirty="0">
                <a:solidFill>
                  <a:srgbClr val="002060"/>
                </a:solidFill>
                <a:latin typeface="微軟正黑體" panose="020B0604030504040204" pitchFamily="34" charset="-120"/>
                <a:ea typeface="微軟正黑體" panose="020B0604030504040204" pitchFamily="34" charset="-120"/>
              </a:rPr>
              <a:t> 8/17</a:t>
            </a:r>
            <a:endParaRPr lang="zh-TW" altLang="en-US" sz="3600" b="1" cap="small" dirty="0">
              <a:solidFill>
                <a:srgbClr val="002060"/>
              </a:solidFill>
              <a:latin typeface="微軟正黑體" panose="020B0604030504040204" pitchFamily="34" charset="-120"/>
              <a:ea typeface="微軟正黑體" panose="020B0604030504040204" pitchFamily="34" charset="-120"/>
            </a:endParaRPr>
          </a:p>
        </p:txBody>
      </p:sp>
      <p:grpSp>
        <p:nvGrpSpPr>
          <p:cNvPr id="47109" name="组合 213"/>
          <p:cNvGrpSpPr>
            <a:grpSpLocks/>
          </p:cNvGrpSpPr>
          <p:nvPr/>
        </p:nvGrpSpPr>
        <p:grpSpPr bwMode="auto">
          <a:xfrm>
            <a:off x="10920413" y="239713"/>
            <a:ext cx="1016000" cy="1055687"/>
            <a:chOff x="8039101" y="2651125"/>
            <a:chExt cx="1011238" cy="1017588"/>
          </a:xfrm>
        </p:grpSpPr>
        <p:sp>
          <p:nvSpPr>
            <p:cNvPr id="9" name="Oval 208"/>
            <p:cNvSpPr>
              <a:spLocks noChangeArrowheads="1"/>
            </p:cNvSpPr>
            <p:nvPr/>
          </p:nvSpPr>
          <p:spPr bwMode="auto">
            <a:xfrm>
              <a:off x="8039101" y="2651125"/>
              <a:ext cx="1011238" cy="1019119"/>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0" name="Freeform 209"/>
            <p:cNvSpPr/>
            <p:nvPr/>
          </p:nvSpPr>
          <p:spPr bwMode="auto">
            <a:xfrm>
              <a:off x="8039101" y="2700092"/>
              <a:ext cx="1011238" cy="749802"/>
            </a:xfrm>
            <a:custGeom>
              <a:avLst/>
              <a:gdLst>
                <a:gd name="T0" fmla="*/ 0 w 637"/>
                <a:gd name="T1" fmla="*/ 289 h 472"/>
                <a:gd name="T2" fmla="*/ 319 w 637"/>
                <a:gd name="T3" fmla="*/ 0 h 472"/>
                <a:gd name="T4" fmla="*/ 637 w 637"/>
                <a:gd name="T5" fmla="*/ 285 h 472"/>
                <a:gd name="T6" fmla="*/ 333 w 637"/>
                <a:gd name="T7" fmla="*/ 472 h 472"/>
                <a:gd name="T8" fmla="*/ 0 w 637"/>
                <a:gd name="T9" fmla="*/ 289 h 472"/>
              </a:gdLst>
              <a:ahLst/>
              <a:cxnLst>
                <a:cxn ang="0">
                  <a:pos x="T0" y="T1"/>
                </a:cxn>
                <a:cxn ang="0">
                  <a:pos x="T2" y="T3"/>
                </a:cxn>
                <a:cxn ang="0">
                  <a:pos x="T4" y="T5"/>
                </a:cxn>
                <a:cxn ang="0">
                  <a:pos x="T6" y="T7"/>
                </a:cxn>
                <a:cxn ang="0">
                  <a:pos x="T8" y="T9"/>
                </a:cxn>
              </a:cxnLst>
              <a:rect l="0" t="0" r="r" b="b"/>
              <a:pathLst>
                <a:path w="637" h="472">
                  <a:moveTo>
                    <a:pt x="0" y="289"/>
                  </a:moveTo>
                  <a:lnTo>
                    <a:pt x="319" y="0"/>
                  </a:lnTo>
                  <a:lnTo>
                    <a:pt x="637" y="285"/>
                  </a:lnTo>
                  <a:lnTo>
                    <a:pt x="333" y="472"/>
                  </a:lnTo>
                  <a:lnTo>
                    <a:pt x="0" y="289"/>
                  </a:lnTo>
                  <a:close/>
                </a:path>
              </a:pathLst>
            </a:custGeom>
            <a:solidFill>
              <a:srgbClr val="1B433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1" name="Freeform 210"/>
            <p:cNvSpPr/>
            <p:nvPr/>
          </p:nvSpPr>
          <p:spPr bwMode="auto">
            <a:xfrm>
              <a:off x="8201847" y="2776602"/>
              <a:ext cx="692066" cy="711546"/>
            </a:xfrm>
            <a:custGeom>
              <a:avLst/>
              <a:gdLst>
                <a:gd name="T0" fmla="*/ 381 w 381"/>
                <a:gd name="T1" fmla="*/ 233 h 390"/>
                <a:gd name="T2" fmla="*/ 261 w 381"/>
                <a:gd name="T3" fmla="*/ 340 h 390"/>
                <a:gd name="T4" fmla="*/ 244 w 381"/>
                <a:gd name="T5" fmla="*/ 341 h 390"/>
                <a:gd name="T6" fmla="*/ 236 w 381"/>
                <a:gd name="T7" fmla="*/ 390 h 390"/>
                <a:gd name="T8" fmla="*/ 158 w 381"/>
                <a:gd name="T9" fmla="*/ 340 h 390"/>
                <a:gd name="T10" fmla="*/ 120 w 381"/>
                <a:gd name="T11" fmla="*/ 340 h 390"/>
                <a:gd name="T12" fmla="*/ 0 w 381"/>
                <a:gd name="T13" fmla="*/ 233 h 390"/>
                <a:gd name="T14" fmla="*/ 0 w 381"/>
                <a:gd name="T15" fmla="*/ 107 h 390"/>
                <a:gd name="T16" fmla="*/ 120 w 381"/>
                <a:gd name="T17" fmla="*/ 0 h 390"/>
                <a:gd name="T18" fmla="*/ 261 w 381"/>
                <a:gd name="T19" fmla="*/ 0 h 390"/>
                <a:gd name="T20" fmla="*/ 381 w 381"/>
                <a:gd name="T21" fmla="*/ 107 h 390"/>
                <a:gd name="T22" fmla="*/ 381 w 381"/>
                <a:gd name="T23" fmla="*/ 23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390">
                  <a:moveTo>
                    <a:pt x="381" y="233"/>
                  </a:moveTo>
                  <a:cubicBezTo>
                    <a:pt x="381" y="292"/>
                    <a:pt x="327" y="340"/>
                    <a:pt x="261" y="340"/>
                  </a:cubicBezTo>
                  <a:cubicBezTo>
                    <a:pt x="244" y="341"/>
                    <a:pt x="244" y="341"/>
                    <a:pt x="244" y="341"/>
                  </a:cubicBezTo>
                  <a:cubicBezTo>
                    <a:pt x="236" y="390"/>
                    <a:pt x="236" y="390"/>
                    <a:pt x="236" y="390"/>
                  </a:cubicBezTo>
                  <a:cubicBezTo>
                    <a:pt x="158" y="340"/>
                    <a:pt x="158" y="340"/>
                    <a:pt x="158" y="340"/>
                  </a:cubicBezTo>
                  <a:cubicBezTo>
                    <a:pt x="120" y="340"/>
                    <a:pt x="120" y="340"/>
                    <a:pt x="120" y="340"/>
                  </a:cubicBezTo>
                  <a:cubicBezTo>
                    <a:pt x="53" y="340"/>
                    <a:pt x="0" y="292"/>
                    <a:pt x="0" y="233"/>
                  </a:cubicBezTo>
                  <a:cubicBezTo>
                    <a:pt x="0" y="107"/>
                    <a:pt x="0" y="107"/>
                    <a:pt x="0" y="107"/>
                  </a:cubicBezTo>
                  <a:cubicBezTo>
                    <a:pt x="0" y="48"/>
                    <a:pt x="53" y="0"/>
                    <a:pt x="120" y="0"/>
                  </a:cubicBezTo>
                  <a:cubicBezTo>
                    <a:pt x="261" y="0"/>
                    <a:pt x="261" y="0"/>
                    <a:pt x="261" y="0"/>
                  </a:cubicBezTo>
                  <a:cubicBezTo>
                    <a:pt x="327" y="0"/>
                    <a:pt x="381" y="48"/>
                    <a:pt x="381" y="107"/>
                  </a:cubicBezTo>
                  <a:lnTo>
                    <a:pt x="381" y="233"/>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211"/>
            <p:cNvSpPr/>
            <p:nvPr/>
          </p:nvSpPr>
          <p:spPr bwMode="auto">
            <a:xfrm>
              <a:off x="8290330" y="2859233"/>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212"/>
            <p:cNvSpPr/>
            <p:nvPr/>
          </p:nvSpPr>
          <p:spPr bwMode="auto">
            <a:xfrm>
              <a:off x="8290330" y="2954106"/>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4"/>
                    <a:pt x="284" y="0"/>
                    <a:pt x="278" y="0"/>
                  </a:cubicBezTo>
                  <a:cubicBezTo>
                    <a:pt x="11" y="0"/>
                    <a:pt x="11" y="0"/>
                    <a:pt x="11" y="0"/>
                  </a:cubicBezTo>
                  <a:cubicBezTo>
                    <a:pt x="5" y="0"/>
                    <a:pt x="0" y="4"/>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213"/>
            <p:cNvSpPr/>
            <p:nvPr/>
          </p:nvSpPr>
          <p:spPr bwMode="auto">
            <a:xfrm>
              <a:off x="8290330" y="3042858"/>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214"/>
            <p:cNvSpPr/>
            <p:nvPr/>
          </p:nvSpPr>
          <p:spPr bwMode="auto">
            <a:xfrm>
              <a:off x="8290330" y="3131610"/>
              <a:ext cx="342873" cy="38255"/>
            </a:xfrm>
            <a:custGeom>
              <a:avLst/>
              <a:gdLst>
                <a:gd name="T0" fmla="*/ 189 w 189"/>
                <a:gd name="T1" fmla="*/ 11 h 21"/>
                <a:gd name="T2" fmla="*/ 182 w 189"/>
                <a:gd name="T3" fmla="*/ 0 h 21"/>
                <a:gd name="T4" fmla="*/ 7 w 189"/>
                <a:gd name="T5" fmla="*/ 0 h 21"/>
                <a:gd name="T6" fmla="*/ 0 w 189"/>
                <a:gd name="T7" fmla="*/ 11 h 21"/>
                <a:gd name="T8" fmla="*/ 0 w 189"/>
                <a:gd name="T9" fmla="*/ 11 h 21"/>
                <a:gd name="T10" fmla="*/ 7 w 189"/>
                <a:gd name="T11" fmla="*/ 21 h 21"/>
                <a:gd name="T12" fmla="*/ 182 w 189"/>
                <a:gd name="T13" fmla="*/ 21 h 21"/>
                <a:gd name="T14" fmla="*/ 189 w 18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21">
                  <a:moveTo>
                    <a:pt x="189" y="11"/>
                  </a:moveTo>
                  <a:cubicBezTo>
                    <a:pt x="189" y="5"/>
                    <a:pt x="186" y="0"/>
                    <a:pt x="182" y="0"/>
                  </a:cubicBezTo>
                  <a:cubicBezTo>
                    <a:pt x="7" y="0"/>
                    <a:pt x="7" y="0"/>
                    <a:pt x="7" y="0"/>
                  </a:cubicBezTo>
                  <a:cubicBezTo>
                    <a:pt x="4" y="0"/>
                    <a:pt x="0" y="5"/>
                    <a:pt x="0" y="11"/>
                  </a:cubicBezTo>
                  <a:cubicBezTo>
                    <a:pt x="0" y="11"/>
                    <a:pt x="0" y="11"/>
                    <a:pt x="0" y="11"/>
                  </a:cubicBezTo>
                  <a:cubicBezTo>
                    <a:pt x="0" y="16"/>
                    <a:pt x="4" y="21"/>
                    <a:pt x="7" y="21"/>
                  </a:cubicBezTo>
                  <a:cubicBezTo>
                    <a:pt x="182" y="21"/>
                    <a:pt x="182" y="21"/>
                    <a:pt x="182" y="21"/>
                  </a:cubicBezTo>
                  <a:cubicBezTo>
                    <a:pt x="186" y="21"/>
                    <a:pt x="189" y="16"/>
                    <a:pt x="189" y="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215"/>
            <p:cNvSpPr/>
            <p:nvPr/>
          </p:nvSpPr>
          <p:spPr bwMode="auto">
            <a:xfrm>
              <a:off x="8039101" y="3153033"/>
              <a:ext cx="1011238" cy="517210"/>
            </a:xfrm>
            <a:custGeom>
              <a:avLst/>
              <a:gdLst>
                <a:gd name="T0" fmla="*/ 557 w 557"/>
                <a:gd name="T1" fmla="*/ 0 h 283"/>
                <a:gd name="T2" fmla="*/ 279 w 557"/>
                <a:gd name="T3" fmla="*/ 90 h 283"/>
                <a:gd name="T4" fmla="*/ 0 w 557"/>
                <a:gd name="T5" fmla="*/ 3 h 283"/>
                <a:gd name="T6" fmla="*/ 0 w 557"/>
                <a:gd name="T7" fmla="*/ 4 h 283"/>
                <a:gd name="T8" fmla="*/ 279 w 557"/>
                <a:gd name="T9" fmla="*/ 283 h 283"/>
                <a:gd name="T10" fmla="*/ 557 w 557"/>
                <a:gd name="T11" fmla="*/ 4 h 283"/>
                <a:gd name="T12" fmla="*/ 557 w 557"/>
                <a:gd name="T13" fmla="*/ 0 h 283"/>
              </a:gdLst>
              <a:ahLst/>
              <a:cxnLst>
                <a:cxn ang="0">
                  <a:pos x="T0" y="T1"/>
                </a:cxn>
                <a:cxn ang="0">
                  <a:pos x="T2" y="T3"/>
                </a:cxn>
                <a:cxn ang="0">
                  <a:pos x="T4" y="T5"/>
                </a:cxn>
                <a:cxn ang="0">
                  <a:pos x="T6" y="T7"/>
                </a:cxn>
                <a:cxn ang="0">
                  <a:pos x="T8" y="T9"/>
                </a:cxn>
                <a:cxn ang="0">
                  <a:pos x="T10" y="T11"/>
                </a:cxn>
                <a:cxn ang="0">
                  <a:pos x="T12" y="T13"/>
                </a:cxn>
              </a:cxnLst>
              <a:rect l="0" t="0" r="r" b="b"/>
              <a:pathLst>
                <a:path w="557" h="283">
                  <a:moveTo>
                    <a:pt x="557" y="0"/>
                  </a:moveTo>
                  <a:cubicBezTo>
                    <a:pt x="279" y="90"/>
                    <a:pt x="279" y="90"/>
                    <a:pt x="279" y="90"/>
                  </a:cubicBezTo>
                  <a:cubicBezTo>
                    <a:pt x="0" y="3"/>
                    <a:pt x="0" y="3"/>
                    <a:pt x="0" y="3"/>
                  </a:cubicBezTo>
                  <a:cubicBezTo>
                    <a:pt x="0" y="3"/>
                    <a:pt x="0" y="3"/>
                    <a:pt x="0" y="4"/>
                  </a:cubicBezTo>
                  <a:cubicBezTo>
                    <a:pt x="0" y="158"/>
                    <a:pt x="125" y="283"/>
                    <a:pt x="279" y="283"/>
                  </a:cubicBezTo>
                  <a:cubicBezTo>
                    <a:pt x="433" y="283"/>
                    <a:pt x="557" y="158"/>
                    <a:pt x="557" y="4"/>
                  </a:cubicBezTo>
                  <a:cubicBezTo>
                    <a:pt x="557" y="3"/>
                    <a:pt x="557" y="1"/>
                    <a:pt x="557" y="0"/>
                  </a:cubicBezTo>
                  <a:close/>
                </a:path>
              </a:pathLst>
            </a:custGeom>
            <a:solidFill>
              <a:srgbClr val="6DC1A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216"/>
            <p:cNvSpPr/>
            <p:nvPr/>
          </p:nvSpPr>
          <p:spPr bwMode="auto">
            <a:xfrm>
              <a:off x="8544720" y="3153033"/>
              <a:ext cx="505619" cy="517210"/>
            </a:xfrm>
            <a:custGeom>
              <a:avLst/>
              <a:gdLst>
                <a:gd name="T0" fmla="*/ 0 w 278"/>
                <a:gd name="T1" fmla="*/ 89 h 283"/>
                <a:gd name="T2" fmla="*/ 0 w 278"/>
                <a:gd name="T3" fmla="*/ 283 h 283"/>
                <a:gd name="T4" fmla="*/ 278 w 278"/>
                <a:gd name="T5" fmla="*/ 4 h 283"/>
                <a:gd name="T6" fmla="*/ 278 w 278"/>
                <a:gd name="T7" fmla="*/ 0 h 283"/>
                <a:gd name="T8" fmla="*/ 0 w 278"/>
                <a:gd name="T9" fmla="*/ 89 h 283"/>
              </a:gdLst>
              <a:ahLst/>
              <a:cxnLst>
                <a:cxn ang="0">
                  <a:pos x="T0" y="T1"/>
                </a:cxn>
                <a:cxn ang="0">
                  <a:pos x="T2" y="T3"/>
                </a:cxn>
                <a:cxn ang="0">
                  <a:pos x="T4" y="T5"/>
                </a:cxn>
                <a:cxn ang="0">
                  <a:pos x="T6" y="T7"/>
                </a:cxn>
                <a:cxn ang="0">
                  <a:pos x="T8" y="T9"/>
                </a:cxn>
              </a:cxnLst>
              <a:rect l="0" t="0" r="r" b="b"/>
              <a:pathLst>
                <a:path w="278" h="283">
                  <a:moveTo>
                    <a:pt x="0" y="89"/>
                  </a:moveTo>
                  <a:cubicBezTo>
                    <a:pt x="0" y="283"/>
                    <a:pt x="0" y="283"/>
                    <a:pt x="0" y="283"/>
                  </a:cubicBezTo>
                  <a:cubicBezTo>
                    <a:pt x="154" y="283"/>
                    <a:pt x="278" y="158"/>
                    <a:pt x="278" y="4"/>
                  </a:cubicBezTo>
                  <a:cubicBezTo>
                    <a:pt x="278" y="3"/>
                    <a:pt x="278" y="1"/>
                    <a:pt x="278" y="0"/>
                  </a:cubicBezTo>
                  <a:lnTo>
                    <a:pt x="0" y="89"/>
                  </a:lnTo>
                  <a:close/>
                </a:path>
              </a:pathLst>
            </a:custGeom>
            <a:solidFill>
              <a:srgbClr val="368574"/>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217"/>
            <p:cNvSpPr/>
            <p:nvPr/>
          </p:nvSpPr>
          <p:spPr bwMode="auto">
            <a:xfrm>
              <a:off x="8252409" y="3315235"/>
              <a:ext cx="590942" cy="355008"/>
            </a:xfrm>
            <a:custGeom>
              <a:avLst/>
              <a:gdLst>
                <a:gd name="T0" fmla="*/ 162 w 325"/>
                <a:gd name="T1" fmla="*/ 193 h 193"/>
                <a:gd name="T2" fmla="*/ 325 w 325"/>
                <a:gd name="T3" fmla="*/ 140 h 193"/>
                <a:gd name="T4" fmla="*/ 162 w 325"/>
                <a:gd name="T5" fmla="*/ 0 h 193"/>
                <a:gd name="T6" fmla="*/ 0 w 325"/>
                <a:gd name="T7" fmla="*/ 141 h 193"/>
                <a:gd name="T8" fmla="*/ 162 w 325"/>
                <a:gd name="T9" fmla="*/ 193 h 193"/>
              </a:gdLst>
              <a:ahLst/>
              <a:cxnLst>
                <a:cxn ang="0">
                  <a:pos x="T0" y="T1"/>
                </a:cxn>
                <a:cxn ang="0">
                  <a:pos x="T2" y="T3"/>
                </a:cxn>
                <a:cxn ang="0">
                  <a:pos x="T4" y="T5"/>
                </a:cxn>
                <a:cxn ang="0">
                  <a:pos x="T6" y="T7"/>
                </a:cxn>
                <a:cxn ang="0">
                  <a:pos x="T8" y="T9"/>
                </a:cxn>
              </a:cxnLst>
              <a:rect l="0" t="0" r="r" b="b"/>
              <a:pathLst>
                <a:path w="325" h="193">
                  <a:moveTo>
                    <a:pt x="162" y="193"/>
                  </a:moveTo>
                  <a:cubicBezTo>
                    <a:pt x="223" y="193"/>
                    <a:pt x="279" y="173"/>
                    <a:pt x="325" y="140"/>
                  </a:cubicBezTo>
                  <a:cubicBezTo>
                    <a:pt x="162" y="0"/>
                    <a:pt x="162" y="0"/>
                    <a:pt x="162" y="0"/>
                  </a:cubicBezTo>
                  <a:cubicBezTo>
                    <a:pt x="162" y="0"/>
                    <a:pt x="52" y="96"/>
                    <a:pt x="0" y="141"/>
                  </a:cubicBezTo>
                  <a:cubicBezTo>
                    <a:pt x="46" y="174"/>
                    <a:pt x="101" y="193"/>
                    <a:pt x="162" y="193"/>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6" name="矩形 5"/>
          <p:cNvSpPr/>
          <p:nvPr/>
        </p:nvSpPr>
        <p:spPr>
          <a:xfrm>
            <a:off x="4007768" y="2610879"/>
            <a:ext cx="310488" cy="2514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矩形 19"/>
          <p:cNvSpPr/>
          <p:nvPr/>
        </p:nvSpPr>
        <p:spPr>
          <a:xfrm>
            <a:off x="2639616" y="3799950"/>
            <a:ext cx="866945" cy="2715150"/>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8" name="矩形 7">
            <a:extLst>
              <a:ext uri="{FF2B5EF4-FFF2-40B4-BE49-F238E27FC236}">
                <a16:creationId xmlns:a16="http://schemas.microsoft.com/office/drawing/2014/main" id="{1D197556-57DC-F1AB-5248-2B8272E494E6}"/>
              </a:ext>
            </a:extLst>
          </p:cNvPr>
          <p:cNvSpPr/>
          <p:nvPr/>
        </p:nvSpPr>
        <p:spPr>
          <a:xfrm>
            <a:off x="7759797" y="2527710"/>
            <a:ext cx="1144673" cy="2965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投影片編號版面配置區 8">
            <a:extLst>
              <a:ext uri="{FF2B5EF4-FFF2-40B4-BE49-F238E27FC236}">
                <a16:creationId xmlns:a16="http://schemas.microsoft.com/office/drawing/2014/main" id="{6596B2D7-7288-EA5B-EFCA-0103EEBBC028}"/>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48</a:t>
            </a:fld>
            <a:endParaRPr lang="zh-TW" altLang="en-US" sz="2600" b="1" u="sng"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B48DEF9E-44FD-796C-3896-0573FFB3A3E6}"/>
              </a:ext>
            </a:extLst>
          </p:cNvPr>
          <p:cNvPicPr>
            <a:picLocks noChangeAspect="1"/>
          </p:cNvPicPr>
          <p:nvPr/>
        </p:nvPicPr>
        <p:blipFill>
          <a:blip r:embed="rId3"/>
          <a:stretch>
            <a:fillRect/>
          </a:stretch>
        </p:blipFill>
        <p:spPr>
          <a:xfrm>
            <a:off x="1475437" y="1844435"/>
            <a:ext cx="3723324" cy="4767503"/>
          </a:xfrm>
          <a:prstGeom prst="rect">
            <a:avLst/>
          </a:prstGeom>
        </p:spPr>
      </p:pic>
      <p:sp>
        <p:nvSpPr>
          <p:cNvPr id="6" name="矩形 5"/>
          <p:cNvSpPr/>
          <p:nvPr/>
        </p:nvSpPr>
        <p:spPr>
          <a:xfrm>
            <a:off x="7012891" y="2237613"/>
            <a:ext cx="3856722" cy="3611886"/>
          </a:xfrm>
          <a:prstGeom prst="rect">
            <a:avLst/>
          </a:prstGeom>
          <a:solidFill>
            <a:schemeClr val="accent4">
              <a:lumMod val="40000"/>
              <a:lumOff val="60000"/>
            </a:schemeClr>
          </a:solidFill>
          <a:ln w="19050">
            <a:solidFill>
              <a:srgbClr val="FFC000"/>
            </a:solidFill>
          </a:ln>
          <a:effectLst>
            <a:outerShdw blurRad="50800" dist="38100" dir="2700000" algn="tl" rotWithShape="0">
              <a:prstClr val="black">
                <a:alpha val="40000"/>
              </a:prstClr>
            </a:outerShdw>
          </a:effectLst>
        </p:spPr>
        <p:txBody>
          <a:bodyPr wrap="square">
            <a:spAutoFit/>
          </a:bodyPr>
          <a:lstStyle/>
          <a:p>
            <a:pPr algn="just" eaLnBrk="1" fontAlgn="auto" hangingPunct="1">
              <a:lnSpc>
                <a:spcPct val="120000"/>
              </a:lnSpc>
              <a:spcBef>
                <a:spcPts val="600"/>
              </a:spcBef>
              <a:spcAft>
                <a:spcPts val="600"/>
              </a:spcAft>
              <a:tabLst>
                <a:tab pos="561975" algn="l"/>
              </a:tabLst>
              <a:defRPr/>
            </a:pPr>
            <a:r>
              <a:rPr lang="zh-TW" altLang="zh-TW" sz="2400" b="1" dirty="0">
                <a:solidFill>
                  <a:srgbClr val="C00000"/>
                </a:solidFill>
                <a:latin typeface="微軟正黑體" panose="020B0604030504040204" pitchFamily="34" charset="-120"/>
                <a:ea typeface="微軟正黑體" panose="020B0604030504040204" pitchFamily="34" charset="-120"/>
                <a:cs typeface="新細明體" panose="02020500000000000000" pitchFamily="18" charset="-120"/>
              </a:rPr>
              <a:t>※</a:t>
            </a:r>
            <a:r>
              <a:rPr lang="zh-TW"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提醒</a:t>
            </a:r>
          </a:p>
          <a:p>
            <a:pPr marL="177800" indent="-186055" algn="just" eaLnBrk="1" fontAlgn="auto" hangingPunct="1">
              <a:lnSpc>
                <a:spcPct val="120000"/>
              </a:lnSpc>
              <a:spcBef>
                <a:spcPts val="300"/>
              </a:spcBef>
              <a:spcAft>
                <a:spcPts val="300"/>
              </a:spcAft>
              <a:tabLst>
                <a:tab pos="561975" algn="l"/>
              </a:tabLst>
              <a:defRPr/>
            </a:pP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本表為</a:t>
            </a: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115</a:t>
            </a:r>
            <a:r>
              <a:rPr lang="zh-TW"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學年度北區五專聯合免試入學資料袋封面。</a:t>
            </a:r>
          </a:p>
          <a:p>
            <a:pPr marL="177800" indent="-186055" algn="just" eaLnBrk="1" fontAlgn="auto" hangingPunct="1">
              <a:lnSpc>
                <a:spcPct val="120000"/>
              </a:lnSpc>
              <a:spcBef>
                <a:spcPts val="300"/>
              </a:spcBef>
              <a:spcAft>
                <a:spcPts val="300"/>
              </a:spcAft>
              <a:tabLst>
                <a:tab pos="561975" algn="l"/>
              </a:tabLst>
              <a:defRPr/>
            </a:pP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學生報名表</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依</a:t>
            </a:r>
            <a:r>
              <a:rPr lang="zh-TW" altLang="zh-TW" sz="2200" b="1" dirty="0">
                <a:latin typeface="微軟正黑體" panose="020B0604030504040204" pitchFamily="34" charset="-120"/>
                <a:ea typeface="微軟正黑體" panose="020B0604030504040204" pitchFamily="34" charset="-120"/>
                <a:cs typeface="Times New Roman" panose="02020603050405020304" pitchFamily="18" charset="0"/>
              </a:rPr>
              <a:t>報名學生名冊序號順序</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後，至於</a:t>
            </a:r>
            <a:r>
              <a:rPr lang="zh-TW" altLang="en-US" sz="22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同一份資料袋中</a:t>
            </a:r>
            <a:r>
              <a:rPr lang="zh-TW" altLang="zh-TW" sz="2200" b="1" u="sng"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或</a:t>
            </a:r>
            <a:r>
              <a:rPr lang="zh-TW" altLang="en-US" sz="2200" b="1" u="sng"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裝箱</a:t>
            </a:r>
            <a:r>
              <a:rPr lang="zh-TW"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p>
          <a:p>
            <a:pPr marL="177800" indent="-186055" algn="just" eaLnBrk="1" fontAlgn="auto" hangingPunct="1">
              <a:lnSpc>
                <a:spcPct val="120000"/>
              </a:lnSpc>
              <a:spcBef>
                <a:spcPts val="300"/>
              </a:spcBef>
              <a:spcAft>
                <a:spcPts val="300"/>
              </a:spcAft>
              <a:tabLst>
                <a:tab pos="561975" algn="l"/>
              </a:tabLst>
              <a:defRPr/>
            </a:pP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於</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報名期間</a:t>
            </a:r>
            <a:r>
              <a:rPr lang="zh-TW"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內，郵寄至本會</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完成</a:t>
            </a:r>
            <a:r>
              <a:rPr lang="zh-TW"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報名。</a:t>
            </a:r>
          </a:p>
        </p:txBody>
      </p:sp>
      <p:sp>
        <p:nvSpPr>
          <p:cNvPr id="8" name="內容版面配置區 3"/>
          <p:cNvSpPr txBox="1">
            <a:spLocks/>
          </p:cNvSpPr>
          <p:nvPr/>
        </p:nvSpPr>
        <p:spPr>
          <a:xfrm>
            <a:off x="1127125" y="1187450"/>
            <a:ext cx="9742488" cy="57467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zh-TW" altLang="en-US" sz="2400" b="1" dirty="0">
                <a:solidFill>
                  <a:srgbClr val="0070C0"/>
                </a:solidFill>
                <a:latin typeface="微軟正黑體" panose="020B0604030504040204" pitchFamily="34" charset="-120"/>
                <a:ea typeface="微軟正黑體" panose="020B0604030504040204" pitchFamily="34" charset="-120"/>
              </a:rPr>
              <a:t>二、報名繳交資料列表－</a:t>
            </a:r>
            <a:r>
              <a:rPr lang="zh-TW" altLang="zh-TW" sz="2400" b="1" dirty="0">
                <a:solidFill>
                  <a:srgbClr val="0070C0"/>
                </a:solidFill>
                <a:latin typeface="微軟正黑體" panose="020B0604030504040204" pitchFamily="34" charset="-120"/>
                <a:ea typeface="微軟正黑體" panose="020B0604030504040204" pitchFamily="34" charset="-120"/>
              </a:rPr>
              <a:t>表</a:t>
            </a:r>
            <a:r>
              <a:rPr lang="zh-TW" altLang="en-US" sz="2400" b="1" dirty="0">
                <a:solidFill>
                  <a:srgbClr val="0070C0"/>
                </a:solidFill>
                <a:latin typeface="微軟正黑體" panose="020B0604030504040204" pitchFamily="34" charset="-120"/>
                <a:ea typeface="微軟正黑體" panose="020B0604030504040204" pitchFamily="34" charset="-120"/>
              </a:rPr>
              <a:t>六</a:t>
            </a:r>
            <a:r>
              <a:rPr lang="zh-TW" altLang="zh-TW" sz="2400" b="1" dirty="0">
                <a:solidFill>
                  <a:srgbClr val="0070C0"/>
                </a:solidFill>
                <a:latin typeface="微軟正黑體" panose="020B0604030504040204" pitchFamily="34" charset="-120"/>
                <a:ea typeface="微軟正黑體" panose="020B0604030504040204" pitchFamily="34" charset="-120"/>
              </a:rPr>
              <a:t>、報名</a:t>
            </a:r>
            <a:r>
              <a:rPr lang="zh-TW" altLang="en-US" sz="2400" b="1" dirty="0">
                <a:solidFill>
                  <a:srgbClr val="0070C0"/>
                </a:solidFill>
                <a:latin typeface="微軟正黑體" panose="020B0604030504040204" pitchFamily="34" charset="-120"/>
                <a:ea typeface="微軟正黑體" panose="020B0604030504040204" pitchFamily="34" charset="-120"/>
              </a:rPr>
              <a:t>資料袋封面</a:t>
            </a: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（每五專招生學校一張）</a:t>
            </a:r>
          </a:p>
        </p:txBody>
      </p:sp>
      <p:sp>
        <p:nvSpPr>
          <p:cNvPr id="13" name="標題 1"/>
          <p:cNvSpPr txBox="1">
            <a:spLocks/>
          </p:cNvSpPr>
          <p:nvPr/>
        </p:nvSpPr>
        <p:spPr bwMode="auto">
          <a:xfrm>
            <a:off x="119063" y="239713"/>
            <a:ext cx="9780587" cy="849312"/>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fontAlgn="auto">
              <a:spcAft>
                <a:spcPts val="0"/>
              </a:spcAft>
              <a:defRPr/>
            </a:pP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陸</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zh-TW" sz="3600" b="1" cap="small" dirty="0">
                <a:solidFill>
                  <a:srgbClr val="002060"/>
                </a:solidFill>
                <a:latin typeface="微軟正黑體" panose="020B0604030504040204" pitchFamily="34" charset="-120"/>
                <a:ea typeface="微軟正黑體" panose="020B0604030504040204" pitchFamily="34" charset="-120"/>
              </a:rPr>
              <a:t>、報名資料列印</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報名</a:t>
            </a:r>
            <a:r>
              <a:rPr lang="zh-TW" altLang="zh-TW" sz="3600" b="1" cap="small" dirty="0">
                <a:solidFill>
                  <a:srgbClr val="002060"/>
                </a:solidFill>
                <a:latin typeface="微軟正黑體" panose="020B0604030504040204" pitchFamily="34" charset="-120"/>
                <a:ea typeface="微軟正黑體" panose="020B0604030504040204" pitchFamily="34" charset="-120"/>
              </a:rPr>
              <a:t>繳交資料</a:t>
            </a:r>
            <a:r>
              <a:rPr lang="en-US" altLang="zh-TW" sz="3600" b="1" cap="small" dirty="0">
                <a:solidFill>
                  <a:srgbClr val="002060"/>
                </a:solidFill>
                <a:latin typeface="微軟正黑體" panose="020B0604030504040204" pitchFamily="34" charset="-120"/>
                <a:ea typeface="微軟正黑體" panose="020B0604030504040204" pitchFamily="34" charset="-120"/>
              </a:rPr>
              <a:t> 9/17</a:t>
            </a:r>
            <a:endParaRPr lang="zh-TW" altLang="en-US" sz="3600" b="1" cap="small" dirty="0">
              <a:solidFill>
                <a:srgbClr val="002060"/>
              </a:solidFill>
              <a:latin typeface="微軟正黑體" panose="020B0604030504040204" pitchFamily="34" charset="-120"/>
              <a:ea typeface="微軟正黑體" panose="020B0604030504040204" pitchFamily="34" charset="-120"/>
            </a:endParaRPr>
          </a:p>
        </p:txBody>
      </p:sp>
      <p:grpSp>
        <p:nvGrpSpPr>
          <p:cNvPr id="48134" name="组合 213"/>
          <p:cNvGrpSpPr>
            <a:grpSpLocks/>
          </p:cNvGrpSpPr>
          <p:nvPr/>
        </p:nvGrpSpPr>
        <p:grpSpPr bwMode="auto">
          <a:xfrm>
            <a:off x="10920413" y="239713"/>
            <a:ext cx="1016000" cy="1055687"/>
            <a:chOff x="8039101" y="2651125"/>
            <a:chExt cx="1011238" cy="1017588"/>
          </a:xfrm>
        </p:grpSpPr>
        <p:sp>
          <p:nvSpPr>
            <p:cNvPr id="12" name="Oval 208"/>
            <p:cNvSpPr>
              <a:spLocks noChangeArrowheads="1"/>
            </p:cNvSpPr>
            <p:nvPr/>
          </p:nvSpPr>
          <p:spPr bwMode="auto">
            <a:xfrm>
              <a:off x="8039101" y="2651125"/>
              <a:ext cx="1011238" cy="1019119"/>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209"/>
            <p:cNvSpPr/>
            <p:nvPr/>
          </p:nvSpPr>
          <p:spPr bwMode="auto">
            <a:xfrm>
              <a:off x="8039101" y="2700092"/>
              <a:ext cx="1011238" cy="749802"/>
            </a:xfrm>
            <a:custGeom>
              <a:avLst/>
              <a:gdLst>
                <a:gd name="T0" fmla="*/ 0 w 637"/>
                <a:gd name="T1" fmla="*/ 289 h 472"/>
                <a:gd name="T2" fmla="*/ 319 w 637"/>
                <a:gd name="T3" fmla="*/ 0 h 472"/>
                <a:gd name="T4" fmla="*/ 637 w 637"/>
                <a:gd name="T5" fmla="*/ 285 h 472"/>
                <a:gd name="T6" fmla="*/ 333 w 637"/>
                <a:gd name="T7" fmla="*/ 472 h 472"/>
                <a:gd name="T8" fmla="*/ 0 w 637"/>
                <a:gd name="T9" fmla="*/ 289 h 472"/>
              </a:gdLst>
              <a:ahLst/>
              <a:cxnLst>
                <a:cxn ang="0">
                  <a:pos x="T0" y="T1"/>
                </a:cxn>
                <a:cxn ang="0">
                  <a:pos x="T2" y="T3"/>
                </a:cxn>
                <a:cxn ang="0">
                  <a:pos x="T4" y="T5"/>
                </a:cxn>
                <a:cxn ang="0">
                  <a:pos x="T6" y="T7"/>
                </a:cxn>
                <a:cxn ang="0">
                  <a:pos x="T8" y="T9"/>
                </a:cxn>
              </a:cxnLst>
              <a:rect l="0" t="0" r="r" b="b"/>
              <a:pathLst>
                <a:path w="637" h="472">
                  <a:moveTo>
                    <a:pt x="0" y="289"/>
                  </a:moveTo>
                  <a:lnTo>
                    <a:pt x="319" y="0"/>
                  </a:lnTo>
                  <a:lnTo>
                    <a:pt x="637" y="285"/>
                  </a:lnTo>
                  <a:lnTo>
                    <a:pt x="333" y="472"/>
                  </a:lnTo>
                  <a:lnTo>
                    <a:pt x="0" y="289"/>
                  </a:lnTo>
                  <a:close/>
                </a:path>
              </a:pathLst>
            </a:custGeom>
            <a:solidFill>
              <a:srgbClr val="1B433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210"/>
            <p:cNvSpPr/>
            <p:nvPr/>
          </p:nvSpPr>
          <p:spPr bwMode="auto">
            <a:xfrm>
              <a:off x="8201847" y="2776602"/>
              <a:ext cx="692066" cy="711546"/>
            </a:xfrm>
            <a:custGeom>
              <a:avLst/>
              <a:gdLst>
                <a:gd name="T0" fmla="*/ 381 w 381"/>
                <a:gd name="T1" fmla="*/ 233 h 390"/>
                <a:gd name="T2" fmla="*/ 261 w 381"/>
                <a:gd name="T3" fmla="*/ 340 h 390"/>
                <a:gd name="T4" fmla="*/ 244 w 381"/>
                <a:gd name="T5" fmla="*/ 341 h 390"/>
                <a:gd name="T6" fmla="*/ 236 w 381"/>
                <a:gd name="T7" fmla="*/ 390 h 390"/>
                <a:gd name="T8" fmla="*/ 158 w 381"/>
                <a:gd name="T9" fmla="*/ 340 h 390"/>
                <a:gd name="T10" fmla="*/ 120 w 381"/>
                <a:gd name="T11" fmla="*/ 340 h 390"/>
                <a:gd name="T12" fmla="*/ 0 w 381"/>
                <a:gd name="T13" fmla="*/ 233 h 390"/>
                <a:gd name="T14" fmla="*/ 0 w 381"/>
                <a:gd name="T15" fmla="*/ 107 h 390"/>
                <a:gd name="T16" fmla="*/ 120 w 381"/>
                <a:gd name="T17" fmla="*/ 0 h 390"/>
                <a:gd name="T18" fmla="*/ 261 w 381"/>
                <a:gd name="T19" fmla="*/ 0 h 390"/>
                <a:gd name="T20" fmla="*/ 381 w 381"/>
                <a:gd name="T21" fmla="*/ 107 h 390"/>
                <a:gd name="T22" fmla="*/ 381 w 381"/>
                <a:gd name="T23" fmla="*/ 23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390">
                  <a:moveTo>
                    <a:pt x="381" y="233"/>
                  </a:moveTo>
                  <a:cubicBezTo>
                    <a:pt x="381" y="292"/>
                    <a:pt x="327" y="340"/>
                    <a:pt x="261" y="340"/>
                  </a:cubicBezTo>
                  <a:cubicBezTo>
                    <a:pt x="244" y="341"/>
                    <a:pt x="244" y="341"/>
                    <a:pt x="244" y="341"/>
                  </a:cubicBezTo>
                  <a:cubicBezTo>
                    <a:pt x="236" y="390"/>
                    <a:pt x="236" y="390"/>
                    <a:pt x="236" y="390"/>
                  </a:cubicBezTo>
                  <a:cubicBezTo>
                    <a:pt x="158" y="340"/>
                    <a:pt x="158" y="340"/>
                    <a:pt x="158" y="340"/>
                  </a:cubicBezTo>
                  <a:cubicBezTo>
                    <a:pt x="120" y="340"/>
                    <a:pt x="120" y="340"/>
                    <a:pt x="120" y="340"/>
                  </a:cubicBezTo>
                  <a:cubicBezTo>
                    <a:pt x="53" y="340"/>
                    <a:pt x="0" y="292"/>
                    <a:pt x="0" y="233"/>
                  </a:cubicBezTo>
                  <a:cubicBezTo>
                    <a:pt x="0" y="107"/>
                    <a:pt x="0" y="107"/>
                    <a:pt x="0" y="107"/>
                  </a:cubicBezTo>
                  <a:cubicBezTo>
                    <a:pt x="0" y="48"/>
                    <a:pt x="53" y="0"/>
                    <a:pt x="120" y="0"/>
                  </a:cubicBezTo>
                  <a:cubicBezTo>
                    <a:pt x="261" y="0"/>
                    <a:pt x="261" y="0"/>
                    <a:pt x="261" y="0"/>
                  </a:cubicBezTo>
                  <a:cubicBezTo>
                    <a:pt x="327" y="0"/>
                    <a:pt x="381" y="48"/>
                    <a:pt x="381" y="107"/>
                  </a:cubicBezTo>
                  <a:lnTo>
                    <a:pt x="381" y="233"/>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211"/>
            <p:cNvSpPr/>
            <p:nvPr/>
          </p:nvSpPr>
          <p:spPr bwMode="auto">
            <a:xfrm>
              <a:off x="8290330" y="2859233"/>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212"/>
            <p:cNvSpPr/>
            <p:nvPr/>
          </p:nvSpPr>
          <p:spPr bwMode="auto">
            <a:xfrm>
              <a:off x="8290330" y="2954106"/>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4"/>
                    <a:pt x="284" y="0"/>
                    <a:pt x="278" y="0"/>
                  </a:cubicBezTo>
                  <a:cubicBezTo>
                    <a:pt x="11" y="0"/>
                    <a:pt x="11" y="0"/>
                    <a:pt x="11" y="0"/>
                  </a:cubicBezTo>
                  <a:cubicBezTo>
                    <a:pt x="5" y="0"/>
                    <a:pt x="0" y="4"/>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213"/>
            <p:cNvSpPr/>
            <p:nvPr/>
          </p:nvSpPr>
          <p:spPr bwMode="auto">
            <a:xfrm>
              <a:off x="8290330" y="3042858"/>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214"/>
            <p:cNvSpPr/>
            <p:nvPr/>
          </p:nvSpPr>
          <p:spPr bwMode="auto">
            <a:xfrm>
              <a:off x="8290330" y="3131610"/>
              <a:ext cx="342873" cy="38255"/>
            </a:xfrm>
            <a:custGeom>
              <a:avLst/>
              <a:gdLst>
                <a:gd name="T0" fmla="*/ 189 w 189"/>
                <a:gd name="T1" fmla="*/ 11 h 21"/>
                <a:gd name="T2" fmla="*/ 182 w 189"/>
                <a:gd name="T3" fmla="*/ 0 h 21"/>
                <a:gd name="T4" fmla="*/ 7 w 189"/>
                <a:gd name="T5" fmla="*/ 0 h 21"/>
                <a:gd name="T6" fmla="*/ 0 w 189"/>
                <a:gd name="T7" fmla="*/ 11 h 21"/>
                <a:gd name="T8" fmla="*/ 0 w 189"/>
                <a:gd name="T9" fmla="*/ 11 h 21"/>
                <a:gd name="T10" fmla="*/ 7 w 189"/>
                <a:gd name="T11" fmla="*/ 21 h 21"/>
                <a:gd name="T12" fmla="*/ 182 w 189"/>
                <a:gd name="T13" fmla="*/ 21 h 21"/>
                <a:gd name="T14" fmla="*/ 189 w 18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21">
                  <a:moveTo>
                    <a:pt x="189" y="11"/>
                  </a:moveTo>
                  <a:cubicBezTo>
                    <a:pt x="189" y="5"/>
                    <a:pt x="186" y="0"/>
                    <a:pt x="182" y="0"/>
                  </a:cubicBezTo>
                  <a:cubicBezTo>
                    <a:pt x="7" y="0"/>
                    <a:pt x="7" y="0"/>
                    <a:pt x="7" y="0"/>
                  </a:cubicBezTo>
                  <a:cubicBezTo>
                    <a:pt x="4" y="0"/>
                    <a:pt x="0" y="5"/>
                    <a:pt x="0" y="11"/>
                  </a:cubicBezTo>
                  <a:cubicBezTo>
                    <a:pt x="0" y="11"/>
                    <a:pt x="0" y="11"/>
                    <a:pt x="0" y="11"/>
                  </a:cubicBezTo>
                  <a:cubicBezTo>
                    <a:pt x="0" y="16"/>
                    <a:pt x="4" y="21"/>
                    <a:pt x="7" y="21"/>
                  </a:cubicBezTo>
                  <a:cubicBezTo>
                    <a:pt x="182" y="21"/>
                    <a:pt x="182" y="21"/>
                    <a:pt x="182" y="21"/>
                  </a:cubicBezTo>
                  <a:cubicBezTo>
                    <a:pt x="186" y="21"/>
                    <a:pt x="189" y="16"/>
                    <a:pt x="189" y="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1" name="Freeform 215"/>
            <p:cNvSpPr/>
            <p:nvPr/>
          </p:nvSpPr>
          <p:spPr bwMode="auto">
            <a:xfrm>
              <a:off x="8039101" y="3153033"/>
              <a:ext cx="1011238" cy="517210"/>
            </a:xfrm>
            <a:custGeom>
              <a:avLst/>
              <a:gdLst>
                <a:gd name="T0" fmla="*/ 557 w 557"/>
                <a:gd name="T1" fmla="*/ 0 h 283"/>
                <a:gd name="T2" fmla="*/ 279 w 557"/>
                <a:gd name="T3" fmla="*/ 90 h 283"/>
                <a:gd name="T4" fmla="*/ 0 w 557"/>
                <a:gd name="T5" fmla="*/ 3 h 283"/>
                <a:gd name="T6" fmla="*/ 0 w 557"/>
                <a:gd name="T7" fmla="*/ 4 h 283"/>
                <a:gd name="T8" fmla="*/ 279 w 557"/>
                <a:gd name="T9" fmla="*/ 283 h 283"/>
                <a:gd name="T10" fmla="*/ 557 w 557"/>
                <a:gd name="T11" fmla="*/ 4 h 283"/>
                <a:gd name="T12" fmla="*/ 557 w 557"/>
                <a:gd name="T13" fmla="*/ 0 h 283"/>
              </a:gdLst>
              <a:ahLst/>
              <a:cxnLst>
                <a:cxn ang="0">
                  <a:pos x="T0" y="T1"/>
                </a:cxn>
                <a:cxn ang="0">
                  <a:pos x="T2" y="T3"/>
                </a:cxn>
                <a:cxn ang="0">
                  <a:pos x="T4" y="T5"/>
                </a:cxn>
                <a:cxn ang="0">
                  <a:pos x="T6" y="T7"/>
                </a:cxn>
                <a:cxn ang="0">
                  <a:pos x="T8" y="T9"/>
                </a:cxn>
                <a:cxn ang="0">
                  <a:pos x="T10" y="T11"/>
                </a:cxn>
                <a:cxn ang="0">
                  <a:pos x="T12" y="T13"/>
                </a:cxn>
              </a:cxnLst>
              <a:rect l="0" t="0" r="r" b="b"/>
              <a:pathLst>
                <a:path w="557" h="283">
                  <a:moveTo>
                    <a:pt x="557" y="0"/>
                  </a:moveTo>
                  <a:cubicBezTo>
                    <a:pt x="279" y="90"/>
                    <a:pt x="279" y="90"/>
                    <a:pt x="279" y="90"/>
                  </a:cubicBezTo>
                  <a:cubicBezTo>
                    <a:pt x="0" y="3"/>
                    <a:pt x="0" y="3"/>
                    <a:pt x="0" y="3"/>
                  </a:cubicBezTo>
                  <a:cubicBezTo>
                    <a:pt x="0" y="3"/>
                    <a:pt x="0" y="3"/>
                    <a:pt x="0" y="4"/>
                  </a:cubicBezTo>
                  <a:cubicBezTo>
                    <a:pt x="0" y="158"/>
                    <a:pt x="125" y="283"/>
                    <a:pt x="279" y="283"/>
                  </a:cubicBezTo>
                  <a:cubicBezTo>
                    <a:pt x="433" y="283"/>
                    <a:pt x="557" y="158"/>
                    <a:pt x="557" y="4"/>
                  </a:cubicBezTo>
                  <a:cubicBezTo>
                    <a:pt x="557" y="3"/>
                    <a:pt x="557" y="1"/>
                    <a:pt x="557" y="0"/>
                  </a:cubicBezTo>
                  <a:close/>
                </a:path>
              </a:pathLst>
            </a:custGeom>
            <a:solidFill>
              <a:srgbClr val="6DC1A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2" name="Freeform 216"/>
            <p:cNvSpPr/>
            <p:nvPr/>
          </p:nvSpPr>
          <p:spPr bwMode="auto">
            <a:xfrm>
              <a:off x="8544720" y="3153033"/>
              <a:ext cx="505619" cy="517210"/>
            </a:xfrm>
            <a:custGeom>
              <a:avLst/>
              <a:gdLst>
                <a:gd name="T0" fmla="*/ 0 w 278"/>
                <a:gd name="T1" fmla="*/ 89 h 283"/>
                <a:gd name="T2" fmla="*/ 0 w 278"/>
                <a:gd name="T3" fmla="*/ 283 h 283"/>
                <a:gd name="T4" fmla="*/ 278 w 278"/>
                <a:gd name="T5" fmla="*/ 4 h 283"/>
                <a:gd name="T6" fmla="*/ 278 w 278"/>
                <a:gd name="T7" fmla="*/ 0 h 283"/>
                <a:gd name="T8" fmla="*/ 0 w 278"/>
                <a:gd name="T9" fmla="*/ 89 h 283"/>
              </a:gdLst>
              <a:ahLst/>
              <a:cxnLst>
                <a:cxn ang="0">
                  <a:pos x="T0" y="T1"/>
                </a:cxn>
                <a:cxn ang="0">
                  <a:pos x="T2" y="T3"/>
                </a:cxn>
                <a:cxn ang="0">
                  <a:pos x="T4" y="T5"/>
                </a:cxn>
                <a:cxn ang="0">
                  <a:pos x="T6" y="T7"/>
                </a:cxn>
                <a:cxn ang="0">
                  <a:pos x="T8" y="T9"/>
                </a:cxn>
              </a:cxnLst>
              <a:rect l="0" t="0" r="r" b="b"/>
              <a:pathLst>
                <a:path w="278" h="283">
                  <a:moveTo>
                    <a:pt x="0" y="89"/>
                  </a:moveTo>
                  <a:cubicBezTo>
                    <a:pt x="0" y="283"/>
                    <a:pt x="0" y="283"/>
                    <a:pt x="0" y="283"/>
                  </a:cubicBezTo>
                  <a:cubicBezTo>
                    <a:pt x="154" y="283"/>
                    <a:pt x="278" y="158"/>
                    <a:pt x="278" y="4"/>
                  </a:cubicBezTo>
                  <a:cubicBezTo>
                    <a:pt x="278" y="3"/>
                    <a:pt x="278" y="1"/>
                    <a:pt x="278" y="0"/>
                  </a:cubicBezTo>
                  <a:lnTo>
                    <a:pt x="0" y="89"/>
                  </a:lnTo>
                  <a:close/>
                </a:path>
              </a:pathLst>
            </a:custGeom>
            <a:solidFill>
              <a:srgbClr val="368574"/>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3" name="Freeform 217"/>
            <p:cNvSpPr/>
            <p:nvPr/>
          </p:nvSpPr>
          <p:spPr bwMode="auto">
            <a:xfrm>
              <a:off x="8252409" y="3315235"/>
              <a:ext cx="590942" cy="355008"/>
            </a:xfrm>
            <a:custGeom>
              <a:avLst/>
              <a:gdLst>
                <a:gd name="T0" fmla="*/ 162 w 325"/>
                <a:gd name="T1" fmla="*/ 193 h 193"/>
                <a:gd name="T2" fmla="*/ 325 w 325"/>
                <a:gd name="T3" fmla="*/ 140 h 193"/>
                <a:gd name="T4" fmla="*/ 162 w 325"/>
                <a:gd name="T5" fmla="*/ 0 h 193"/>
                <a:gd name="T6" fmla="*/ 0 w 325"/>
                <a:gd name="T7" fmla="*/ 141 h 193"/>
                <a:gd name="T8" fmla="*/ 162 w 325"/>
                <a:gd name="T9" fmla="*/ 193 h 193"/>
              </a:gdLst>
              <a:ahLst/>
              <a:cxnLst>
                <a:cxn ang="0">
                  <a:pos x="T0" y="T1"/>
                </a:cxn>
                <a:cxn ang="0">
                  <a:pos x="T2" y="T3"/>
                </a:cxn>
                <a:cxn ang="0">
                  <a:pos x="T4" y="T5"/>
                </a:cxn>
                <a:cxn ang="0">
                  <a:pos x="T6" y="T7"/>
                </a:cxn>
                <a:cxn ang="0">
                  <a:pos x="T8" y="T9"/>
                </a:cxn>
              </a:cxnLst>
              <a:rect l="0" t="0" r="r" b="b"/>
              <a:pathLst>
                <a:path w="325" h="193">
                  <a:moveTo>
                    <a:pt x="162" y="193"/>
                  </a:moveTo>
                  <a:cubicBezTo>
                    <a:pt x="223" y="193"/>
                    <a:pt x="279" y="173"/>
                    <a:pt x="325" y="140"/>
                  </a:cubicBezTo>
                  <a:cubicBezTo>
                    <a:pt x="162" y="0"/>
                    <a:pt x="162" y="0"/>
                    <a:pt x="162" y="0"/>
                  </a:cubicBezTo>
                  <a:cubicBezTo>
                    <a:pt x="162" y="0"/>
                    <a:pt x="52" y="96"/>
                    <a:pt x="0" y="141"/>
                  </a:cubicBezTo>
                  <a:cubicBezTo>
                    <a:pt x="46" y="174"/>
                    <a:pt x="101" y="193"/>
                    <a:pt x="162" y="193"/>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3" name="矩形 2"/>
          <p:cNvSpPr/>
          <p:nvPr/>
        </p:nvSpPr>
        <p:spPr bwMode="auto">
          <a:xfrm>
            <a:off x="2509217" y="3867660"/>
            <a:ext cx="1655763" cy="2460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矩形 3"/>
          <p:cNvSpPr/>
          <p:nvPr/>
        </p:nvSpPr>
        <p:spPr bwMode="auto">
          <a:xfrm>
            <a:off x="3719736" y="4228186"/>
            <a:ext cx="846930" cy="2460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 name="PA_任意多边形 140">
            <a:extLst>
              <a:ext uri="{FF2B5EF4-FFF2-40B4-BE49-F238E27FC236}">
                <a16:creationId xmlns:a16="http://schemas.microsoft.com/office/drawing/2014/main" id="{D36C04B9-AFC8-4AB5-8617-7C9587A4B295}"/>
              </a:ext>
            </a:extLst>
          </p:cNvPr>
          <p:cNvSpPr>
            <a:spLocks noEditPoints="1"/>
          </p:cNvSpPr>
          <p:nvPr>
            <p:custDataLst>
              <p:tags r:id="rId1"/>
            </p:custDataLst>
          </p:nvPr>
        </p:nvSpPr>
        <p:spPr bwMode="auto">
          <a:xfrm>
            <a:off x="5400397" y="3630640"/>
            <a:ext cx="1391205" cy="966166"/>
          </a:xfrm>
          <a:custGeom>
            <a:avLst/>
            <a:gdLst/>
            <a:ahLst/>
            <a:cxnLst>
              <a:cxn ang="0">
                <a:pos x="1197" y="631"/>
              </a:cxn>
              <a:cxn ang="0">
                <a:pos x="1794" y="471"/>
              </a:cxn>
              <a:cxn ang="0">
                <a:pos x="828" y="176"/>
              </a:cxn>
              <a:cxn ang="0">
                <a:pos x="21" y="382"/>
              </a:cxn>
              <a:cxn ang="0">
                <a:pos x="117" y="373"/>
              </a:cxn>
              <a:cxn ang="0">
                <a:pos x="100" y="488"/>
              </a:cxn>
              <a:cxn ang="0">
                <a:pos x="87" y="613"/>
              </a:cxn>
              <a:cxn ang="0">
                <a:pos x="200" y="507"/>
              </a:cxn>
              <a:cxn ang="0">
                <a:pos x="386" y="462"/>
              </a:cxn>
              <a:cxn ang="0">
                <a:pos x="458" y="485"/>
              </a:cxn>
              <a:cxn ang="0">
                <a:pos x="277" y="472"/>
              </a:cxn>
              <a:cxn ang="0">
                <a:pos x="301" y="514"/>
              </a:cxn>
              <a:cxn ang="0">
                <a:pos x="308" y="537"/>
              </a:cxn>
              <a:cxn ang="0">
                <a:pos x="344" y="564"/>
              </a:cxn>
              <a:cxn ang="0">
                <a:pos x="420" y="529"/>
              </a:cxn>
              <a:cxn ang="0">
                <a:pos x="513" y="589"/>
              </a:cxn>
              <a:cxn ang="0">
                <a:pos x="579" y="488"/>
              </a:cxn>
              <a:cxn ang="0">
                <a:pos x="585" y="533"/>
              </a:cxn>
              <a:cxn ang="0">
                <a:pos x="658" y="507"/>
              </a:cxn>
              <a:cxn ang="0">
                <a:pos x="620" y="590"/>
              </a:cxn>
              <a:cxn ang="0">
                <a:pos x="739" y="486"/>
              </a:cxn>
              <a:cxn ang="0">
                <a:pos x="726" y="585"/>
              </a:cxn>
              <a:cxn ang="0">
                <a:pos x="1183" y="491"/>
              </a:cxn>
              <a:cxn ang="0">
                <a:pos x="1027" y="568"/>
              </a:cxn>
              <a:cxn ang="0">
                <a:pos x="867" y="534"/>
              </a:cxn>
              <a:cxn ang="0">
                <a:pos x="749" y="575"/>
              </a:cxn>
              <a:cxn ang="0">
                <a:pos x="812" y="530"/>
              </a:cxn>
              <a:cxn ang="0">
                <a:pos x="849" y="561"/>
              </a:cxn>
              <a:cxn ang="0">
                <a:pos x="881" y="607"/>
              </a:cxn>
              <a:cxn ang="0">
                <a:pos x="970" y="492"/>
              </a:cxn>
              <a:cxn ang="0">
                <a:pos x="1060" y="513"/>
              </a:cxn>
              <a:cxn ang="0">
                <a:pos x="1117" y="507"/>
              </a:cxn>
              <a:cxn ang="0">
                <a:pos x="1078" y="602"/>
              </a:cxn>
              <a:cxn ang="0">
                <a:pos x="1237" y="530"/>
              </a:cxn>
              <a:cxn ang="0">
                <a:pos x="1137" y="610"/>
              </a:cxn>
              <a:cxn ang="0">
                <a:pos x="1241" y="474"/>
              </a:cxn>
              <a:cxn ang="0">
                <a:pos x="1303" y="533"/>
              </a:cxn>
              <a:cxn ang="0">
                <a:pos x="1262" y="573"/>
              </a:cxn>
              <a:cxn ang="0">
                <a:pos x="1196" y="738"/>
              </a:cxn>
              <a:cxn ang="0">
                <a:pos x="1231" y="710"/>
              </a:cxn>
              <a:cxn ang="0">
                <a:pos x="1220" y="796"/>
              </a:cxn>
              <a:cxn ang="0">
                <a:pos x="1342" y="676"/>
              </a:cxn>
              <a:cxn ang="0">
                <a:pos x="1411" y="631"/>
              </a:cxn>
              <a:cxn ang="0">
                <a:pos x="1421" y="634"/>
              </a:cxn>
              <a:cxn ang="0">
                <a:pos x="1539" y="523"/>
              </a:cxn>
              <a:cxn ang="0">
                <a:pos x="1560" y="506"/>
              </a:cxn>
              <a:cxn ang="0">
                <a:pos x="1645" y="450"/>
              </a:cxn>
              <a:cxn ang="0">
                <a:pos x="1616" y="538"/>
              </a:cxn>
              <a:cxn ang="0">
                <a:pos x="1765" y="370"/>
              </a:cxn>
              <a:cxn ang="0">
                <a:pos x="1726" y="491"/>
              </a:cxn>
              <a:cxn ang="0">
                <a:pos x="1799" y="444"/>
              </a:cxn>
              <a:cxn ang="0">
                <a:pos x="1279" y="179"/>
              </a:cxn>
              <a:cxn ang="0">
                <a:pos x="1289" y="104"/>
              </a:cxn>
              <a:cxn ang="0">
                <a:pos x="1201" y="193"/>
              </a:cxn>
              <a:cxn ang="0">
                <a:pos x="1284" y="37"/>
              </a:cxn>
              <a:cxn ang="0">
                <a:pos x="1201" y="86"/>
              </a:cxn>
              <a:cxn ang="0">
                <a:pos x="1106" y="190"/>
              </a:cxn>
              <a:cxn ang="0">
                <a:pos x="1322" y="210"/>
              </a:cxn>
              <a:cxn ang="0">
                <a:pos x="1318" y="478"/>
              </a:cxn>
              <a:cxn ang="0">
                <a:pos x="306" y="202"/>
              </a:cxn>
              <a:cxn ang="0">
                <a:pos x="29" y="430"/>
              </a:cxn>
              <a:cxn ang="0">
                <a:pos x="111" y="214"/>
              </a:cxn>
            </a:cxnLst>
            <a:rect l="0" t="0" r="r" b="b"/>
            <a:pathLst>
              <a:path w="1858" h="840">
                <a:moveTo>
                  <a:pt x="15" y="443"/>
                </a:moveTo>
                <a:lnTo>
                  <a:pt x="15" y="443"/>
                </a:lnTo>
                <a:lnTo>
                  <a:pt x="21" y="467"/>
                </a:lnTo>
                <a:lnTo>
                  <a:pt x="27" y="491"/>
                </a:lnTo>
                <a:lnTo>
                  <a:pt x="35" y="543"/>
                </a:lnTo>
                <a:lnTo>
                  <a:pt x="35" y="543"/>
                </a:lnTo>
                <a:lnTo>
                  <a:pt x="39" y="566"/>
                </a:lnTo>
                <a:lnTo>
                  <a:pt x="45" y="590"/>
                </a:lnTo>
                <a:lnTo>
                  <a:pt x="48" y="602"/>
                </a:lnTo>
                <a:lnTo>
                  <a:pt x="53" y="613"/>
                </a:lnTo>
                <a:lnTo>
                  <a:pt x="58" y="621"/>
                </a:lnTo>
                <a:lnTo>
                  <a:pt x="65" y="628"/>
                </a:lnTo>
                <a:lnTo>
                  <a:pt x="65" y="628"/>
                </a:lnTo>
                <a:lnTo>
                  <a:pt x="94" y="624"/>
                </a:lnTo>
                <a:lnTo>
                  <a:pt x="124" y="621"/>
                </a:lnTo>
                <a:lnTo>
                  <a:pt x="155" y="618"/>
                </a:lnTo>
                <a:lnTo>
                  <a:pt x="185" y="617"/>
                </a:lnTo>
                <a:lnTo>
                  <a:pt x="312" y="614"/>
                </a:lnTo>
                <a:lnTo>
                  <a:pt x="312" y="614"/>
                </a:lnTo>
                <a:lnTo>
                  <a:pt x="415" y="613"/>
                </a:lnTo>
                <a:lnTo>
                  <a:pt x="516" y="613"/>
                </a:lnTo>
                <a:lnTo>
                  <a:pt x="618" y="614"/>
                </a:lnTo>
                <a:lnTo>
                  <a:pt x="719" y="617"/>
                </a:lnTo>
                <a:lnTo>
                  <a:pt x="923" y="623"/>
                </a:lnTo>
                <a:lnTo>
                  <a:pt x="1026" y="625"/>
                </a:lnTo>
                <a:lnTo>
                  <a:pt x="1128" y="627"/>
                </a:lnTo>
                <a:lnTo>
                  <a:pt x="1128" y="627"/>
                </a:lnTo>
                <a:lnTo>
                  <a:pt x="1158" y="625"/>
                </a:lnTo>
                <a:lnTo>
                  <a:pt x="1172" y="627"/>
                </a:lnTo>
                <a:lnTo>
                  <a:pt x="1179" y="630"/>
                </a:lnTo>
                <a:lnTo>
                  <a:pt x="1185" y="632"/>
                </a:lnTo>
                <a:lnTo>
                  <a:pt x="1185" y="632"/>
                </a:lnTo>
                <a:lnTo>
                  <a:pt x="1187" y="625"/>
                </a:lnTo>
                <a:lnTo>
                  <a:pt x="1192" y="618"/>
                </a:lnTo>
                <a:lnTo>
                  <a:pt x="1201" y="604"/>
                </a:lnTo>
                <a:lnTo>
                  <a:pt x="1214" y="592"/>
                </a:lnTo>
                <a:lnTo>
                  <a:pt x="1225" y="582"/>
                </a:lnTo>
                <a:lnTo>
                  <a:pt x="1225" y="582"/>
                </a:lnTo>
                <a:lnTo>
                  <a:pt x="1214" y="600"/>
                </a:lnTo>
                <a:lnTo>
                  <a:pt x="1203" y="618"/>
                </a:lnTo>
                <a:lnTo>
                  <a:pt x="1203" y="618"/>
                </a:lnTo>
                <a:lnTo>
                  <a:pt x="1197" y="631"/>
                </a:lnTo>
                <a:lnTo>
                  <a:pt x="1196" y="637"/>
                </a:lnTo>
                <a:lnTo>
                  <a:pt x="1197" y="638"/>
                </a:lnTo>
                <a:lnTo>
                  <a:pt x="1199" y="637"/>
                </a:lnTo>
                <a:lnTo>
                  <a:pt x="1199" y="637"/>
                </a:lnTo>
                <a:lnTo>
                  <a:pt x="1230" y="607"/>
                </a:lnTo>
                <a:lnTo>
                  <a:pt x="1259" y="578"/>
                </a:lnTo>
                <a:lnTo>
                  <a:pt x="1200" y="661"/>
                </a:lnTo>
                <a:lnTo>
                  <a:pt x="1193" y="627"/>
                </a:lnTo>
                <a:lnTo>
                  <a:pt x="1193" y="627"/>
                </a:lnTo>
                <a:lnTo>
                  <a:pt x="1192" y="631"/>
                </a:lnTo>
                <a:lnTo>
                  <a:pt x="1190" y="634"/>
                </a:lnTo>
                <a:lnTo>
                  <a:pt x="1185" y="638"/>
                </a:lnTo>
                <a:lnTo>
                  <a:pt x="1182" y="640"/>
                </a:lnTo>
                <a:lnTo>
                  <a:pt x="1179" y="642"/>
                </a:lnTo>
                <a:lnTo>
                  <a:pt x="1176" y="647"/>
                </a:lnTo>
                <a:lnTo>
                  <a:pt x="1176" y="652"/>
                </a:lnTo>
                <a:lnTo>
                  <a:pt x="1176" y="652"/>
                </a:lnTo>
                <a:lnTo>
                  <a:pt x="1176" y="677"/>
                </a:lnTo>
                <a:lnTo>
                  <a:pt x="1176" y="703"/>
                </a:lnTo>
                <a:lnTo>
                  <a:pt x="1179" y="728"/>
                </a:lnTo>
                <a:lnTo>
                  <a:pt x="1182" y="752"/>
                </a:lnTo>
                <a:lnTo>
                  <a:pt x="1189" y="797"/>
                </a:lnTo>
                <a:lnTo>
                  <a:pt x="1197" y="840"/>
                </a:lnTo>
                <a:lnTo>
                  <a:pt x="1197" y="840"/>
                </a:lnTo>
                <a:lnTo>
                  <a:pt x="1277" y="794"/>
                </a:lnTo>
                <a:lnTo>
                  <a:pt x="1359" y="748"/>
                </a:lnTo>
                <a:lnTo>
                  <a:pt x="1439" y="701"/>
                </a:lnTo>
                <a:lnTo>
                  <a:pt x="1478" y="677"/>
                </a:lnTo>
                <a:lnTo>
                  <a:pt x="1516" y="654"/>
                </a:lnTo>
                <a:lnTo>
                  <a:pt x="1516" y="654"/>
                </a:lnTo>
                <a:lnTo>
                  <a:pt x="1547" y="632"/>
                </a:lnTo>
                <a:lnTo>
                  <a:pt x="1577" y="610"/>
                </a:lnTo>
                <a:lnTo>
                  <a:pt x="1634" y="568"/>
                </a:lnTo>
                <a:lnTo>
                  <a:pt x="1665" y="547"/>
                </a:lnTo>
                <a:lnTo>
                  <a:pt x="1696" y="529"/>
                </a:lnTo>
                <a:lnTo>
                  <a:pt x="1728" y="510"/>
                </a:lnTo>
                <a:lnTo>
                  <a:pt x="1762" y="495"/>
                </a:lnTo>
                <a:lnTo>
                  <a:pt x="1762" y="495"/>
                </a:lnTo>
                <a:lnTo>
                  <a:pt x="1772" y="489"/>
                </a:lnTo>
                <a:lnTo>
                  <a:pt x="1780" y="485"/>
                </a:lnTo>
                <a:lnTo>
                  <a:pt x="1787" y="478"/>
                </a:lnTo>
                <a:lnTo>
                  <a:pt x="1794" y="471"/>
                </a:lnTo>
                <a:lnTo>
                  <a:pt x="1807" y="457"/>
                </a:lnTo>
                <a:lnTo>
                  <a:pt x="1820" y="441"/>
                </a:lnTo>
                <a:lnTo>
                  <a:pt x="1820" y="441"/>
                </a:lnTo>
                <a:lnTo>
                  <a:pt x="1827" y="403"/>
                </a:lnTo>
                <a:lnTo>
                  <a:pt x="1835" y="366"/>
                </a:lnTo>
                <a:lnTo>
                  <a:pt x="1846" y="329"/>
                </a:lnTo>
                <a:lnTo>
                  <a:pt x="1858" y="294"/>
                </a:lnTo>
                <a:lnTo>
                  <a:pt x="1296" y="2"/>
                </a:lnTo>
                <a:lnTo>
                  <a:pt x="1296" y="2"/>
                </a:lnTo>
                <a:lnTo>
                  <a:pt x="1293" y="0"/>
                </a:lnTo>
                <a:lnTo>
                  <a:pt x="1289" y="3"/>
                </a:lnTo>
                <a:lnTo>
                  <a:pt x="1287" y="6"/>
                </a:lnTo>
                <a:lnTo>
                  <a:pt x="1286" y="9"/>
                </a:lnTo>
                <a:lnTo>
                  <a:pt x="1286" y="9"/>
                </a:lnTo>
                <a:lnTo>
                  <a:pt x="1284" y="11"/>
                </a:lnTo>
                <a:lnTo>
                  <a:pt x="1284" y="11"/>
                </a:lnTo>
                <a:lnTo>
                  <a:pt x="1282" y="9"/>
                </a:lnTo>
                <a:lnTo>
                  <a:pt x="1280" y="4"/>
                </a:lnTo>
                <a:lnTo>
                  <a:pt x="1277" y="4"/>
                </a:lnTo>
                <a:lnTo>
                  <a:pt x="1276" y="4"/>
                </a:lnTo>
                <a:lnTo>
                  <a:pt x="1276" y="4"/>
                </a:lnTo>
                <a:lnTo>
                  <a:pt x="1256" y="21"/>
                </a:lnTo>
                <a:lnTo>
                  <a:pt x="1237" y="37"/>
                </a:lnTo>
                <a:lnTo>
                  <a:pt x="1217" y="51"/>
                </a:lnTo>
                <a:lnTo>
                  <a:pt x="1206" y="56"/>
                </a:lnTo>
                <a:lnTo>
                  <a:pt x="1194" y="62"/>
                </a:lnTo>
                <a:lnTo>
                  <a:pt x="1194" y="62"/>
                </a:lnTo>
                <a:lnTo>
                  <a:pt x="1189" y="65"/>
                </a:lnTo>
                <a:lnTo>
                  <a:pt x="1186" y="69"/>
                </a:lnTo>
                <a:lnTo>
                  <a:pt x="1183" y="73"/>
                </a:lnTo>
                <a:lnTo>
                  <a:pt x="1180" y="79"/>
                </a:lnTo>
                <a:lnTo>
                  <a:pt x="1178" y="91"/>
                </a:lnTo>
                <a:lnTo>
                  <a:pt x="1175" y="104"/>
                </a:lnTo>
                <a:lnTo>
                  <a:pt x="1175" y="104"/>
                </a:lnTo>
                <a:lnTo>
                  <a:pt x="1172" y="122"/>
                </a:lnTo>
                <a:lnTo>
                  <a:pt x="1171" y="142"/>
                </a:lnTo>
                <a:lnTo>
                  <a:pt x="1172" y="160"/>
                </a:lnTo>
                <a:lnTo>
                  <a:pt x="1175" y="179"/>
                </a:lnTo>
                <a:lnTo>
                  <a:pt x="1069" y="179"/>
                </a:lnTo>
                <a:lnTo>
                  <a:pt x="1069" y="179"/>
                </a:lnTo>
                <a:lnTo>
                  <a:pt x="948" y="176"/>
                </a:lnTo>
                <a:lnTo>
                  <a:pt x="828" y="176"/>
                </a:lnTo>
                <a:lnTo>
                  <a:pt x="708" y="177"/>
                </a:lnTo>
                <a:lnTo>
                  <a:pt x="589" y="180"/>
                </a:lnTo>
                <a:lnTo>
                  <a:pt x="353" y="186"/>
                </a:lnTo>
                <a:lnTo>
                  <a:pt x="233" y="188"/>
                </a:lnTo>
                <a:lnTo>
                  <a:pt x="115" y="190"/>
                </a:lnTo>
                <a:lnTo>
                  <a:pt x="115" y="190"/>
                </a:lnTo>
                <a:lnTo>
                  <a:pt x="98" y="210"/>
                </a:lnTo>
                <a:lnTo>
                  <a:pt x="84" y="231"/>
                </a:lnTo>
                <a:lnTo>
                  <a:pt x="55" y="273"/>
                </a:lnTo>
                <a:lnTo>
                  <a:pt x="28" y="318"/>
                </a:lnTo>
                <a:lnTo>
                  <a:pt x="0" y="363"/>
                </a:lnTo>
                <a:lnTo>
                  <a:pt x="0" y="363"/>
                </a:lnTo>
                <a:lnTo>
                  <a:pt x="1" y="378"/>
                </a:lnTo>
                <a:lnTo>
                  <a:pt x="4" y="395"/>
                </a:lnTo>
                <a:lnTo>
                  <a:pt x="8" y="412"/>
                </a:lnTo>
                <a:lnTo>
                  <a:pt x="8" y="420"/>
                </a:lnTo>
                <a:lnTo>
                  <a:pt x="8" y="429"/>
                </a:lnTo>
                <a:lnTo>
                  <a:pt x="8" y="429"/>
                </a:lnTo>
                <a:lnTo>
                  <a:pt x="8" y="436"/>
                </a:lnTo>
                <a:lnTo>
                  <a:pt x="8" y="441"/>
                </a:lnTo>
                <a:lnTo>
                  <a:pt x="10" y="443"/>
                </a:lnTo>
                <a:lnTo>
                  <a:pt x="11" y="444"/>
                </a:lnTo>
                <a:lnTo>
                  <a:pt x="13" y="444"/>
                </a:lnTo>
                <a:lnTo>
                  <a:pt x="15" y="443"/>
                </a:lnTo>
                <a:lnTo>
                  <a:pt x="15" y="443"/>
                </a:lnTo>
                <a:close/>
                <a:moveTo>
                  <a:pt x="32" y="364"/>
                </a:moveTo>
                <a:lnTo>
                  <a:pt x="32" y="364"/>
                </a:lnTo>
                <a:lnTo>
                  <a:pt x="48" y="337"/>
                </a:lnTo>
                <a:lnTo>
                  <a:pt x="66" y="311"/>
                </a:lnTo>
                <a:lnTo>
                  <a:pt x="84" y="287"/>
                </a:lnTo>
                <a:lnTo>
                  <a:pt x="104" y="266"/>
                </a:lnTo>
                <a:lnTo>
                  <a:pt x="104" y="266"/>
                </a:lnTo>
                <a:lnTo>
                  <a:pt x="107" y="266"/>
                </a:lnTo>
                <a:lnTo>
                  <a:pt x="107" y="266"/>
                </a:lnTo>
                <a:lnTo>
                  <a:pt x="79" y="309"/>
                </a:lnTo>
                <a:lnTo>
                  <a:pt x="49" y="356"/>
                </a:lnTo>
                <a:lnTo>
                  <a:pt x="21" y="405"/>
                </a:lnTo>
                <a:lnTo>
                  <a:pt x="21" y="405"/>
                </a:lnTo>
                <a:lnTo>
                  <a:pt x="18" y="399"/>
                </a:lnTo>
                <a:lnTo>
                  <a:pt x="18" y="394"/>
                </a:lnTo>
                <a:lnTo>
                  <a:pt x="20" y="388"/>
                </a:lnTo>
                <a:lnTo>
                  <a:pt x="21" y="382"/>
                </a:lnTo>
                <a:lnTo>
                  <a:pt x="27" y="373"/>
                </a:lnTo>
                <a:lnTo>
                  <a:pt x="32" y="364"/>
                </a:lnTo>
                <a:lnTo>
                  <a:pt x="32" y="364"/>
                </a:lnTo>
                <a:close/>
                <a:moveTo>
                  <a:pt x="135" y="378"/>
                </a:moveTo>
                <a:lnTo>
                  <a:pt x="94" y="425"/>
                </a:lnTo>
                <a:lnTo>
                  <a:pt x="94" y="425"/>
                </a:lnTo>
                <a:lnTo>
                  <a:pt x="104" y="406"/>
                </a:lnTo>
                <a:lnTo>
                  <a:pt x="114" y="389"/>
                </a:lnTo>
                <a:lnTo>
                  <a:pt x="136" y="354"/>
                </a:lnTo>
                <a:lnTo>
                  <a:pt x="136" y="354"/>
                </a:lnTo>
                <a:lnTo>
                  <a:pt x="138" y="356"/>
                </a:lnTo>
                <a:lnTo>
                  <a:pt x="139" y="358"/>
                </a:lnTo>
                <a:lnTo>
                  <a:pt x="140" y="364"/>
                </a:lnTo>
                <a:lnTo>
                  <a:pt x="139" y="371"/>
                </a:lnTo>
                <a:lnTo>
                  <a:pt x="135" y="378"/>
                </a:lnTo>
                <a:lnTo>
                  <a:pt x="135" y="378"/>
                </a:lnTo>
                <a:close/>
                <a:moveTo>
                  <a:pt x="143" y="391"/>
                </a:moveTo>
                <a:lnTo>
                  <a:pt x="143" y="391"/>
                </a:lnTo>
                <a:lnTo>
                  <a:pt x="146" y="396"/>
                </a:lnTo>
                <a:lnTo>
                  <a:pt x="148" y="403"/>
                </a:lnTo>
                <a:lnTo>
                  <a:pt x="146" y="413"/>
                </a:lnTo>
                <a:lnTo>
                  <a:pt x="145" y="417"/>
                </a:lnTo>
                <a:lnTo>
                  <a:pt x="142" y="422"/>
                </a:lnTo>
                <a:lnTo>
                  <a:pt x="96" y="478"/>
                </a:lnTo>
                <a:lnTo>
                  <a:pt x="96" y="478"/>
                </a:lnTo>
                <a:lnTo>
                  <a:pt x="118" y="434"/>
                </a:lnTo>
                <a:lnTo>
                  <a:pt x="143" y="391"/>
                </a:lnTo>
                <a:lnTo>
                  <a:pt x="143" y="391"/>
                </a:lnTo>
                <a:close/>
                <a:moveTo>
                  <a:pt x="129" y="332"/>
                </a:moveTo>
                <a:lnTo>
                  <a:pt x="129" y="332"/>
                </a:lnTo>
                <a:lnTo>
                  <a:pt x="110" y="356"/>
                </a:lnTo>
                <a:lnTo>
                  <a:pt x="90" y="381"/>
                </a:lnTo>
                <a:lnTo>
                  <a:pt x="70" y="406"/>
                </a:lnTo>
                <a:lnTo>
                  <a:pt x="63" y="420"/>
                </a:lnTo>
                <a:lnTo>
                  <a:pt x="56" y="436"/>
                </a:lnTo>
                <a:lnTo>
                  <a:pt x="56" y="436"/>
                </a:lnTo>
                <a:lnTo>
                  <a:pt x="73" y="415"/>
                </a:lnTo>
                <a:lnTo>
                  <a:pt x="90" y="394"/>
                </a:lnTo>
                <a:lnTo>
                  <a:pt x="108" y="373"/>
                </a:lnTo>
                <a:lnTo>
                  <a:pt x="125" y="354"/>
                </a:lnTo>
                <a:lnTo>
                  <a:pt x="125" y="354"/>
                </a:lnTo>
                <a:lnTo>
                  <a:pt x="117" y="373"/>
                </a:lnTo>
                <a:lnTo>
                  <a:pt x="107" y="389"/>
                </a:lnTo>
                <a:lnTo>
                  <a:pt x="84" y="423"/>
                </a:lnTo>
                <a:lnTo>
                  <a:pt x="60" y="455"/>
                </a:lnTo>
                <a:lnTo>
                  <a:pt x="38" y="491"/>
                </a:lnTo>
                <a:lnTo>
                  <a:pt x="38" y="491"/>
                </a:lnTo>
                <a:lnTo>
                  <a:pt x="38" y="478"/>
                </a:lnTo>
                <a:lnTo>
                  <a:pt x="39" y="467"/>
                </a:lnTo>
                <a:lnTo>
                  <a:pt x="44" y="448"/>
                </a:lnTo>
                <a:lnTo>
                  <a:pt x="51" y="430"/>
                </a:lnTo>
                <a:lnTo>
                  <a:pt x="59" y="413"/>
                </a:lnTo>
                <a:lnTo>
                  <a:pt x="124" y="306"/>
                </a:lnTo>
                <a:lnTo>
                  <a:pt x="124" y="306"/>
                </a:lnTo>
                <a:lnTo>
                  <a:pt x="125" y="305"/>
                </a:lnTo>
                <a:lnTo>
                  <a:pt x="126" y="306"/>
                </a:lnTo>
                <a:lnTo>
                  <a:pt x="129" y="315"/>
                </a:lnTo>
                <a:lnTo>
                  <a:pt x="131" y="325"/>
                </a:lnTo>
                <a:lnTo>
                  <a:pt x="131" y="329"/>
                </a:lnTo>
                <a:lnTo>
                  <a:pt x="129" y="332"/>
                </a:lnTo>
                <a:lnTo>
                  <a:pt x="129" y="332"/>
                </a:lnTo>
                <a:close/>
                <a:moveTo>
                  <a:pt x="65" y="479"/>
                </a:moveTo>
                <a:lnTo>
                  <a:pt x="65" y="477"/>
                </a:lnTo>
                <a:lnTo>
                  <a:pt x="65" y="472"/>
                </a:lnTo>
                <a:lnTo>
                  <a:pt x="133" y="395"/>
                </a:lnTo>
                <a:lnTo>
                  <a:pt x="133" y="395"/>
                </a:lnTo>
                <a:lnTo>
                  <a:pt x="111" y="432"/>
                </a:lnTo>
                <a:lnTo>
                  <a:pt x="88" y="468"/>
                </a:lnTo>
                <a:lnTo>
                  <a:pt x="48" y="544"/>
                </a:lnTo>
                <a:lnTo>
                  <a:pt x="48" y="544"/>
                </a:lnTo>
                <a:lnTo>
                  <a:pt x="44" y="533"/>
                </a:lnTo>
                <a:lnTo>
                  <a:pt x="42" y="524"/>
                </a:lnTo>
                <a:lnTo>
                  <a:pt x="44" y="514"/>
                </a:lnTo>
                <a:lnTo>
                  <a:pt x="45" y="506"/>
                </a:lnTo>
                <a:lnTo>
                  <a:pt x="49" y="498"/>
                </a:lnTo>
                <a:lnTo>
                  <a:pt x="53" y="491"/>
                </a:lnTo>
                <a:lnTo>
                  <a:pt x="59" y="485"/>
                </a:lnTo>
                <a:lnTo>
                  <a:pt x="65" y="479"/>
                </a:lnTo>
                <a:lnTo>
                  <a:pt x="65" y="479"/>
                </a:lnTo>
                <a:close/>
                <a:moveTo>
                  <a:pt x="49" y="562"/>
                </a:moveTo>
                <a:lnTo>
                  <a:pt x="49" y="562"/>
                </a:lnTo>
                <a:lnTo>
                  <a:pt x="65" y="537"/>
                </a:lnTo>
                <a:lnTo>
                  <a:pt x="81" y="512"/>
                </a:lnTo>
                <a:lnTo>
                  <a:pt x="100" y="488"/>
                </a:lnTo>
                <a:lnTo>
                  <a:pt x="118" y="465"/>
                </a:lnTo>
                <a:lnTo>
                  <a:pt x="55" y="581"/>
                </a:lnTo>
                <a:lnTo>
                  <a:pt x="55" y="581"/>
                </a:lnTo>
                <a:lnTo>
                  <a:pt x="53" y="576"/>
                </a:lnTo>
                <a:lnTo>
                  <a:pt x="52" y="571"/>
                </a:lnTo>
                <a:lnTo>
                  <a:pt x="49" y="566"/>
                </a:lnTo>
                <a:lnTo>
                  <a:pt x="49" y="562"/>
                </a:lnTo>
                <a:lnTo>
                  <a:pt x="49" y="562"/>
                </a:lnTo>
                <a:close/>
                <a:moveTo>
                  <a:pt x="66" y="581"/>
                </a:moveTo>
                <a:lnTo>
                  <a:pt x="66" y="581"/>
                </a:lnTo>
                <a:lnTo>
                  <a:pt x="110" y="500"/>
                </a:lnTo>
                <a:lnTo>
                  <a:pt x="131" y="464"/>
                </a:lnTo>
                <a:lnTo>
                  <a:pt x="153" y="427"/>
                </a:lnTo>
                <a:lnTo>
                  <a:pt x="153" y="427"/>
                </a:lnTo>
                <a:lnTo>
                  <a:pt x="155" y="430"/>
                </a:lnTo>
                <a:lnTo>
                  <a:pt x="155" y="434"/>
                </a:lnTo>
                <a:lnTo>
                  <a:pt x="155" y="439"/>
                </a:lnTo>
                <a:lnTo>
                  <a:pt x="155" y="439"/>
                </a:lnTo>
                <a:lnTo>
                  <a:pt x="131" y="482"/>
                </a:lnTo>
                <a:lnTo>
                  <a:pt x="110" y="526"/>
                </a:lnTo>
                <a:lnTo>
                  <a:pt x="87" y="569"/>
                </a:lnTo>
                <a:lnTo>
                  <a:pt x="65" y="610"/>
                </a:lnTo>
                <a:lnTo>
                  <a:pt x="65" y="610"/>
                </a:lnTo>
                <a:lnTo>
                  <a:pt x="63" y="607"/>
                </a:lnTo>
                <a:lnTo>
                  <a:pt x="62" y="603"/>
                </a:lnTo>
                <a:lnTo>
                  <a:pt x="62" y="595"/>
                </a:lnTo>
                <a:lnTo>
                  <a:pt x="63" y="586"/>
                </a:lnTo>
                <a:lnTo>
                  <a:pt x="66" y="581"/>
                </a:lnTo>
                <a:lnTo>
                  <a:pt x="66" y="581"/>
                </a:lnTo>
                <a:close/>
                <a:moveTo>
                  <a:pt x="84" y="602"/>
                </a:moveTo>
                <a:lnTo>
                  <a:pt x="156" y="460"/>
                </a:lnTo>
                <a:lnTo>
                  <a:pt x="156" y="460"/>
                </a:lnTo>
                <a:lnTo>
                  <a:pt x="159" y="462"/>
                </a:lnTo>
                <a:lnTo>
                  <a:pt x="160" y="464"/>
                </a:lnTo>
                <a:lnTo>
                  <a:pt x="167" y="465"/>
                </a:lnTo>
                <a:lnTo>
                  <a:pt x="173" y="465"/>
                </a:lnTo>
                <a:lnTo>
                  <a:pt x="176" y="467"/>
                </a:lnTo>
                <a:lnTo>
                  <a:pt x="178" y="469"/>
                </a:lnTo>
                <a:lnTo>
                  <a:pt x="90" y="610"/>
                </a:lnTo>
                <a:lnTo>
                  <a:pt x="90" y="610"/>
                </a:lnTo>
                <a:lnTo>
                  <a:pt x="88" y="613"/>
                </a:lnTo>
                <a:lnTo>
                  <a:pt x="87" y="613"/>
                </a:lnTo>
                <a:lnTo>
                  <a:pt x="86" y="613"/>
                </a:lnTo>
                <a:lnTo>
                  <a:pt x="84" y="610"/>
                </a:lnTo>
                <a:lnTo>
                  <a:pt x="84" y="606"/>
                </a:lnTo>
                <a:lnTo>
                  <a:pt x="84" y="602"/>
                </a:lnTo>
                <a:lnTo>
                  <a:pt x="84" y="602"/>
                </a:lnTo>
                <a:close/>
                <a:moveTo>
                  <a:pt x="104" y="610"/>
                </a:moveTo>
                <a:lnTo>
                  <a:pt x="104" y="610"/>
                </a:lnTo>
                <a:lnTo>
                  <a:pt x="124" y="575"/>
                </a:lnTo>
                <a:lnTo>
                  <a:pt x="143" y="541"/>
                </a:lnTo>
                <a:lnTo>
                  <a:pt x="164" y="510"/>
                </a:lnTo>
                <a:lnTo>
                  <a:pt x="187" y="479"/>
                </a:lnTo>
                <a:lnTo>
                  <a:pt x="187" y="479"/>
                </a:lnTo>
                <a:lnTo>
                  <a:pt x="188" y="485"/>
                </a:lnTo>
                <a:lnTo>
                  <a:pt x="187" y="491"/>
                </a:lnTo>
                <a:lnTo>
                  <a:pt x="184" y="496"/>
                </a:lnTo>
                <a:lnTo>
                  <a:pt x="180" y="500"/>
                </a:lnTo>
                <a:lnTo>
                  <a:pt x="180" y="500"/>
                </a:lnTo>
                <a:lnTo>
                  <a:pt x="177" y="503"/>
                </a:lnTo>
                <a:lnTo>
                  <a:pt x="176" y="507"/>
                </a:lnTo>
                <a:lnTo>
                  <a:pt x="174" y="516"/>
                </a:lnTo>
                <a:lnTo>
                  <a:pt x="176" y="519"/>
                </a:lnTo>
                <a:lnTo>
                  <a:pt x="126" y="607"/>
                </a:lnTo>
                <a:lnTo>
                  <a:pt x="126" y="607"/>
                </a:lnTo>
                <a:lnTo>
                  <a:pt x="115" y="607"/>
                </a:lnTo>
                <a:lnTo>
                  <a:pt x="110" y="607"/>
                </a:lnTo>
                <a:lnTo>
                  <a:pt x="104" y="610"/>
                </a:lnTo>
                <a:lnTo>
                  <a:pt x="104" y="610"/>
                </a:lnTo>
                <a:close/>
                <a:moveTo>
                  <a:pt x="140" y="606"/>
                </a:moveTo>
                <a:lnTo>
                  <a:pt x="140" y="606"/>
                </a:lnTo>
                <a:lnTo>
                  <a:pt x="155" y="572"/>
                </a:lnTo>
                <a:lnTo>
                  <a:pt x="170" y="540"/>
                </a:lnTo>
                <a:lnTo>
                  <a:pt x="187" y="506"/>
                </a:lnTo>
                <a:lnTo>
                  <a:pt x="201" y="472"/>
                </a:lnTo>
                <a:lnTo>
                  <a:pt x="201" y="472"/>
                </a:lnTo>
                <a:lnTo>
                  <a:pt x="204" y="469"/>
                </a:lnTo>
                <a:lnTo>
                  <a:pt x="207" y="468"/>
                </a:lnTo>
                <a:lnTo>
                  <a:pt x="215" y="467"/>
                </a:lnTo>
                <a:lnTo>
                  <a:pt x="226" y="468"/>
                </a:lnTo>
                <a:lnTo>
                  <a:pt x="235" y="471"/>
                </a:lnTo>
                <a:lnTo>
                  <a:pt x="235" y="471"/>
                </a:lnTo>
                <a:lnTo>
                  <a:pt x="211" y="495"/>
                </a:lnTo>
                <a:lnTo>
                  <a:pt x="200" y="507"/>
                </a:lnTo>
                <a:lnTo>
                  <a:pt x="190" y="521"/>
                </a:lnTo>
                <a:lnTo>
                  <a:pt x="180" y="534"/>
                </a:lnTo>
                <a:lnTo>
                  <a:pt x="170" y="550"/>
                </a:lnTo>
                <a:lnTo>
                  <a:pt x="162" y="565"/>
                </a:lnTo>
                <a:lnTo>
                  <a:pt x="155" y="581"/>
                </a:lnTo>
                <a:lnTo>
                  <a:pt x="155" y="581"/>
                </a:lnTo>
                <a:lnTo>
                  <a:pt x="191" y="533"/>
                </a:lnTo>
                <a:lnTo>
                  <a:pt x="209" y="509"/>
                </a:lnTo>
                <a:lnTo>
                  <a:pt x="230" y="485"/>
                </a:lnTo>
                <a:lnTo>
                  <a:pt x="223" y="513"/>
                </a:lnTo>
                <a:lnTo>
                  <a:pt x="223" y="513"/>
                </a:lnTo>
                <a:lnTo>
                  <a:pt x="222" y="512"/>
                </a:lnTo>
                <a:lnTo>
                  <a:pt x="221" y="509"/>
                </a:lnTo>
                <a:lnTo>
                  <a:pt x="219" y="510"/>
                </a:lnTo>
                <a:lnTo>
                  <a:pt x="218" y="513"/>
                </a:lnTo>
                <a:lnTo>
                  <a:pt x="218" y="513"/>
                </a:lnTo>
                <a:lnTo>
                  <a:pt x="216" y="519"/>
                </a:lnTo>
                <a:lnTo>
                  <a:pt x="216" y="521"/>
                </a:lnTo>
                <a:lnTo>
                  <a:pt x="216" y="524"/>
                </a:lnTo>
                <a:lnTo>
                  <a:pt x="216" y="524"/>
                </a:lnTo>
                <a:lnTo>
                  <a:pt x="192" y="561"/>
                </a:lnTo>
                <a:lnTo>
                  <a:pt x="180" y="582"/>
                </a:lnTo>
                <a:lnTo>
                  <a:pt x="174" y="592"/>
                </a:lnTo>
                <a:lnTo>
                  <a:pt x="170" y="602"/>
                </a:lnTo>
                <a:lnTo>
                  <a:pt x="140" y="606"/>
                </a:lnTo>
                <a:close/>
                <a:moveTo>
                  <a:pt x="319" y="457"/>
                </a:moveTo>
                <a:lnTo>
                  <a:pt x="236" y="454"/>
                </a:lnTo>
                <a:lnTo>
                  <a:pt x="236" y="454"/>
                </a:lnTo>
                <a:lnTo>
                  <a:pt x="235" y="454"/>
                </a:lnTo>
                <a:lnTo>
                  <a:pt x="233" y="451"/>
                </a:lnTo>
                <a:lnTo>
                  <a:pt x="233" y="451"/>
                </a:lnTo>
                <a:lnTo>
                  <a:pt x="280" y="450"/>
                </a:lnTo>
                <a:lnTo>
                  <a:pt x="325" y="450"/>
                </a:lnTo>
                <a:lnTo>
                  <a:pt x="370" y="453"/>
                </a:lnTo>
                <a:lnTo>
                  <a:pt x="415" y="455"/>
                </a:lnTo>
                <a:lnTo>
                  <a:pt x="504" y="462"/>
                </a:lnTo>
                <a:lnTo>
                  <a:pt x="593" y="471"/>
                </a:lnTo>
                <a:lnTo>
                  <a:pt x="593" y="471"/>
                </a:lnTo>
                <a:lnTo>
                  <a:pt x="558" y="471"/>
                </a:lnTo>
                <a:lnTo>
                  <a:pt x="523" y="471"/>
                </a:lnTo>
                <a:lnTo>
                  <a:pt x="454" y="468"/>
                </a:lnTo>
                <a:lnTo>
                  <a:pt x="386" y="462"/>
                </a:lnTo>
                <a:lnTo>
                  <a:pt x="319" y="457"/>
                </a:lnTo>
                <a:lnTo>
                  <a:pt x="319" y="457"/>
                </a:lnTo>
                <a:close/>
                <a:moveTo>
                  <a:pt x="556" y="486"/>
                </a:moveTo>
                <a:lnTo>
                  <a:pt x="556" y="486"/>
                </a:lnTo>
                <a:lnTo>
                  <a:pt x="521" y="517"/>
                </a:lnTo>
                <a:lnTo>
                  <a:pt x="504" y="534"/>
                </a:lnTo>
                <a:lnTo>
                  <a:pt x="488" y="551"/>
                </a:lnTo>
                <a:lnTo>
                  <a:pt x="488" y="551"/>
                </a:lnTo>
                <a:lnTo>
                  <a:pt x="492" y="543"/>
                </a:lnTo>
                <a:lnTo>
                  <a:pt x="496" y="536"/>
                </a:lnTo>
                <a:lnTo>
                  <a:pt x="507" y="520"/>
                </a:lnTo>
                <a:lnTo>
                  <a:pt x="518" y="505"/>
                </a:lnTo>
                <a:lnTo>
                  <a:pt x="524" y="496"/>
                </a:lnTo>
                <a:lnTo>
                  <a:pt x="530" y="488"/>
                </a:lnTo>
                <a:lnTo>
                  <a:pt x="530" y="488"/>
                </a:lnTo>
                <a:lnTo>
                  <a:pt x="531" y="486"/>
                </a:lnTo>
                <a:lnTo>
                  <a:pt x="533" y="485"/>
                </a:lnTo>
                <a:lnTo>
                  <a:pt x="541" y="485"/>
                </a:lnTo>
                <a:lnTo>
                  <a:pt x="556" y="486"/>
                </a:lnTo>
                <a:lnTo>
                  <a:pt x="556" y="486"/>
                </a:lnTo>
                <a:close/>
                <a:moveTo>
                  <a:pt x="503" y="486"/>
                </a:moveTo>
                <a:lnTo>
                  <a:pt x="503" y="486"/>
                </a:lnTo>
                <a:lnTo>
                  <a:pt x="483" y="502"/>
                </a:lnTo>
                <a:lnTo>
                  <a:pt x="465" y="519"/>
                </a:lnTo>
                <a:lnTo>
                  <a:pt x="448" y="537"/>
                </a:lnTo>
                <a:lnTo>
                  <a:pt x="433" y="558"/>
                </a:lnTo>
                <a:lnTo>
                  <a:pt x="433" y="558"/>
                </a:lnTo>
                <a:lnTo>
                  <a:pt x="443" y="540"/>
                </a:lnTo>
                <a:lnTo>
                  <a:pt x="452" y="524"/>
                </a:lnTo>
                <a:lnTo>
                  <a:pt x="464" y="509"/>
                </a:lnTo>
                <a:lnTo>
                  <a:pt x="474" y="492"/>
                </a:lnTo>
                <a:lnTo>
                  <a:pt x="474" y="492"/>
                </a:lnTo>
                <a:lnTo>
                  <a:pt x="478" y="488"/>
                </a:lnTo>
                <a:lnTo>
                  <a:pt x="479" y="485"/>
                </a:lnTo>
                <a:lnTo>
                  <a:pt x="482" y="484"/>
                </a:lnTo>
                <a:lnTo>
                  <a:pt x="482" y="484"/>
                </a:lnTo>
                <a:lnTo>
                  <a:pt x="488" y="484"/>
                </a:lnTo>
                <a:lnTo>
                  <a:pt x="493" y="485"/>
                </a:lnTo>
                <a:lnTo>
                  <a:pt x="503" y="486"/>
                </a:lnTo>
                <a:lnTo>
                  <a:pt x="503" y="486"/>
                </a:lnTo>
                <a:close/>
                <a:moveTo>
                  <a:pt x="458" y="485"/>
                </a:moveTo>
                <a:lnTo>
                  <a:pt x="458" y="485"/>
                </a:lnTo>
                <a:lnTo>
                  <a:pt x="441" y="498"/>
                </a:lnTo>
                <a:lnTo>
                  <a:pt x="426" y="512"/>
                </a:lnTo>
                <a:lnTo>
                  <a:pt x="410" y="527"/>
                </a:lnTo>
                <a:lnTo>
                  <a:pt x="396" y="543"/>
                </a:lnTo>
                <a:lnTo>
                  <a:pt x="430" y="484"/>
                </a:lnTo>
                <a:lnTo>
                  <a:pt x="430" y="484"/>
                </a:lnTo>
                <a:lnTo>
                  <a:pt x="431" y="482"/>
                </a:lnTo>
                <a:lnTo>
                  <a:pt x="434" y="481"/>
                </a:lnTo>
                <a:lnTo>
                  <a:pt x="441" y="481"/>
                </a:lnTo>
                <a:lnTo>
                  <a:pt x="450" y="482"/>
                </a:lnTo>
                <a:lnTo>
                  <a:pt x="458" y="485"/>
                </a:lnTo>
                <a:lnTo>
                  <a:pt x="458" y="485"/>
                </a:lnTo>
                <a:close/>
                <a:moveTo>
                  <a:pt x="407" y="479"/>
                </a:moveTo>
                <a:lnTo>
                  <a:pt x="407" y="479"/>
                </a:lnTo>
                <a:lnTo>
                  <a:pt x="393" y="492"/>
                </a:lnTo>
                <a:lnTo>
                  <a:pt x="381" y="506"/>
                </a:lnTo>
                <a:lnTo>
                  <a:pt x="355" y="533"/>
                </a:lnTo>
                <a:lnTo>
                  <a:pt x="355" y="533"/>
                </a:lnTo>
                <a:lnTo>
                  <a:pt x="364" y="520"/>
                </a:lnTo>
                <a:lnTo>
                  <a:pt x="374" y="506"/>
                </a:lnTo>
                <a:lnTo>
                  <a:pt x="382" y="492"/>
                </a:lnTo>
                <a:lnTo>
                  <a:pt x="391" y="479"/>
                </a:lnTo>
                <a:lnTo>
                  <a:pt x="407" y="479"/>
                </a:lnTo>
                <a:close/>
                <a:moveTo>
                  <a:pt x="332" y="469"/>
                </a:moveTo>
                <a:lnTo>
                  <a:pt x="332" y="469"/>
                </a:lnTo>
                <a:lnTo>
                  <a:pt x="315" y="486"/>
                </a:lnTo>
                <a:lnTo>
                  <a:pt x="298" y="505"/>
                </a:lnTo>
                <a:lnTo>
                  <a:pt x="282" y="523"/>
                </a:lnTo>
                <a:lnTo>
                  <a:pt x="267" y="541"/>
                </a:lnTo>
                <a:lnTo>
                  <a:pt x="302" y="471"/>
                </a:lnTo>
                <a:lnTo>
                  <a:pt x="302" y="471"/>
                </a:lnTo>
                <a:lnTo>
                  <a:pt x="313" y="471"/>
                </a:lnTo>
                <a:lnTo>
                  <a:pt x="332" y="469"/>
                </a:lnTo>
                <a:lnTo>
                  <a:pt x="332" y="469"/>
                </a:lnTo>
                <a:close/>
                <a:moveTo>
                  <a:pt x="244" y="482"/>
                </a:moveTo>
                <a:lnTo>
                  <a:pt x="244" y="482"/>
                </a:lnTo>
                <a:lnTo>
                  <a:pt x="249" y="475"/>
                </a:lnTo>
                <a:lnTo>
                  <a:pt x="253" y="472"/>
                </a:lnTo>
                <a:lnTo>
                  <a:pt x="257" y="472"/>
                </a:lnTo>
                <a:lnTo>
                  <a:pt x="261" y="472"/>
                </a:lnTo>
                <a:lnTo>
                  <a:pt x="261" y="472"/>
                </a:lnTo>
                <a:lnTo>
                  <a:pt x="277" y="472"/>
                </a:lnTo>
                <a:lnTo>
                  <a:pt x="294" y="471"/>
                </a:lnTo>
                <a:lnTo>
                  <a:pt x="294" y="471"/>
                </a:lnTo>
                <a:lnTo>
                  <a:pt x="268" y="498"/>
                </a:lnTo>
                <a:lnTo>
                  <a:pt x="244" y="526"/>
                </a:lnTo>
                <a:lnTo>
                  <a:pt x="223" y="554"/>
                </a:lnTo>
                <a:lnTo>
                  <a:pt x="202" y="585"/>
                </a:lnTo>
                <a:lnTo>
                  <a:pt x="202" y="585"/>
                </a:lnTo>
                <a:lnTo>
                  <a:pt x="198" y="589"/>
                </a:lnTo>
                <a:lnTo>
                  <a:pt x="194" y="595"/>
                </a:lnTo>
                <a:lnTo>
                  <a:pt x="187" y="599"/>
                </a:lnTo>
                <a:lnTo>
                  <a:pt x="180" y="602"/>
                </a:lnTo>
                <a:lnTo>
                  <a:pt x="244" y="482"/>
                </a:lnTo>
                <a:close/>
                <a:moveTo>
                  <a:pt x="195" y="600"/>
                </a:moveTo>
                <a:lnTo>
                  <a:pt x="274" y="502"/>
                </a:lnTo>
                <a:lnTo>
                  <a:pt x="274" y="502"/>
                </a:lnTo>
                <a:lnTo>
                  <a:pt x="275" y="510"/>
                </a:lnTo>
                <a:lnTo>
                  <a:pt x="274" y="517"/>
                </a:lnTo>
                <a:lnTo>
                  <a:pt x="273" y="520"/>
                </a:lnTo>
                <a:lnTo>
                  <a:pt x="270" y="521"/>
                </a:lnTo>
                <a:lnTo>
                  <a:pt x="270" y="521"/>
                </a:lnTo>
                <a:lnTo>
                  <a:pt x="270" y="519"/>
                </a:lnTo>
                <a:lnTo>
                  <a:pt x="270" y="519"/>
                </a:lnTo>
                <a:lnTo>
                  <a:pt x="267" y="520"/>
                </a:lnTo>
                <a:lnTo>
                  <a:pt x="266" y="523"/>
                </a:lnTo>
                <a:lnTo>
                  <a:pt x="264" y="524"/>
                </a:lnTo>
                <a:lnTo>
                  <a:pt x="266" y="526"/>
                </a:lnTo>
                <a:lnTo>
                  <a:pt x="225" y="600"/>
                </a:lnTo>
                <a:lnTo>
                  <a:pt x="225" y="600"/>
                </a:lnTo>
                <a:lnTo>
                  <a:pt x="223" y="602"/>
                </a:lnTo>
                <a:lnTo>
                  <a:pt x="219" y="603"/>
                </a:lnTo>
                <a:lnTo>
                  <a:pt x="212" y="603"/>
                </a:lnTo>
                <a:lnTo>
                  <a:pt x="195" y="600"/>
                </a:lnTo>
                <a:lnTo>
                  <a:pt x="195" y="600"/>
                </a:lnTo>
                <a:close/>
                <a:moveTo>
                  <a:pt x="237" y="599"/>
                </a:moveTo>
                <a:lnTo>
                  <a:pt x="251" y="575"/>
                </a:lnTo>
                <a:lnTo>
                  <a:pt x="251" y="575"/>
                </a:lnTo>
                <a:lnTo>
                  <a:pt x="254" y="575"/>
                </a:lnTo>
                <a:lnTo>
                  <a:pt x="257" y="572"/>
                </a:lnTo>
                <a:lnTo>
                  <a:pt x="257" y="572"/>
                </a:lnTo>
                <a:lnTo>
                  <a:pt x="270" y="552"/>
                </a:lnTo>
                <a:lnTo>
                  <a:pt x="285" y="533"/>
                </a:lnTo>
                <a:lnTo>
                  <a:pt x="301" y="514"/>
                </a:lnTo>
                <a:lnTo>
                  <a:pt x="318" y="496"/>
                </a:lnTo>
                <a:lnTo>
                  <a:pt x="318" y="496"/>
                </a:lnTo>
                <a:lnTo>
                  <a:pt x="318" y="500"/>
                </a:lnTo>
                <a:lnTo>
                  <a:pt x="318" y="500"/>
                </a:lnTo>
                <a:lnTo>
                  <a:pt x="306" y="523"/>
                </a:lnTo>
                <a:lnTo>
                  <a:pt x="295" y="545"/>
                </a:lnTo>
                <a:lnTo>
                  <a:pt x="268" y="590"/>
                </a:lnTo>
                <a:lnTo>
                  <a:pt x="268" y="590"/>
                </a:lnTo>
                <a:lnTo>
                  <a:pt x="266" y="595"/>
                </a:lnTo>
                <a:lnTo>
                  <a:pt x="261" y="597"/>
                </a:lnTo>
                <a:lnTo>
                  <a:pt x="259" y="599"/>
                </a:lnTo>
                <a:lnTo>
                  <a:pt x="254" y="599"/>
                </a:lnTo>
                <a:lnTo>
                  <a:pt x="246" y="599"/>
                </a:lnTo>
                <a:lnTo>
                  <a:pt x="237" y="599"/>
                </a:lnTo>
                <a:lnTo>
                  <a:pt x="237" y="599"/>
                </a:lnTo>
                <a:close/>
                <a:moveTo>
                  <a:pt x="305" y="599"/>
                </a:moveTo>
                <a:lnTo>
                  <a:pt x="305" y="599"/>
                </a:lnTo>
                <a:lnTo>
                  <a:pt x="289" y="599"/>
                </a:lnTo>
                <a:lnTo>
                  <a:pt x="271" y="602"/>
                </a:lnTo>
                <a:lnTo>
                  <a:pt x="298" y="562"/>
                </a:lnTo>
                <a:lnTo>
                  <a:pt x="298" y="562"/>
                </a:lnTo>
                <a:lnTo>
                  <a:pt x="296" y="561"/>
                </a:lnTo>
                <a:lnTo>
                  <a:pt x="295" y="559"/>
                </a:lnTo>
                <a:lnTo>
                  <a:pt x="295" y="559"/>
                </a:lnTo>
                <a:lnTo>
                  <a:pt x="298" y="554"/>
                </a:lnTo>
                <a:lnTo>
                  <a:pt x="301" y="548"/>
                </a:lnTo>
                <a:lnTo>
                  <a:pt x="305" y="543"/>
                </a:lnTo>
                <a:lnTo>
                  <a:pt x="308" y="537"/>
                </a:lnTo>
                <a:lnTo>
                  <a:pt x="308" y="537"/>
                </a:lnTo>
                <a:lnTo>
                  <a:pt x="318" y="521"/>
                </a:lnTo>
                <a:lnTo>
                  <a:pt x="325" y="506"/>
                </a:lnTo>
                <a:lnTo>
                  <a:pt x="340" y="472"/>
                </a:lnTo>
                <a:lnTo>
                  <a:pt x="340" y="472"/>
                </a:lnTo>
                <a:lnTo>
                  <a:pt x="346" y="474"/>
                </a:lnTo>
                <a:lnTo>
                  <a:pt x="353" y="474"/>
                </a:lnTo>
                <a:lnTo>
                  <a:pt x="360" y="475"/>
                </a:lnTo>
                <a:lnTo>
                  <a:pt x="367" y="477"/>
                </a:lnTo>
                <a:lnTo>
                  <a:pt x="367" y="477"/>
                </a:lnTo>
                <a:lnTo>
                  <a:pt x="351" y="491"/>
                </a:lnTo>
                <a:lnTo>
                  <a:pt x="337" y="506"/>
                </a:lnTo>
                <a:lnTo>
                  <a:pt x="308" y="537"/>
                </a:lnTo>
                <a:lnTo>
                  <a:pt x="308" y="537"/>
                </a:lnTo>
                <a:lnTo>
                  <a:pt x="308" y="538"/>
                </a:lnTo>
                <a:lnTo>
                  <a:pt x="309" y="541"/>
                </a:lnTo>
                <a:lnTo>
                  <a:pt x="309" y="541"/>
                </a:lnTo>
                <a:lnTo>
                  <a:pt x="303" y="551"/>
                </a:lnTo>
                <a:lnTo>
                  <a:pt x="301" y="562"/>
                </a:lnTo>
                <a:lnTo>
                  <a:pt x="301" y="562"/>
                </a:lnTo>
                <a:lnTo>
                  <a:pt x="318" y="540"/>
                </a:lnTo>
                <a:lnTo>
                  <a:pt x="337" y="517"/>
                </a:lnTo>
                <a:lnTo>
                  <a:pt x="358" y="496"/>
                </a:lnTo>
                <a:lnTo>
                  <a:pt x="370" y="486"/>
                </a:lnTo>
                <a:lnTo>
                  <a:pt x="382" y="477"/>
                </a:lnTo>
                <a:lnTo>
                  <a:pt x="382" y="477"/>
                </a:lnTo>
                <a:lnTo>
                  <a:pt x="379" y="484"/>
                </a:lnTo>
                <a:lnTo>
                  <a:pt x="377" y="489"/>
                </a:lnTo>
                <a:lnTo>
                  <a:pt x="368" y="499"/>
                </a:lnTo>
                <a:lnTo>
                  <a:pt x="361" y="509"/>
                </a:lnTo>
                <a:lnTo>
                  <a:pt x="354" y="520"/>
                </a:lnTo>
                <a:lnTo>
                  <a:pt x="355" y="523"/>
                </a:lnTo>
                <a:lnTo>
                  <a:pt x="355" y="523"/>
                </a:lnTo>
                <a:lnTo>
                  <a:pt x="343" y="540"/>
                </a:lnTo>
                <a:lnTo>
                  <a:pt x="329" y="558"/>
                </a:lnTo>
                <a:lnTo>
                  <a:pt x="316" y="579"/>
                </a:lnTo>
                <a:lnTo>
                  <a:pt x="305" y="599"/>
                </a:lnTo>
                <a:lnTo>
                  <a:pt x="305" y="599"/>
                </a:lnTo>
                <a:close/>
                <a:moveTo>
                  <a:pt x="319" y="602"/>
                </a:moveTo>
                <a:lnTo>
                  <a:pt x="319" y="602"/>
                </a:lnTo>
                <a:lnTo>
                  <a:pt x="322" y="595"/>
                </a:lnTo>
                <a:lnTo>
                  <a:pt x="325" y="588"/>
                </a:lnTo>
                <a:lnTo>
                  <a:pt x="327" y="581"/>
                </a:lnTo>
                <a:lnTo>
                  <a:pt x="334" y="576"/>
                </a:lnTo>
                <a:lnTo>
                  <a:pt x="333" y="573"/>
                </a:lnTo>
                <a:lnTo>
                  <a:pt x="333" y="573"/>
                </a:lnTo>
                <a:lnTo>
                  <a:pt x="334" y="566"/>
                </a:lnTo>
                <a:lnTo>
                  <a:pt x="336" y="564"/>
                </a:lnTo>
                <a:lnTo>
                  <a:pt x="339" y="562"/>
                </a:lnTo>
                <a:lnTo>
                  <a:pt x="339" y="562"/>
                </a:lnTo>
                <a:lnTo>
                  <a:pt x="337" y="566"/>
                </a:lnTo>
                <a:lnTo>
                  <a:pt x="337" y="568"/>
                </a:lnTo>
                <a:lnTo>
                  <a:pt x="339" y="568"/>
                </a:lnTo>
                <a:lnTo>
                  <a:pt x="343" y="565"/>
                </a:lnTo>
                <a:lnTo>
                  <a:pt x="344" y="564"/>
                </a:lnTo>
                <a:lnTo>
                  <a:pt x="344" y="564"/>
                </a:lnTo>
                <a:lnTo>
                  <a:pt x="363" y="541"/>
                </a:lnTo>
                <a:lnTo>
                  <a:pt x="381" y="520"/>
                </a:lnTo>
                <a:lnTo>
                  <a:pt x="399" y="500"/>
                </a:lnTo>
                <a:lnTo>
                  <a:pt x="419" y="482"/>
                </a:lnTo>
                <a:lnTo>
                  <a:pt x="419" y="482"/>
                </a:lnTo>
                <a:lnTo>
                  <a:pt x="420" y="482"/>
                </a:lnTo>
                <a:lnTo>
                  <a:pt x="420" y="482"/>
                </a:lnTo>
                <a:lnTo>
                  <a:pt x="419" y="488"/>
                </a:lnTo>
                <a:lnTo>
                  <a:pt x="416" y="499"/>
                </a:lnTo>
                <a:lnTo>
                  <a:pt x="416" y="499"/>
                </a:lnTo>
                <a:lnTo>
                  <a:pt x="413" y="499"/>
                </a:lnTo>
                <a:lnTo>
                  <a:pt x="412" y="500"/>
                </a:lnTo>
                <a:lnTo>
                  <a:pt x="406" y="506"/>
                </a:lnTo>
                <a:lnTo>
                  <a:pt x="402" y="513"/>
                </a:lnTo>
                <a:lnTo>
                  <a:pt x="399" y="521"/>
                </a:lnTo>
                <a:lnTo>
                  <a:pt x="400" y="524"/>
                </a:lnTo>
                <a:lnTo>
                  <a:pt x="400" y="524"/>
                </a:lnTo>
                <a:lnTo>
                  <a:pt x="386" y="541"/>
                </a:lnTo>
                <a:lnTo>
                  <a:pt x="372" y="561"/>
                </a:lnTo>
                <a:lnTo>
                  <a:pt x="360" y="582"/>
                </a:lnTo>
                <a:lnTo>
                  <a:pt x="347" y="602"/>
                </a:lnTo>
                <a:lnTo>
                  <a:pt x="319" y="602"/>
                </a:lnTo>
                <a:close/>
                <a:moveTo>
                  <a:pt x="361" y="602"/>
                </a:moveTo>
                <a:lnTo>
                  <a:pt x="361" y="602"/>
                </a:lnTo>
                <a:lnTo>
                  <a:pt x="363" y="597"/>
                </a:lnTo>
                <a:lnTo>
                  <a:pt x="365" y="593"/>
                </a:lnTo>
                <a:lnTo>
                  <a:pt x="371" y="585"/>
                </a:lnTo>
                <a:lnTo>
                  <a:pt x="378" y="578"/>
                </a:lnTo>
                <a:lnTo>
                  <a:pt x="384" y="569"/>
                </a:lnTo>
                <a:lnTo>
                  <a:pt x="379" y="571"/>
                </a:lnTo>
                <a:lnTo>
                  <a:pt x="379" y="571"/>
                </a:lnTo>
                <a:lnTo>
                  <a:pt x="381" y="565"/>
                </a:lnTo>
                <a:lnTo>
                  <a:pt x="384" y="561"/>
                </a:lnTo>
                <a:lnTo>
                  <a:pt x="389" y="552"/>
                </a:lnTo>
                <a:lnTo>
                  <a:pt x="389" y="552"/>
                </a:lnTo>
                <a:lnTo>
                  <a:pt x="389" y="557"/>
                </a:lnTo>
                <a:lnTo>
                  <a:pt x="388" y="559"/>
                </a:lnTo>
                <a:lnTo>
                  <a:pt x="385" y="564"/>
                </a:lnTo>
                <a:lnTo>
                  <a:pt x="384" y="569"/>
                </a:lnTo>
                <a:lnTo>
                  <a:pt x="384" y="569"/>
                </a:lnTo>
                <a:lnTo>
                  <a:pt x="402" y="548"/>
                </a:lnTo>
                <a:lnTo>
                  <a:pt x="420" y="529"/>
                </a:lnTo>
                <a:lnTo>
                  <a:pt x="441" y="507"/>
                </a:lnTo>
                <a:lnTo>
                  <a:pt x="452" y="499"/>
                </a:lnTo>
                <a:lnTo>
                  <a:pt x="465" y="491"/>
                </a:lnTo>
                <a:lnTo>
                  <a:pt x="465" y="491"/>
                </a:lnTo>
                <a:lnTo>
                  <a:pt x="459" y="500"/>
                </a:lnTo>
                <a:lnTo>
                  <a:pt x="455" y="509"/>
                </a:lnTo>
                <a:lnTo>
                  <a:pt x="452" y="516"/>
                </a:lnTo>
                <a:lnTo>
                  <a:pt x="447" y="523"/>
                </a:lnTo>
                <a:lnTo>
                  <a:pt x="447" y="523"/>
                </a:lnTo>
                <a:lnTo>
                  <a:pt x="445" y="519"/>
                </a:lnTo>
                <a:lnTo>
                  <a:pt x="445" y="521"/>
                </a:lnTo>
                <a:lnTo>
                  <a:pt x="445" y="521"/>
                </a:lnTo>
                <a:lnTo>
                  <a:pt x="443" y="523"/>
                </a:lnTo>
                <a:lnTo>
                  <a:pt x="443" y="524"/>
                </a:lnTo>
                <a:lnTo>
                  <a:pt x="444" y="529"/>
                </a:lnTo>
                <a:lnTo>
                  <a:pt x="444" y="529"/>
                </a:lnTo>
                <a:lnTo>
                  <a:pt x="434" y="543"/>
                </a:lnTo>
                <a:lnTo>
                  <a:pt x="423" y="557"/>
                </a:lnTo>
                <a:lnTo>
                  <a:pt x="413" y="571"/>
                </a:lnTo>
                <a:lnTo>
                  <a:pt x="403" y="586"/>
                </a:lnTo>
                <a:lnTo>
                  <a:pt x="403" y="586"/>
                </a:lnTo>
                <a:lnTo>
                  <a:pt x="403" y="590"/>
                </a:lnTo>
                <a:lnTo>
                  <a:pt x="403" y="596"/>
                </a:lnTo>
                <a:lnTo>
                  <a:pt x="403" y="597"/>
                </a:lnTo>
                <a:lnTo>
                  <a:pt x="405" y="599"/>
                </a:lnTo>
                <a:lnTo>
                  <a:pt x="406" y="597"/>
                </a:lnTo>
                <a:lnTo>
                  <a:pt x="407" y="596"/>
                </a:lnTo>
                <a:lnTo>
                  <a:pt x="407" y="596"/>
                </a:lnTo>
                <a:lnTo>
                  <a:pt x="419" y="579"/>
                </a:lnTo>
                <a:lnTo>
                  <a:pt x="430" y="565"/>
                </a:lnTo>
                <a:lnTo>
                  <a:pt x="443" y="551"/>
                </a:lnTo>
                <a:lnTo>
                  <a:pt x="455" y="537"/>
                </a:lnTo>
                <a:lnTo>
                  <a:pt x="469" y="524"/>
                </a:lnTo>
                <a:lnTo>
                  <a:pt x="485" y="513"/>
                </a:lnTo>
                <a:lnTo>
                  <a:pt x="516" y="491"/>
                </a:lnTo>
                <a:lnTo>
                  <a:pt x="444" y="603"/>
                </a:lnTo>
                <a:lnTo>
                  <a:pt x="444" y="603"/>
                </a:lnTo>
                <a:lnTo>
                  <a:pt x="402" y="602"/>
                </a:lnTo>
                <a:lnTo>
                  <a:pt x="381" y="602"/>
                </a:lnTo>
                <a:lnTo>
                  <a:pt x="361" y="602"/>
                </a:lnTo>
                <a:lnTo>
                  <a:pt x="361" y="602"/>
                </a:lnTo>
                <a:close/>
                <a:moveTo>
                  <a:pt x="513" y="589"/>
                </a:moveTo>
                <a:lnTo>
                  <a:pt x="513" y="589"/>
                </a:lnTo>
                <a:lnTo>
                  <a:pt x="520" y="578"/>
                </a:lnTo>
                <a:lnTo>
                  <a:pt x="527" y="565"/>
                </a:lnTo>
                <a:lnTo>
                  <a:pt x="533" y="552"/>
                </a:lnTo>
                <a:lnTo>
                  <a:pt x="538" y="537"/>
                </a:lnTo>
                <a:lnTo>
                  <a:pt x="538" y="537"/>
                </a:lnTo>
                <a:lnTo>
                  <a:pt x="526" y="551"/>
                </a:lnTo>
                <a:lnTo>
                  <a:pt x="514" y="566"/>
                </a:lnTo>
                <a:lnTo>
                  <a:pt x="503" y="583"/>
                </a:lnTo>
                <a:lnTo>
                  <a:pt x="495" y="602"/>
                </a:lnTo>
                <a:lnTo>
                  <a:pt x="461" y="600"/>
                </a:lnTo>
                <a:lnTo>
                  <a:pt x="461" y="600"/>
                </a:lnTo>
                <a:lnTo>
                  <a:pt x="465" y="593"/>
                </a:lnTo>
                <a:lnTo>
                  <a:pt x="469" y="588"/>
                </a:lnTo>
                <a:lnTo>
                  <a:pt x="475" y="582"/>
                </a:lnTo>
                <a:lnTo>
                  <a:pt x="479" y="575"/>
                </a:lnTo>
                <a:lnTo>
                  <a:pt x="483" y="571"/>
                </a:lnTo>
                <a:lnTo>
                  <a:pt x="479" y="571"/>
                </a:lnTo>
                <a:lnTo>
                  <a:pt x="479" y="571"/>
                </a:lnTo>
                <a:lnTo>
                  <a:pt x="479" y="566"/>
                </a:lnTo>
                <a:lnTo>
                  <a:pt x="481" y="562"/>
                </a:lnTo>
                <a:lnTo>
                  <a:pt x="483" y="558"/>
                </a:lnTo>
                <a:lnTo>
                  <a:pt x="489" y="558"/>
                </a:lnTo>
                <a:lnTo>
                  <a:pt x="483" y="571"/>
                </a:lnTo>
                <a:lnTo>
                  <a:pt x="483" y="571"/>
                </a:lnTo>
                <a:lnTo>
                  <a:pt x="500" y="551"/>
                </a:lnTo>
                <a:lnTo>
                  <a:pt x="520" y="530"/>
                </a:lnTo>
                <a:lnTo>
                  <a:pt x="541" y="510"/>
                </a:lnTo>
                <a:lnTo>
                  <a:pt x="563" y="492"/>
                </a:lnTo>
                <a:lnTo>
                  <a:pt x="552" y="514"/>
                </a:lnTo>
                <a:lnTo>
                  <a:pt x="552" y="514"/>
                </a:lnTo>
                <a:lnTo>
                  <a:pt x="547" y="519"/>
                </a:lnTo>
                <a:lnTo>
                  <a:pt x="541" y="524"/>
                </a:lnTo>
                <a:lnTo>
                  <a:pt x="540" y="527"/>
                </a:lnTo>
                <a:lnTo>
                  <a:pt x="538" y="531"/>
                </a:lnTo>
                <a:lnTo>
                  <a:pt x="540" y="534"/>
                </a:lnTo>
                <a:lnTo>
                  <a:pt x="542" y="537"/>
                </a:lnTo>
                <a:lnTo>
                  <a:pt x="542" y="537"/>
                </a:lnTo>
                <a:lnTo>
                  <a:pt x="551" y="526"/>
                </a:lnTo>
                <a:lnTo>
                  <a:pt x="562" y="513"/>
                </a:lnTo>
                <a:lnTo>
                  <a:pt x="579" y="488"/>
                </a:lnTo>
                <a:lnTo>
                  <a:pt x="579" y="488"/>
                </a:lnTo>
                <a:lnTo>
                  <a:pt x="580" y="486"/>
                </a:lnTo>
                <a:lnTo>
                  <a:pt x="583" y="485"/>
                </a:lnTo>
                <a:lnTo>
                  <a:pt x="586" y="486"/>
                </a:lnTo>
                <a:lnTo>
                  <a:pt x="589" y="489"/>
                </a:lnTo>
                <a:lnTo>
                  <a:pt x="589" y="491"/>
                </a:lnTo>
                <a:lnTo>
                  <a:pt x="589" y="493"/>
                </a:lnTo>
                <a:lnTo>
                  <a:pt x="589" y="493"/>
                </a:lnTo>
                <a:lnTo>
                  <a:pt x="569" y="519"/>
                </a:lnTo>
                <a:lnTo>
                  <a:pt x="551" y="545"/>
                </a:lnTo>
                <a:lnTo>
                  <a:pt x="534" y="572"/>
                </a:lnTo>
                <a:lnTo>
                  <a:pt x="518" y="599"/>
                </a:lnTo>
                <a:lnTo>
                  <a:pt x="518" y="599"/>
                </a:lnTo>
                <a:lnTo>
                  <a:pt x="516" y="602"/>
                </a:lnTo>
                <a:lnTo>
                  <a:pt x="514" y="602"/>
                </a:lnTo>
                <a:lnTo>
                  <a:pt x="513" y="602"/>
                </a:lnTo>
                <a:lnTo>
                  <a:pt x="511" y="600"/>
                </a:lnTo>
                <a:lnTo>
                  <a:pt x="510" y="595"/>
                </a:lnTo>
                <a:lnTo>
                  <a:pt x="511" y="592"/>
                </a:lnTo>
                <a:lnTo>
                  <a:pt x="513" y="589"/>
                </a:lnTo>
                <a:lnTo>
                  <a:pt x="513" y="589"/>
                </a:lnTo>
                <a:close/>
                <a:moveTo>
                  <a:pt x="542" y="600"/>
                </a:moveTo>
                <a:lnTo>
                  <a:pt x="542" y="600"/>
                </a:lnTo>
                <a:lnTo>
                  <a:pt x="541" y="599"/>
                </a:lnTo>
                <a:lnTo>
                  <a:pt x="541" y="597"/>
                </a:lnTo>
                <a:lnTo>
                  <a:pt x="542" y="593"/>
                </a:lnTo>
                <a:lnTo>
                  <a:pt x="544" y="592"/>
                </a:lnTo>
                <a:lnTo>
                  <a:pt x="542" y="590"/>
                </a:lnTo>
                <a:lnTo>
                  <a:pt x="540" y="590"/>
                </a:lnTo>
                <a:lnTo>
                  <a:pt x="535" y="592"/>
                </a:lnTo>
                <a:lnTo>
                  <a:pt x="535" y="592"/>
                </a:lnTo>
                <a:lnTo>
                  <a:pt x="549" y="566"/>
                </a:lnTo>
                <a:lnTo>
                  <a:pt x="565" y="540"/>
                </a:lnTo>
                <a:lnTo>
                  <a:pt x="583" y="513"/>
                </a:lnTo>
                <a:lnTo>
                  <a:pt x="600" y="489"/>
                </a:lnTo>
                <a:lnTo>
                  <a:pt x="600" y="489"/>
                </a:lnTo>
                <a:lnTo>
                  <a:pt x="601" y="488"/>
                </a:lnTo>
                <a:lnTo>
                  <a:pt x="604" y="486"/>
                </a:lnTo>
                <a:lnTo>
                  <a:pt x="611" y="486"/>
                </a:lnTo>
                <a:lnTo>
                  <a:pt x="630" y="488"/>
                </a:lnTo>
                <a:lnTo>
                  <a:pt x="630" y="488"/>
                </a:lnTo>
                <a:lnTo>
                  <a:pt x="606" y="510"/>
                </a:lnTo>
                <a:lnTo>
                  <a:pt x="585" y="533"/>
                </a:lnTo>
                <a:lnTo>
                  <a:pt x="575" y="545"/>
                </a:lnTo>
                <a:lnTo>
                  <a:pt x="565" y="558"/>
                </a:lnTo>
                <a:lnTo>
                  <a:pt x="556" y="571"/>
                </a:lnTo>
                <a:lnTo>
                  <a:pt x="548" y="585"/>
                </a:lnTo>
                <a:lnTo>
                  <a:pt x="548" y="585"/>
                </a:lnTo>
                <a:lnTo>
                  <a:pt x="590" y="537"/>
                </a:lnTo>
                <a:lnTo>
                  <a:pt x="613" y="513"/>
                </a:lnTo>
                <a:lnTo>
                  <a:pt x="637" y="491"/>
                </a:lnTo>
                <a:lnTo>
                  <a:pt x="637" y="491"/>
                </a:lnTo>
                <a:lnTo>
                  <a:pt x="637" y="495"/>
                </a:lnTo>
                <a:lnTo>
                  <a:pt x="637" y="499"/>
                </a:lnTo>
                <a:lnTo>
                  <a:pt x="632" y="506"/>
                </a:lnTo>
                <a:lnTo>
                  <a:pt x="628" y="513"/>
                </a:lnTo>
                <a:lnTo>
                  <a:pt x="624" y="519"/>
                </a:lnTo>
                <a:lnTo>
                  <a:pt x="624" y="519"/>
                </a:lnTo>
                <a:lnTo>
                  <a:pt x="622" y="520"/>
                </a:lnTo>
                <a:lnTo>
                  <a:pt x="621" y="520"/>
                </a:lnTo>
                <a:lnTo>
                  <a:pt x="620" y="521"/>
                </a:lnTo>
                <a:lnTo>
                  <a:pt x="569" y="600"/>
                </a:lnTo>
                <a:lnTo>
                  <a:pt x="569" y="600"/>
                </a:lnTo>
                <a:lnTo>
                  <a:pt x="563" y="602"/>
                </a:lnTo>
                <a:lnTo>
                  <a:pt x="555" y="602"/>
                </a:lnTo>
                <a:lnTo>
                  <a:pt x="547" y="602"/>
                </a:lnTo>
                <a:lnTo>
                  <a:pt x="542" y="600"/>
                </a:lnTo>
                <a:lnTo>
                  <a:pt x="542" y="600"/>
                </a:lnTo>
                <a:close/>
                <a:moveTo>
                  <a:pt x="592" y="597"/>
                </a:moveTo>
                <a:lnTo>
                  <a:pt x="600" y="585"/>
                </a:lnTo>
                <a:lnTo>
                  <a:pt x="600" y="585"/>
                </a:lnTo>
                <a:lnTo>
                  <a:pt x="597" y="586"/>
                </a:lnTo>
                <a:lnTo>
                  <a:pt x="593" y="589"/>
                </a:lnTo>
                <a:lnTo>
                  <a:pt x="590" y="592"/>
                </a:lnTo>
                <a:lnTo>
                  <a:pt x="587" y="592"/>
                </a:lnTo>
                <a:lnTo>
                  <a:pt x="585" y="592"/>
                </a:lnTo>
                <a:lnTo>
                  <a:pt x="646" y="491"/>
                </a:lnTo>
                <a:lnTo>
                  <a:pt x="646" y="491"/>
                </a:lnTo>
                <a:lnTo>
                  <a:pt x="648" y="488"/>
                </a:lnTo>
                <a:lnTo>
                  <a:pt x="651" y="488"/>
                </a:lnTo>
                <a:lnTo>
                  <a:pt x="658" y="486"/>
                </a:lnTo>
                <a:lnTo>
                  <a:pt x="667" y="486"/>
                </a:lnTo>
                <a:lnTo>
                  <a:pt x="676" y="489"/>
                </a:lnTo>
                <a:lnTo>
                  <a:pt x="676" y="489"/>
                </a:lnTo>
                <a:lnTo>
                  <a:pt x="658" y="507"/>
                </a:lnTo>
                <a:lnTo>
                  <a:pt x="638" y="527"/>
                </a:lnTo>
                <a:lnTo>
                  <a:pt x="621" y="550"/>
                </a:lnTo>
                <a:lnTo>
                  <a:pt x="614" y="561"/>
                </a:lnTo>
                <a:lnTo>
                  <a:pt x="607" y="573"/>
                </a:lnTo>
                <a:lnTo>
                  <a:pt x="607" y="573"/>
                </a:lnTo>
                <a:lnTo>
                  <a:pt x="607" y="569"/>
                </a:lnTo>
                <a:lnTo>
                  <a:pt x="607" y="568"/>
                </a:lnTo>
                <a:lnTo>
                  <a:pt x="606" y="568"/>
                </a:lnTo>
                <a:lnTo>
                  <a:pt x="604" y="568"/>
                </a:lnTo>
                <a:lnTo>
                  <a:pt x="601" y="572"/>
                </a:lnTo>
                <a:lnTo>
                  <a:pt x="601" y="573"/>
                </a:lnTo>
                <a:lnTo>
                  <a:pt x="601" y="575"/>
                </a:lnTo>
                <a:lnTo>
                  <a:pt x="601" y="575"/>
                </a:lnTo>
                <a:lnTo>
                  <a:pt x="599" y="576"/>
                </a:lnTo>
                <a:lnTo>
                  <a:pt x="596" y="578"/>
                </a:lnTo>
                <a:lnTo>
                  <a:pt x="596" y="579"/>
                </a:lnTo>
                <a:lnTo>
                  <a:pt x="596" y="581"/>
                </a:lnTo>
                <a:lnTo>
                  <a:pt x="600" y="585"/>
                </a:lnTo>
                <a:lnTo>
                  <a:pt x="666" y="509"/>
                </a:lnTo>
                <a:lnTo>
                  <a:pt x="666" y="509"/>
                </a:lnTo>
                <a:lnTo>
                  <a:pt x="673" y="505"/>
                </a:lnTo>
                <a:lnTo>
                  <a:pt x="676" y="503"/>
                </a:lnTo>
                <a:lnTo>
                  <a:pt x="677" y="505"/>
                </a:lnTo>
                <a:lnTo>
                  <a:pt x="677" y="506"/>
                </a:lnTo>
                <a:lnTo>
                  <a:pt x="677" y="506"/>
                </a:lnTo>
                <a:lnTo>
                  <a:pt x="676" y="510"/>
                </a:lnTo>
                <a:lnTo>
                  <a:pt x="674" y="514"/>
                </a:lnTo>
                <a:lnTo>
                  <a:pt x="669" y="521"/>
                </a:lnTo>
                <a:lnTo>
                  <a:pt x="666" y="524"/>
                </a:lnTo>
                <a:lnTo>
                  <a:pt x="666" y="524"/>
                </a:lnTo>
                <a:lnTo>
                  <a:pt x="665" y="526"/>
                </a:lnTo>
                <a:lnTo>
                  <a:pt x="663" y="527"/>
                </a:lnTo>
                <a:lnTo>
                  <a:pt x="662" y="530"/>
                </a:lnTo>
                <a:lnTo>
                  <a:pt x="662" y="530"/>
                </a:lnTo>
                <a:lnTo>
                  <a:pt x="662" y="534"/>
                </a:lnTo>
                <a:lnTo>
                  <a:pt x="662" y="534"/>
                </a:lnTo>
                <a:lnTo>
                  <a:pt x="652" y="543"/>
                </a:lnTo>
                <a:lnTo>
                  <a:pt x="644" y="554"/>
                </a:lnTo>
                <a:lnTo>
                  <a:pt x="630" y="576"/>
                </a:lnTo>
                <a:lnTo>
                  <a:pt x="630" y="576"/>
                </a:lnTo>
                <a:lnTo>
                  <a:pt x="624" y="585"/>
                </a:lnTo>
                <a:lnTo>
                  <a:pt x="620" y="590"/>
                </a:lnTo>
                <a:lnTo>
                  <a:pt x="615" y="595"/>
                </a:lnTo>
                <a:lnTo>
                  <a:pt x="610" y="599"/>
                </a:lnTo>
                <a:lnTo>
                  <a:pt x="604" y="600"/>
                </a:lnTo>
                <a:lnTo>
                  <a:pt x="599" y="600"/>
                </a:lnTo>
                <a:lnTo>
                  <a:pt x="592" y="597"/>
                </a:lnTo>
                <a:lnTo>
                  <a:pt x="592" y="597"/>
                </a:lnTo>
                <a:close/>
                <a:moveTo>
                  <a:pt x="693" y="488"/>
                </a:moveTo>
                <a:lnTo>
                  <a:pt x="725" y="488"/>
                </a:lnTo>
                <a:lnTo>
                  <a:pt x="725" y="488"/>
                </a:lnTo>
                <a:lnTo>
                  <a:pt x="704" y="507"/>
                </a:lnTo>
                <a:lnTo>
                  <a:pt x="683" y="529"/>
                </a:lnTo>
                <a:lnTo>
                  <a:pt x="672" y="538"/>
                </a:lnTo>
                <a:lnTo>
                  <a:pt x="662" y="550"/>
                </a:lnTo>
                <a:lnTo>
                  <a:pt x="653" y="561"/>
                </a:lnTo>
                <a:lnTo>
                  <a:pt x="646" y="573"/>
                </a:lnTo>
                <a:lnTo>
                  <a:pt x="646" y="573"/>
                </a:lnTo>
                <a:lnTo>
                  <a:pt x="651" y="562"/>
                </a:lnTo>
                <a:lnTo>
                  <a:pt x="656" y="551"/>
                </a:lnTo>
                <a:lnTo>
                  <a:pt x="667" y="530"/>
                </a:lnTo>
                <a:lnTo>
                  <a:pt x="681" y="510"/>
                </a:lnTo>
                <a:lnTo>
                  <a:pt x="693" y="488"/>
                </a:lnTo>
                <a:lnTo>
                  <a:pt x="693" y="488"/>
                </a:lnTo>
                <a:close/>
                <a:moveTo>
                  <a:pt x="684" y="602"/>
                </a:moveTo>
                <a:lnTo>
                  <a:pt x="710" y="568"/>
                </a:lnTo>
                <a:lnTo>
                  <a:pt x="710" y="568"/>
                </a:lnTo>
                <a:lnTo>
                  <a:pt x="708" y="566"/>
                </a:lnTo>
                <a:lnTo>
                  <a:pt x="708" y="565"/>
                </a:lnTo>
                <a:lnTo>
                  <a:pt x="711" y="558"/>
                </a:lnTo>
                <a:lnTo>
                  <a:pt x="715" y="551"/>
                </a:lnTo>
                <a:lnTo>
                  <a:pt x="715" y="548"/>
                </a:lnTo>
                <a:lnTo>
                  <a:pt x="714" y="547"/>
                </a:lnTo>
                <a:lnTo>
                  <a:pt x="714" y="541"/>
                </a:lnTo>
                <a:lnTo>
                  <a:pt x="714" y="541"/>
                </a:lnTo>
                <a:lnTo>
                  <a:pt x="703" y="554"/>
                </a:lnTo>
                <a:lnTo>
                  <a:pt x="691" y="569"/>
                </a:lnTo>
                <a:lnTo>
                  <a:pt x="683" y="586"/>
                </a:lnTo>
                <a:lnTo>
                  <a:pt x="674" y="602"/>
                </a:lnTo>
                <a:lnTo>
                  <a:pt x="627" y="602"/>
                </a:lnTo>
                <a:lnTo>
                  <a:pt x="627" y="602"/>
                </a:lnTo>
                <a:lnTo>
                  <a:pt x="681" y="543"/>
                </a:lnTo>
                <a:lnTo>
                  <a:pt x="710" y="514"/>
                </a:lnTo>
                <a:lnTo>
                  <a:pt x="739" y="486"/>
                </a:lnTo>
                <a:lnTo>
                  <a:pt x="739" y="486"/>
                </a:lnTo>
                <a:lnTo>
                  <a:pt x="736" y="496"/>
                </a:lnTo>
                <a:lnTo>
                  <a:pt x="732" y="507"/>
                </a:lnTo>
                <a:lnTo>
                  <a:pt x="728" y="514"/>
                </a:lnTo>
                <a:lnTo>
                  <a:pt x="726" y="514"/>
                </a:lnTo>
                <a:lnTo>
                  <a:pt x="726" y="513"/>
                </a:lnTo>
                <a:lnTo>
                  <a:pt x="726" y="513"/>
                </a:lnTo>
                <a:lnTo>
                  <a:pt x="718" y="523"/>
                </a:lnTo>
                <a:lnTo>
                  <a:pt x="715" y="529"/>
                </a:lnTo>
                <a:lnTo>
                  <a:pt x="715" y="531"/>
                </a:lnTo>
                <a:lnTo>
                  <a:pt x="717" y="533"/>
                </a:lnTo>
                <a:lnTo>
                  <a:pt x="717" y="533"/>
                </a:lnTo>
                <a:lnTo>
                  <a:pt x="726" y="524"/>
                </a:lnTo>
                <a:lnTo>
                  <a:pt x="735" y="513"/>
                </a:lnTo>
                <a:lnTo>
                  <a:pt x="742" y="502"/>
                </a:lnTo>
                <a:lnTo>
                  <a:pt x="748" y="488"/>
                </a:lnTo>
                <a:lnTo>
                  <a:pt x="748" y="488"/>
                </a:lnTo>
                <a:lnTo>
                  <a:pt x="760" y="491"/>
                </a:lnTo>
                <a:lnTo>
                  <a:pt x="767" y="491"/>
                </a:lnTo>
                <a:lnTo>
                  <a:pt x="774" y="491"/>
                </a:lnTo>
                <a:lnTo>
                  <a:pt x="774" y="491"/>
                </a:lnTo>
                <a:lnTo>
                  <a:pt x="757" y="506"/>
                </a:lnTo>
                <a:lnTo>
                  <a:pt x="739" y="524"/>
                </a:lnTo>
                <a:lnTo>
                  <a:pt x="731" y="534"/>
                </a:lnTo>
                <a:lnTo>
                  <a:pt x="722" y="545"/>
                </a:lnTo>
                <a:lnTo>
                  <a:pt x="715" y="557"/>
                </a:lnTo>
                <a:lnTo>
                  <a:pt x="710" y="568"/>
                </a:lnTo>
                <a:lnTo>
                  <a:pt x="710" y="568"/>
                </a:lnTo>
                <a:lnTo>
                  <a:pt x="726" y="550"/>
                </a:lnTo>
                <a:lnTo>
                  <a:pt x="745" y="531"/>
                </a:lnTo>
                <a:lnTo>
                  <a:pt x="764" y="514"/>
                </a:lnTo>
                <a:lnTo>
                  <a:pt x="784" y="499"/>
                </a:lnTo>
                <a:lnTo>
                  <a:pt x="784" y="499"/>
                </a:lnTo>
                <a:lnTo>
                  <a:pt x="780" y="507"/>
                </a:lnTo>
                <a:lnTo>
                  <a:pt x="773" y="516"/>
                </a:lnTo>
                <a:lnTo>
                  <a:pt x="767" y="524"/>
                </a:lnTo>
                <a:lnTo>
                  <a:pt x="760" y="534"/>
                </a:lnTo>
                <a:lnTo>
                  <a:pt x="763" y="538"/>
                </a:lnTo>
                <a:lnTo>
                  <a:pt x="763" y="538"/>
                </a:lnTo>
                <a:lnTo>
                  <a:pt x="750" y="552"/>
                </a:lnTo>
                <a:lnTo>
                  <a:pt x="738" y="568"/>
                </a:lnTo>
                <a:lnTo>
                  <a:pt x="726" y="585"/>
                </a:lnTo>
                <a:lnTo>
                  <a:pt x="715" y="602"/>
                </a:lnTo>
                <a:lnTo>
                  <a:pt x="684" y="602"/>
                </a:lnTo>
                <a:close/>
                <a:moveTo>
                  <a:pt x="1161" y="512"/>
                </a:moveTo>
                <a:lnTo>
                  <a:pt x="1161" y="512"/>
                </a:lnTo>
                <a:lnTo>
                  <a:pt x="1155" y="520"/>
                </a:lnTo>
                <a:lnTo>
                  <a:pt x="1152" y="523"/>
                </a:lnTo>
                <a:lnTo>
                  <a:pt x="1149" y="524"/>
                </a:lnTo>
                <a:lnTo>
                  <a:pt x="1149" y="524"/>
                </a:lnTo>
                <a:lnTo>
                  <a:pt x="1147" y="523"/>
                </a:lnTo>
                <a:lnTo>
                  <a:pt x="1147" y="523"/>
                </a:lnTo>
                <a:lnTo>
                  <a:pt x="1152" y="516"/>
                </a:lnTo>
                <a:lnTo>
                  <a:pt x="1156" y="513"/>
                </a:lnTo>
                <a:lnTo>
                  <a:pt x="1161" y="512"/>
                </a:lnTo>
                <a:lnTo>
                  <a:pt x="1161" y="512"/>
                </a:lnTo>
                <a:close/>
                <a:moveTo>
                  <a:pt x="1083" y="566"/>
                </a:moveTo>
                <a:lnTo>
                  <a:pt x="1083" y="566"/>
                </a:lnTo>
                <a:lnTo>
                  <a:pt x="1079" y="571"/>
                </a:lnTo>
                <a:lnTo>
                  <a:pt x="1078" y="573"/>
                </a:lnTo>
                <a:lnTo>
                  <a:pt x="1076" y="576"/>
                </a:lnTo>
                <a:lnTo>
                  <a:pt x="1076" y="576"/>
                </a:lnTo>
                <a:lnTo>
                  <a:pt x="1075" y="581"/>
                </a:lnTo>
                <a:lnTo>
                  <a:pt x="1072" y="583"/>
                </a:lnTo>
                <a:lnTo>
                  <a:pt x="1065" y="590"/>
                </a:lnTo>
                <a:lnTo>
                  <a:pt x="1065" y="590"/>
                </a:lnTo>
                <a:lnTo>
                  <a:pt x="1067" y="586"/>
                </a:lnTo>
                <a:lnTo>
                  <a:pt x="1069" y="582"/>
                </a:lnTo>
                <a:lnTo>
                  <a:pt x="1076" y="576"/>
                </a:lnTo>
                <a:lnTo>
                  <a:pt x="1076" y="576"/>
                </a:lnTo>
                <a:lnTo>
                  <a:pt x="1082" y="564"/>
                </a:lnTo>
                <a:lnTo>
                  <a:pt x="1089" y="552"/>
                </a:lnTo>
                <a:lnTo>
                  <a:pt x="1104" y="531"/>
                </a:lnTo>
                <a:lnTo>
                  <a:pt x="1140" y="491"/>
                </a:lnTo>
                <a:lnTo>
                  <a:pt x="1140" y="491"/>
                </a:lnTo>
                <a:lnTo>
                  <a:pt x="1141" y="491"/>
                </a:lnTo>
                <a:lnTo>
                  <a:pt x="1144" y="489"/>
                </a:lnTo>
                <a:lnTo>
                  <a:pt x="1151" y="489"/>
                </a:lnTo>
                <a:lnTo>
                  <a:pt x="1159" y="491"/>
                </a:lnTo>
                <a:lnTo>
                  <a:pt x="1171" y="489"/>
                </a:lnTo>
                <a:lnTo>
                  <a:pt x="1083" y="566"/>
                </a:lnTo>
                <a:close/>
                <a:moveTo>
                  <a:pt x="1182" y="492"/>
                </a:moveTo>
                <a:lnTo>
                  <a:pt x="1182" y="492"/>
                </a:lnTo>
                <a:lnTo>
                  <a:pt x="1183" y="491"/>
                </a:lnTo>
                <a:lnTo>
                  <a:pt x="1186" y="489"/>
                </a:lnTo>
                <a:lnTo>
                  <a:pt x="1193" y="489"/>
                </a:lnTo>
                <a:lnTo>
                  <a:pt x="1200" y="491"/>
                </a:lnTo>
                <a:lnTo>
                  <a:pt x="1207" y="491"/>
                </a:lnTo>
                <a:lnTo>
                  <a:pt x="1133" y="555"/>
                </a:lnTo>
                <a:lnTo>
                  <a:pt x="1182" y="492"/>
                </a:lnTo>
                <a:close/>
                <a:moveTo>
                  <a:pt x="769" y="471"/>
                </a:moveTo>
                <a:lnTo>
                  <a:pt x="769" y="471"/>
                </a:lnTo>
                <a:lnTo>
                  <a:pt x="788" y="467"/>
                </a:lnTo>
                <a:lnTo>
                  <a:pt x="814" y="465"/>
                </a:lnTo>
                <a:lnTo>
                  <a:pt x="864" y="464"/>
                </a:lnTo>
                <a:lnTo>
                  <a:pt x="864" y="464"/>
                </a:lnTo>
                <a:lnTo>
                  <a:pt x="953" y="464"/>
                </a:lnTo>
                <a:lnTo>
                  <a:pt x="1041" y="465"/>
                </a:lnTo>
                <a:lnTo>
                  <a:pt x="1133" y="468"/>
                </a:lnTo>
                <a:lnTo>
                  <a:pt x="1225" y="469"/>
                </a:lnTo>
                <a:lnTo>
                  <a:pt x="1225" y="469"/>
                </a:lnTo>
                <a:lnTo>
                  <a:pt x="1228" y="471"/>
                </a:lnTo>
                <a:lnTo>
                  <a:pt x="1230" y="472"/>
                </a:lnTo>
                <a:lnTo>
                  <a:pt x="1231" y="474"/>
                </a:lnTo>
                <a:lnTo>
                  <a:pt x="1231" y="475"/>
                </a:lnTo>
                <a:lnTo>
                  <a:pt x="1227" y="475"/>
                </a:lnTo>
                <a:lnTo>
                  <a:pt x="1227" y="475"/>
                </a:lnTo>
                <a:lnTo>
                  <a:pt x="1111" y="475"/>
                </a:lnTo>
                <a:lnTo>
                  <a:pt x="998" y="475"/>
                </a:lnTo>
                <a:lnTo>
                  <a:pt x="882" y="474"/>
                </a:lnTo>
                <a:lnTo>
                  <a:pt x="826" y="472"/>
                </a:lnTo>
                <a:lnTo>
                  <a:pt x="769" y="471"/>
                </a:lnTo>
                <a:lnTo>
                  <a:pt x="769" y="471"/>
                </a:lnTo>
                <a:close/>
                <a:moveTo>
                  <a:pt x="1057" y="500"/>
                </a:moveTo>
                <a:lnTo>
                  <a:pt x="1057" y="500"/>
                </a:lnTo>
                <a:lnTo>
                  <a:pt x="1045" y="509"/>
                </a:lnTo>
                <a:lnTo>
                  <a:pt x="1034" y="517"/>
                </a:lnTo>
                <a:lnTo>
                  <a:pt x="1013" y="536"/>
                </a:lnTo>
                <a:lnTo>
                  <a:pt x="1013" y="536"/>
                </a:lnTo>
                <a:lnTo>
                  <a:pt x="1019" y="524"/>
                </a:lnTo>
                <a:lnTo>
                  <a:pt x="1024" y="512"/>
                </a:lnTo>
                <a:lnTo>
                  <a:pt x="1031" y="500"/>
                </a:lnTo>
                <a:lnTo>
                  <a:pt x="1037" y="489"/>
                </a:lnTo>
                <a:lnTo>
                  <a:pt x="1114" y="491"/>
                </a:lnTo>
                <a:lnTo>
                  <a:pt x="1027" y="568"/>
                </a:lnTo>
                <a:lnTo>
                  <a:pt x="1027" y="568"/>
                </a:lnTo>
                <a:lnTo>
                  <a:pt x="1041" y="551"/>
                </a:lnTo>
                <a:lnTo>
                  <a:pt x="1054" y="534"/>
                </a:lnTo>
                <a:lnTo>
                  <a:pt x="1065" y="516"/>
                </a:lnTo>
                <a:lnTo>
                  <a:pt x="1075" y="498"/>
                </a:lnTo>
                <a:lnTo>
                  <a:pt x="1075" y="498"/>
                </a:lnTo>
                <a:lnTo>
                  <a:pt x="1075" y="495"/>
                </a:lnTo>
                <a:lnTo>
                  <a:pt x="1075" y="493"/>
                </a:lnTo>
                <a:lnTo>
                  <a:pt x="1069" y="495"/>
                </a:lnTo>
                <a:lnTo>
                  <a:pt x="1062" y="498"/>
                </a:lnTo>
                <a:lnTo>
                  <a:pt x="1057" y="500"/>
                </a:lnTo>
                <a:lnTo>
                  <a:pt x="1057" y="500"/>
                </a:lnTo>
                <a:close/>
                <a:moveTo>
                  <a:pt x="988" y="491"/>
                </a:moveTo>
                <a:lnTo>
                  <a:pt x="1019" y="489"/>
                </a:lnTo>
                <a:lnTo>
                  <a:pt x="961" y="544"/>
                </a:lnTo>
                <a:lnTo>
                  <a:pt x="961" y="544"/>
                </a:lnTo>
                <a:lnTo>
                  <a:pt x="974" y="520"/>
                </a:lnTo>
                <a:lnTo>
                  <a:pt x="981" y="509"/>
                </a:lnTo>
                <a:lnTo>
                  <a:pt x="986" y="498"/>
                </a:lnTo>
                <a:lnTo>
                  <a:pt x="986" y="498"/>
                </a:lnTo>
                <a:lnTo>
                  <a:pt x="988" y="491"/>
                </a:lnTo>
                <a:lnTo>
                  <a:pt x="988" y="491"/>
                </a:lnTo>
                <a:close/>
                <a:moveTo>
                  <a:pt x="948" y="491"/>
                </a:moveTo>
                <a:lnTo>
                  <a:pt x="948" y="491"/>
                </a:lnTo>
                <a:lnTo>
                  <a:pt x="936" y="503"/>
                </a:lnTo>
                <a:lnTo>
                  <a:pt x="925" y="517"/>
                </a:lnTo>
                <a:lnTo>
                  <a:pt x="911" y="530"/>
                </a:lnTo>
                <a:lnTo>
                  <a:pt x="904" y="536"/>
                </a:lnTo>
                <a:lnTo>
                  <a:pt x="896" y="541"/>
                </a:lnTo>
                <a:lnTo>
                  <a:pt x="896" y="541"/>
                </a:lnTo>
                <a:lnTo>
                  <a:pt x="913" y="520"/>
                </a:lnTo>
                <a:lnTo>
                  <a:pt x="920" y="509"/>
                </a:lnTo>
                <a:lnTo>
                  <a:pt x="927" y="496"/>
                </a:lnTo>
                <a:lnTo>
                  <a:pt x="927" y="496"/>
                </a:lnTo>
                <a:lnTo>
                  <a:pt x="927" y="493"/>
                </a:lnTo>
                <a:lnTo>
                  <a:pt x="929" y="491"/>
                </a:lnTo>
                <a:lnTo>
                  <a:pt x="929" y="491"/>
                </a:lnTo>
                <a:lnTo>
                  <a:pt x="933" y="489"/>
                </a:lnTo>
                <a:lnTo>
                  <a:pt x="939" y="489"/>
                </a:lnTo>
                <a:lnTo>
                  <a:pt x="948" y="491"/>
                </a:lnTo>
                <a:lnTo>
                  <a:pt x="948" y="491"/>
                </a:lnTo>
                <a:close/>
                <a:moveTo>
                  <a:pt x="912" y="489"/>
                </a:moveTo>
                <a:lnTo>
                  <a:pt x="867" y="534"/>
                </a:lnTo>
                <a:lnTo>
                  <a:pt x="867" y="534"/>
                </a:lnTo>
                <a:lnTo>
                  <a:pt x="873" y="523"/>
                </a:lnTo>
                <a:lnTo>
                  <a:pt x="880" y="512"/>
                </a:lnTo>
                <a:lnTo>
                  <a:pt x="895" y="489"/>
                </a:lnTo>
                <a:lnTo>
                  <a:pt x="895" y="489"/>
                </a:lnTo>
                <a:lnTo>
                  <a:pt x="898" y="489"/>
                </a:lnTo>
                <a:lnTo>
                  <a:pt x="902" y="489"/>
                </a:lnTo>
                <a:lnTo>
                  <a:pt x="912" y="489"/>
                </a:lnTo>
                <a:lnTo>
                  <a:pt x="912" y="489"/>
                </a:lnTo>
                <a:close/>
                <a:moveTo>
                  <a:pt x="873" y="492"/>
                </a:moveTo>
                <a:lnTo>
                  <a:pt x="873" y="492"/>
                </a:lnTo>
                <a:lnTo>
                  <a:pt x="856" y="502"/>
                </a:lnTo>
                <a:lnTo>
                  <a:pt x="842" y="514"/>
                </a:lnTo>
                <a:lnTo>
                  <a:pt x="814" y="538"/>
                </a:lnTo>
                <a:lnTo>
                  <a:pt x="814" y="538"/>
                </a:lnTo>
                <a:lnTo>
                  <a:pt x="814" y="543"/>
                </a:lnTo>
                <a:lnTo>
                  <a:pt x="812" y="545"/>
                </a:lnTo>
                <a:lnTo>
                  <a:pt x="809" y="548"/>
                </a:lnTo>
                <a:lnTo>
                  <a:pt x="807" y="551"/>
                </a:lnTo>
                <a:lnTo>
                  <a:pt x="811" y="541"/>
                </a:lnTo>
                <a:lnTo>
                  <a:pt x="812" y="538"/>
                </a:lnTo>
                <a:lnTo>
                  <a:pt x="814" y="538"/>
                </a:lnTo>
                <a:lnTo>
                  <a:pt x="814" y="538"/>
                </a:lnTo>
                <a:lnTo>
                  <a:pt x="818" y="533"/>
                </a:lnTo>
                <a:lnTo>
                  <a:pt x="822" y="526"/>
                </a:lnTo>
                <a:lnTo>
                  <a:pt x="830" y="512"/>
                </a:lnTo>
                <a:lnTo>
                  <a:pt x="835" y="503"/>
                </a:lnTo>
                <a:lnTo>
                  <a:pt x="839" y="498"/>
                </a:lnTo>
                <a:lnTo>
                  <a:pt x="845" y="492"/>
                </a:lnTo>
                <a:lnTo>
                  <a:pt x="852" y="489"/>
                </a:lnTo>
                <a:lnTo>
                  <a:pt x="852" y="489"/>
                </a:lnTo>
                <a:lnTo>
                  <a:pt x="857" y="489"/>
                </a:lnTo>
                <a:lnTo>
                  <a:pt x="863" y="489"/>
                </a:lnTo>
                <a:lnTo>
                  <a:pt x="868" y="491"/>
                </a:lnTo>
                <a:lnTo>
                  <a:pt x="873" y="492"/>
                </a:lnTo>
                <a:lnTo>
                  <a:pt x="873" y="492"/>
                </a:lnTo>
                <a:close/>
                <a:moveTo>
                  <a:pt x="729" y="602"/>
                </a:moveTo>
                <a:lnTo>
                  <a:pt x="729" y="602"/>
                </a:lnTo>
                <a:lnTo>
                  <a:pt x="738" y="588"/>
                </a:lnTo>
                <a:lnTo>
                  <a:pt x="743" y="581"/>
                </a:lnTo>
                <a:lnTo>
                  <a:pt x="749" y="575"/>
                </a:lnTo>
                <a:lnTo>
                  <a:pt x="749" y="575"/>
                </a:lnTo>
                <a:lnTo>
                  <a:pt x="748" y="573"/>
                </a:lnTo>
                <a:lnTo>
                  <a:pt x="746" y="572"/>
                </a:lnTo>
                <a:lnTo>
                  <a:pt x="746" y="572"/>
                </a:lnTo>
                <a:lnTo>
                  <a:pt x="749" y="568"/>
                </a:lnTo>
                <a:lnTo>
                  <a:pt x="752" y="564"/>
                </a:lnTo>
                <a:lnTo>
                  <a:pt x="755" y="559"/>
                </a:lnTo>
                <a:lnTo>
                  <a:pt x="757" y="555"/>
                </a:lnTo>
                <a:lnTo>
                  <a:pt x="759" y="554"/>
                </a:lnTo>
                <a:lnTo>
                  <a:pt x="756" y="552"/>
                </a:lnTo>
                <a:lnTo>
                  <a:pt x="756" y="552"/>
                </a:lnTo>
                <a:lnTo>
                  <a:pt x="777" y="523"/>
                </a:lnTo>
                <a:lnTo>
                  <a:pt x="788" y="509"/>
                </a:lnTo>
                <a:lnTo>
                  <a:pt x="797" y="492"/>
                </a:lnTo>
                <a:lnTo>
                  <a:pt x="797" y="492"/>
                </a:lnTo>
                <a:lnTo>
                  <a:pt x="800" y="489"/>
                </a:lnTo>
                <a:lnTo>
                  <a:pt x="801" y="489"/>
                </a:lnTo>
                <a:lnTo>
                  <a:pt x="808" y="489"/>
                </a:lnTo>
                <a:lnTo>
                  <a:pt x="825" y="491"/>
                </a:lnTo>
                <a:lnTo>
                  <a:pt x="825" y="491"/>
                </a:lnTo>
                <a:lnTo>
                  <a:pt x="791" y="520"/>
                </a:lnTo>
                <a:lnTo>
                  <a:pt x="776" y="536"/>
                </a:lnTo>
                <a:lnTo>
                  <a:pt x="760" y="551"/>
                </a:lnTo>
                <a:lnTo>
                  <a:pt x="762" y="555"/>
                </a:lnTo>
                <a:lnTo>
                  <a:pt x="762" y="555"/>
                </a:lnTo>
                <a:lnTo>
                  <a:pt x="759" y="558"/>
                </a:lnTo>
                <a:lnTo>
                  <a:pt x="756" y="564"/>
                </a:lnTo>
                <a:lnTo>
                  <a:pt x="752" y="572"/>
                </a:lnTo>
                <a:lnTo>
                  <a:pt x="752" y="572"/>
                </a:lnTo>
                <a:lnTo>
                  <a:pt x="769" y="554"/>
                </a:lnTo>
                <a:lnTo>
                  <a:pt x="787" y="536"/>
                </a:lnTo>
                <a:lnTo>
                  <a:pt x="807" y="517"/>
                </a:lnTo>
                <a:lnTo>
                  <a:pt x="828" y="499"/>
                </a:lnTo>
                <a:lnTo>
                  <a:pt x="828" y="499"/>
                </a:lnTo>
                <a:lnTo>
                  <a:pt x="826" y="506"/>
                </a:lnTo>
                <a:lnTo>
                  <a:pt x="823" y="512"/>
                </a:lnTo>
                <a:lnTo>
                  <a:pt x="821" y="519"/>
                </a:lnTo>
                <a:lnTo>
                  <a:pt x="815" y="524"/>
                </a:lnTo>
                <a:lnTo>
                  <a:pt x="815" y="524"/>
                </a:lnTo>
                <a:lnTo>
                  <a:pt x="814" y="521"/>
                </a:lnTo>
                <a:lnTo>
                  <a:pt x="814" y="523"/>
                </a:lnTo>
                <a:lnTo>
                  <a:pt x="811" y="527"/>
                </a:lnTo>
                <a:lnTo>
                  <a:pt x="812" y="530"/>
                </a:lnTo>
                <a:lnTo>
                  <a:pt x="812" y="530"/>
                </a:lnTo>
                <a:lnTo>
                  <a:pt x="802" y="543"/>
                </a:lnTo>
                <a:lnTo>
                  <a:pt x="793" y="555"/>
                </a:lnTo>
                <a:lnTo>
                  <a:pt x="781" y="569"/>
                </a:lnTo>
                <a:lnTo>
                  <a:pt x="773" y="582"/>
                </a:lnTo>
                <a:lnTo>
                  <a:pt x="773" y="582"/>
                </a:lnTo>
                <a:lnTo>
                  <a:pt x="764" y="593"/>
                </a:lnTo>
                <a:lnTo>
                  <a:pt x="763" y="596"/>
                </a:lnTo>
                <a:lnTo>
                  <a:pt x="762" y="599"/>
                </a:lnTo>
                <a:lnTo>
                  <a:pt x="763" y="602"/>
                </a:lnTo>
                <a:lnTo>
                  <a:pt x="764" y="606"/>
                </a:lnTo>
                <a:lnTo>
                  <a:pt x="764" y="606"/>
                </a:lnTo>
                <a:lnTo>
                  <a:pt x="748" y="603"/>
                </a:lnTo>
                <a:lnTo>
                  <a:pt x="729" y="602"/>
                </a:lnTo>
                <a:lnTo>
                  <a:pt x="729" y="602"/>
                </a:lnTo>
                <a:close/>
                <a:moveTo>
                  <a:pt x="769" y="604"/>
                </a:moveTo>
                <a:lnTo>
                  <a:pt x="769" y="604"/>
                </a:lnTo>
                <a:lnTo>
                  <a:pt x="791" y="576"/>
                </a:lnTo>
                <a:lnTo>
                  <a:pt x="816" y="550"/>
                </a:lnTo>
                <a:lnTo>
                  <a:pt x="843" y="524"/>
                </a:lnTo>
                <a:lnTo>
                  <a:pt x="871" y="502"/>
                </a:lnTo>
                <a:lnTo>
                  <a:pt x="871" y="502"/>
                </a:lnTo>
                <a:lnTo>
                  <a:pt x="871" y="507"/>
                </a:lnTo>
                <a:lnTo>
                  <a:pt x="871" y="513"/>
                </a:lnTo>
                <a:lnTo>
                  <a:pt x="868" y="519"/>
                </a:lnTo>
                <a:lnTo>
                  <a:pt x="864" y="521"/>
                </a:lnTo>
                <a:lnTo>
                  <a:pt x="863" y="523"/>
                </a:lnTo>
                <a:lnTo>
                  <a:pt x="860" y="526"/>
                </a:lnTo>
                <a:lnTo>
                  <a:pt x="860" y="526"/>
                </a:lnTo>
                <a:lnTo>
                  <a:pt x="846" y="547"/>
                </a:lnTo>
                <a:lnTo>
                  <a:pt x="832" y="566"/>
                </a:lnTo>
                <a:lnTo>
                  <a:pt x="816" y="586"/>
                </a:lnTo>
                <a:lnTo>
                  <a:pt x="804" y="606"/>
                </a:lnTo>
                <a:lnTo>
                  <a:pt x="804" y="606"/>
                </a:lnTo>
                <a:lnTo>
                  <a:pt x="801" y="606"/>
                </a:lnTo>
                <a:lnTo>
                  <a:pt x="798" y="607"/>
                </a:lnTo>
                <a:lnTo>
                  <a:pt x="787" y="606"/>
                </a:lnTo>
                <a:lnTo>
                  <a:pt x="769" y="604"/>
                </a:lnTo>
                <a:lnTo>
                  <a:pt x="769" y="604"/>
                </a:lnTo>
                <a:close/>
                <a:moveTo>
                  <a:pt x="850" y="557"/>
                </a:moveTo>
                <a:lnTo>
                  <a:pt x="850" y="557"/>
                </a:lnTo>
                <a:lnTo>
                  <a:pt x="849" y="561"/>
                </a:lnTo>
                <a:lnTo>
                  <a:pt x="847" y="565"/>
                </a:lnTo>
                <a:lnTo>
                  <a:pt x="845" y="568"/>
                </a:lnTo>
                <a:lnTo>
                  <a:pt x="840" y="569"/>
                </a:lnTo>
                <a:lnTo>
                  <a:pt x="840" y="569"/>
                </a:lnTo>
                <a:lnTo>
                  <a:pt x="842" y="566"/>
                </a:lnTo>
                <a:lnTo>
                  <a:pt x="845" y="564"/>
                </a:lnTo>
                <a:lnTo>
                  <a:pt x="850" y="557"/>
                </a:lnTo>
                <a:lnTo>
                  <a:pt x="850" y="557"/>
                </a:lnTo>
                <a:close/>
                <a:moveTo>
                  <a:pt x="819" y="606"/>
                </a:moveTo>
                <a:lnTo>
                  <a:pt x="819" y="606"/>
                </a:lnTo>
                <a:lnTo>
                  <a:pt x="825" y="597"/>
                </a:lnTo>
                <a:lnTo>
                  <a:pt x="828" y="589"/>
                </a:lnTo>
                <a:lnTo>
                  <a:pt x="832" y="581"/>
                </a:lnTo>
                <a:lnTo>
                  <a:pt x="835" y="576"/>
                </a:lnTo>
                <a:lnTo>
                  <a:pt x="839" y="573"/>
                </a:lnTo>
                <a:lnTo>
                  <a:pt x="837" y="582"/>
                </a:lnTo>
                <a:lnTo>
                  <a:pt x="837" y="582"/>
                </a:lnTo>
                <a:lnTo>
                  <a:pt x="874" y="540"/>
                </a:lnTo>
                <a:lnTo>
                  <a:pt x="892" y="520"/>
                </a:lnTo>
                <a:lnTo>
                  <a:pt x="913" y="500"/>
                </a:lnTo>
                <a:lnTo>
                  <a:pt x="913" y="500"/>
                </a:lnTo>
                <a:lnTo>
                  <a:pt x="912" y="506"/>
                </a:lnTo>
                <a:lnTo>
                  <a:pt x="911" y="510"/>
                </a:lnTo>
                <a:lnTo>
                  <a:pt x="906" y="517"/>
                </a:lnTo>
                <a:lnTo>
                  <a:pt x="899" y="523"/>
                </a:lnTo>
                <a:lnTo>
                  <a:pt x="892" y="533"/>
                </a:lnTo>
                <a:lnTo>
                  <a:pt x="894" y="537"/>
                </a:lnTo>
                <a:lnTo>
                  <a:pt x="894" y="537"/>
                </a:lnTo>
                <a:lnTo>
                  <a:pt x="868" y="571"/>
                </a:lnTo>
                <a:lnTo>
                  <a:pt x="857" y="589"/>
                </a:lnTo>
                <a:lnTo>
                  <a:pt x="846" y="606"/>
                </a:lnTo>
                <a:lnTo>
                  <a:pt x="819" y="606"/>
                </a:lnTo>
                <a:close/>
                <a:moveTo>
                  <a:pt x="894" y="604"/>
                </a:moveTo>
                <a:lnTo>
                  <a:pt x="894" y="604"/>
                </a:lnTo>
                <a:lnTo>
                  <a:pt x="916" y="572"/>
                </a:lnTo>
                <a:lnTo>
                  <a:pt x="926" y="555"/>
                </a:lnTo>
                <a:lnTo>
                  <a:pt x="936" y="537"/>
                </a:lnTo>
                <a:lnTo>
                  <a:pt x="936" y="537"/>
                </a:lnTo>
                <a:lnTo>
                  <a:pt x="922" y="552"/>
                </a:lnTo>
                <a:lnTo>
                  <a:pt x="906" y="569"/>
                </a:lnTo>
                <a:lnTo>
                  <a:pt x="892" y="588"/>
                </a:lnTo>
                <a:lnTo>
                  <a:pt x="881" y="607"/>
                </a:lnTo>
                <a:lnTo>
                  <a:pt x="860" y="607"/>
                </a:lnTo>
                <a:lnTo>
                  <a:pt x="891" y="555"/>
                </a:lnTo>
                <a:lnTo>
                  <a:pt x="891" y="555"/>
                </a:lnTo>
                <a:lnTo>
                  <a:pt x="892" y="558"/>
                </a:lnTo>
                <a:lnTo>
                  <a:pt x="891" y="561"/>
                </a:lnTo>
                <a:lnTo>
                  <a:pt x="889" y="564"/>
                </a:lnTo>
                <a:lnTo>
                  <a:pt x="889" y="568"/>
                </a:lnTo>
                <a:lnTo>
                  <a:pt x="889" y="568"/>
                </a:lnTo>
                <a:lnTo>
                  <a:pt x="904" y="551"/>
                </a:lnTo>
                <a:lnTo>
                  <a:pt x="919" y="534"/>
                </a:lnTo>
                <a:lnTo>
                  <a:pt x="951" y="502"/>
                </a:lnTo>
                <a:lnTo>
                  <a:pt x="951" y="502"/>
                </a:lnTo>
                <a:lnTo>
                  <a:pt x="948" y="507"/>
                </a:lnTo>
                <a:lnTo>
                  <a:pt x="944" y="513"/>
                </a:lnTo>
                <a:lnTo>
                  <a:pt x="939" y="520"/>
                </a:lnTo>
                <a:lnTo>
                  <a:pt x="937" y="523"/>
                </a:lnTo>
                <a:lnTo>
                  <a:pt x="936" y="527"/>
                </a:lnTo>
                <a:lnTo>
                  <a:pt x="936" y="527"/>
                </a:lnTo>
                <a:lnTo>
                  <a:pt x="939" y="526"/>
                </a:lnTo>
                <a:lnTo>
                  <a:pt x="946" y="523"/>
                </a:lnTo>
                <a:lnTo>
                  <a:pt x="948" y="521"/>
                </a:lnTo>
                <a:lnTo>
                  <a:pt x="953" y="520"/>
                </a:lnTo>
                <a:lnTo>
                  <a:pt x="954" y="516"/>
                </a:lnTo>
                <a:lnTo>
                  <a:pt x="956" y="512"/>
                </a:lnTo>
                <a:lnTo>
                  <a:pt x="956" y="512"/>
                </a:lnTo>
                <a:lnTo>
                  <a:pt x="956" y="509"/>
                </a:lnTo>
                <a:lnTo>
                  <a:pt x="957" y="506"/>
                </a:lnTo>
                <a:lnTo>
                  <a:pt x="957" y="506"/>
                </a:lnTo>
                <a:lnTo>
                  <a:pt x="954" y="505"/>
                </a:lnTo>
                <a:lnTo>
                  <a:pt x="953" y="502"/>
                </a:lnTo>
                <a:lnTo>
                  <a:pt x="954" y="499"/>
                </a:lnTo>
                <a:lnTo>
                  <a:pt x="957" y="498"/>
                </a:lnTo>
                <a:lnTo>
                  <a:pt x="957" y="498"/>
                </a:lnTo>
                <a:lnTo>
                  <a:pt x="960" y="498"/>
                </a:lnTo>
                <a:lnTo>
                  <a:pt x="958" y="499"/>
                </a:lnTo>
                <a:lnTo>
                  <a:pt x="957" y="502"/>
                </a:lnTo>
                <a:lnTo>
                  <a:pt x="957" y="505"/>
                </a:lnTo>
                <a:lnTo>
                  <a:pt x="957" y="506"/>
                </a:lnTo>
                <a:lnTo>
                  <a:pt x="957" y="506"/>
                </a:lnTo>
                <a:lnTo>
                  <a:pt x="961" y="500"/>
                </a:lnTo>
                <a:lnTo>
                  <a:pt x="967" y="493"/>
                </a:lnTo>
                <a:lnTo>
                  <a:pt x="970" y="492"/>
                </a:lnTo>
                <a:lnTo>
                  <a:pt x="974" y="489"/>
                </a:lnTo>
                <a:lnTo>
                  <a:pt x="978" y="489"/>
                </a:lnTo>
                <a:lnTo>
                  <a:pt x="984" y="491"/>
                </a:lnTo>
                <a:lnTo>
                  <a:pt x="984" y="491"/>
                </a:lnTo>
                <a:lnTo>
                  <a:pt x="946" y="550"/>
                </a:lnTo>
                <a:lnTo>
                  <a:pt x="908" y="610"/>
                </a:lnTo>
                <a:lnTo>
                  <a:pt x="908" y="610"/>
                </a:lnTo>
                <a:lnTo>
                  <a:pt x="902" y="604"/>
                </a:lnTo>
                <a:lnTo>
                  <a:pt x="898" y="603"/>
                </a:lnTo>
                <a:lnTo>
                  <a:pt x="894" y="604"/>
                </a:lnTo>
                <a:lnTo>
                  <a:pt x="894" y="604"/>
                </a:lnTo>
                <a:close/>
                <a:moveTo>
                  <a:pt x="920" y="607"/>
                </a:moveTo>
                <a:lnTo>
                  <a:pt x="920" y="607"/>
                </a:lnTo>
                <a:lnTo>
                  <a:pt x="930" y="590"/>
                </a:lnTo>
                <a:lnTo>
                  <a:pt x="940" y="578"/>
                </a:lnTo>
                <a:lnTo>
                  <a:pt x="951" y="565"/>
                </a:lnTo>
                <a:lnTo>
                  <a:pt x="964" y="552"/>
                </a:lnTo>
                <a:lnTo>
                  <a:pt x="964" y="552"/>
                </a:lnTo>
                <a:lnTo>
                  <a:pt x="992" y="526"/>
                </a:lnTo>
                <a:lnTo>
                  <a:pt x="1006" y="513"/>
                </a:lnTo>
                <a:lnTo>
                  <a:pt x="1022" y="502"/>
                </a:lnTo>
                <a:lnTo>
                  <a:pt x="1022" y="502"/>
                </a:lnTo>
                <a:lnTo>
                  <a:pt x="1013" y="516"/>
                </a:lnTo>
                <a:lnTo>
                  <a:pt x="1005" y="530"/>
                </a:lnTo>
                <a:lnTo>
                  <a:pt x="986" y="557"/>
                </a:lnTo>
                <a:lnTo>
                  <a:pt x="968" y="582"/>
                </a:lnTo>
                <a:lnTo>
                  <a:pt x="950" y="607"/>
                </a:lnTo>
                <a:lnTo>
                  <a:pt x="950" y="607"/>
                </a:lnTo>
                <a:lnTo>
                  <a:pt x="948" y="610"/>
                </a:lnTo>
                <a:lnTo>
                  <a:pt x="944" y="611"/>
                </a:lnTo>
                <a:lnTo>
                  <a:pt x="936" y="611"/>
                </a:lnTo>
                <a:lnTo>
                  <a:pt x="927" y="610"/>
                </a:lnTo>
                <a:lnTo>
                  <a:pt x="920" y="607"/>
                </a:lnTo>
                <a:lnTo>
                  <a:pt x="920" y="607"/>
                </a:lnTo>
                <a:close/>
                <a:moveTo>
                  <a:pt x="961" y="609"/>
                </a:moveTo>
                <a:lnTo>
                  <a:pt x="961" y="609"/>
                </a:lnTo>
                <a:lnTo>
                  <a:pt x="984" y="581"/>
                </a:lnTo>
                <a:lnTo>
                  <a:pt x="1008" y="554"/>
                </a:lnTo>
                <a:lnTo>
                  <a:pt x="1033" y="530"/>
                </a:lnTo>
                <a:lnTo>
                  <a:pt x="1060" y="506"/>
                </a:lnTo>
                <a:lnTo>
                  <a:pt x="1060" y="506"/>
                </a:lnTo>
                <a:lnTo>
                  <a:pt x="1060" y="513"/>
                </a:lnTo>
                <a:lnTo>
                  <a:pt x="1058" y="519"/>
                </a:lnTo>
                <a:lnTo>
                  <a:pt x="1058" y="519"/>
                </a:lnTo>
                <a:lnTo>
                  <a:pt x="1045" y="537"/>
                </a:lnTo>
                <a:lnTo>
                  <a:pt x="1031" y="555"/>
                </a:lnTo>
                <a:lnTo>
                  <a:pt x="1016" y="575"/>
                </a:lnTo>
                <a:lnTo>
                  <a:pt x="1009" y="583"/>
                </a:lnTo>
                <a:lnTo>
                  <a:pt x="999" y="592"/>
                </a:lnTo>
                <a:lnTo>
                  <a:pt x="999" y="592"/>
                </a:lnTo>
                <a:lnTo>
                  <a:pt x="995" y="597"/>
                </a:lnTo>
                <a:lnTo>
                  <a:pt x="985" y="606"/>
                </a:lnTo>
                <a:lnTo>
                  <a:pt x="981" y="610"/>
                </a:lnTo>
                <a:lnTo>
                  <a:pt x="974" y="611"/>
                </a:lnTo>
                <a:lnTo>
                  <a:pt x="968" y="611"/>
                </a:lnTo>
                <a:lnTo>
                  <a:pt x="961" y="609"/>
                </a:lnTo>
                <a:lnTo>
                  <a:pt x="961" y="609"/>
                </a:lnTo>
                <a:close/>
                <a:moveTo>
                  <a:pt x="1000" y="611"/>
                </a:moveTo>
                <a:lnTo>
                  <a:pt x="1000" y="611"/>
                </a:lnTo>
                <a:lnTo>
                  <a:pt x="1010" y="597"/>
                </a:lnTo>
                <a:lnTo>
                  <a:pt x="1013" y="593"/>
                </a:lnTo>
                <a:lnTo>
                  <a:pt x="1020" y="590"/>
                </a:lnTo>
                <a:lnTo>
                  <a:pt x="1020" y="590"/>
                </a:lnTo>
                <a:lnTo>
                  <a:pt x="1016" y="590"/>
                </a:lnTo>
                <a:lnTo>
                  <a:pt x="1015" y="590"/>
                </a:lnTo>
                <a:lnTo>
                  <a:pt x="1015" y="589"/>
                </a:lnTo>
                <a:lnTo>
                  <a:pt x="1015" y="588"/>
                </a:lnTo>
                <a:lnTo>
                  <a:pt x="1017" y="585"/>
                </a:lnTo>
                <a:lnTo>
                  <a:pt x="1020" y="583"/>
                </a:lnTo>
                <a:lnTo>
                  <a:pt x="1031" y="571"/>
                </a:lnTo>
                <a:lnTo>
                  <a:pt x="1022" y="586"/>
                </a:lnTo>
                <a:lnTo>
                  <a:pt x="1022" y="586"/>
                </a:lnTo>
                <a:lnTo>
                  <a:pt x="1071" y="540"/>
                </a:lnTo>
                <a:lnTo>
                  <a:pt x="1096" y="519"/>
                </a:lnTo>
                <a:lnTo>
                  <a:pt x="1121" y="498"/>
                </a:lnTo>
                <a:lnTo>
                  <a:pt x="1121" y="498"/>
                </a:lnTo>
                <a:lnTo>
                  <a:pt x="1126" y="493"/>
                </a:lnTo>
                <a:lnTo>
                  <a:pt x="1127" y="495"/>
                </a:lnTo>
                <a:lnTo>
                  <a:pt x="1126" y="496"/>
                </a:lnTo>
                <a:lnTo>
                  <a:pt x="1124" y="500"/>
                </a:lnTo>
                <a:lnTo>
                  <a:pt x="1123" y="505"/>
                </a:lnTo>
                <a:lnTo>
                  <a:pt x="1123" y="505"/>
                </a:lnTo>
                <a:lnTo>
                  <a:pt x="1120" y="506"/>
                </a:lnTo>
                <a:lnTo>
                  <a:pt x="1117" y="507"/>
                </a:lnTo>
                <a:lnTo>
                  <a:pt x="1114" y="509"/>
                </a:lnTo>
                <a:lnTo>
                  <a:pt x="1113" y="510"/>
                </a:lnTo>
                <a:lnTo>
                  <a:pt x="1113" y="510"/>
                </a:lnTo>
                <a:lnTo>
                  <a:pt x="1103" y="524"/>
                </a:lnTo>
                <a:lnTo>
                  <a:pt x="1093" y="537"/>
                </a:lnTo>
                <a:lnTo>
                  <a:pt x="1074" y="561"/>
                </a:lnTo>
                <a:lnTo>
                  <a:pt x="1052" y="585"/>
                </a:lnTo>
                <a:lnTo>
                  <a:pt x="1043" y="597"/>
                </a:lnTo>
                <a:lnTo>
                  <a:pt x="1034" y="611"/>
                </a:lnTo>
                <a:lnTo>
                  <a:pt x="1034" y="611"/>
                </a:lnTo>
                <a:lnTo>
                  <a:pt x="1031" y="613"/>
                </a:lnTo>
                <a:lnTo>
                  <a:pt x="1027" y="614"/>
                </a:lnTo>
                <a:lnTo>
                  <a:pt x="1017" y="616"/>
                </a:lnTo>
                <a:lnTo>
                  <a:pt x="1008" y="614"/>
                </a:lnTo>
                <a:lnTo>
                  <a:pt x="1000" y="611"/>
                </a:lnTo>
                <a:lnTo>
                  <a:pt x="1000" y="611"/>
                </a:lnTo>
                <a:close/>
                <a:moveTo>
                  <a:pt x="1078" y="602"/>
                </a:moveTo>
                <a:lnTo>
                  <a:pt x="1076" y="606"/>
                </a:lnTo>
                <a:lnTo>
                  <a:pt x="1075" y="607"/>
                </a:lnTo>
                <a:lnTo>
                  <a:pt x="1072" y="609"/>
                </a:lnTo>
                <a:lnTo>
                  <a:pt x="1072" y="609"/>
                </a:lnTo>
                <a:lnTo>
                  <a:pt x="1071" y="610"/>
                </a:lnTo>
                <a:lnTo>
                  <a:pt x="1071" y="610"/>
                </a:lnTo>
                <a:lnTo>
                  <a:pt x="1068" y="613"/>
                </a:lnTo>
                <a:lnTo>
                  <a:pt x="1065" y="616"/>
                </a:lnTo>
                <a:lnTo>
                  <a:pt x="1058" y="616"/>
                </a:lnTo>
                <a:lnTo>
                  <a:pt x="1051" y="616"/>
                </a:lnTo>
                <a:lnTo>
                  <a:pt x="1044" y="616"/>
                </a:lnTo>
                <a:lnTo>
                  <a:pt x="1044" y="616"/>
                </a:lnTo>
                <a:lnTo>
                  <a:pt x="1092" y="571"/>
                </a:lnTo>
                <a:lnTo>
                  <a:pt x="1116" y="548"/>
                </a:lnTo>
                <a:lnTo>
                  <a:pt x="1140" y="527"/>
                </a:lnTo>
                <a:lnTo>
                  <a:pt x="1099" y="581"/>
                </a:lnTo>
                <a:lnTo>
                  <a:pt x="1097" y="581"/>
                </a:lnTo>
                <a:lnTo>
                  <a:pt x="1096" y="583"/>
                </a:lnTo>
                <a:lnTo>
                  <a:pt x="1096" y="585"/>
                </a:lnTo>
                <a:lnTo>
                  <a:pt x="1096" y="585"/>
                </a:lnTo>
                <a:lnTo>
                  <a:pt x="1092" y="589"/>
                </a:lnTo>
                <a:lnTo>
                  <a:pt x="1089" y="593"/>
                </a:lnTo>
                <a:lnTo>
                  <a:pt x="1085" y="599"/>
                </a:lnTo>
                <a:lnTo>
                  <a:pt x="1081" y="602"/>
                </a:lnTo>
                <a:lnTo>
                  <a:pt x="1078" y="602"/>
                </a:lnTo>
                <a:close/>
                <a:moveTo>
                  <a:pt x="1171" y="610"/>
                </a:moveTo>
                <a:lnTo>
                  <a:pt x="1171" y="610"/>
                </a:lnTo>
                <a:lnTo>
                  <a:pt x="1180" y="600"/>
                </a:lnTo>
                <a:lnTo>
                  <a:pt x="1190" y="590"/>
                </a:lnTo>
                <a:lnTo>
                  <a:pt x="1200" y="579"/>
                </a:lnTo>
                <a:lnTo>
                  <a:pt x="1210" y="572"/>
                </a:lnTo>
                <a:lnTo>
                  <a:pt x="1210" y="572"/>
                </a:lnTo>
                <a:lnTo>
                  <a:pt x="1210" y="573"/>
                </a:lnTo>
                <a:lnTo>
                  <a:pt x="1210" y="573"/>
                </a:lnTo>
                <a:lnTo>
                  <a:pt x="1210" y="573"/>
                </a:lnTo>
                <a:lnTo>
                  <a:pt x="1210" y="573"/>
                </a:lnTo>
                <a:lnTo>
                  <a:pt x="1203" y="585"/>
                </a:lnTo>
                <a:lnTo>
                  <a:pt x="1193" y="596"/>
                </a:lnTo>
                <a:lnTo>
                  <a:pt x="1183" y="604"/>
                </a:lnTo>
                <a:lnTo>
                  <a:pt x="1178" y="607"/>
                </a:lnTo>
                <a:lnTo>
                  <a:pt x="1171" y="610"/>
                </a:lnTo>
                <a:lnTo>
                  <a:pt x="1171" y="610"/>
                </a:lnTo>
                <a:close/>
                <a:moveTo>
                  <a:pt x="1214" y="568"/>
                </a:moveTo>
                <a:lnTo>
                  <a:pt x="1214" y="568"/>
                </a:lnTo>
                <a:lnTo>
                  <a:pt x="1218" y="561"/>
                </a:lnTo>
                <a:lnTo>
                  <a:pt x="1223" y="554"/>
                </a:lnTo>
                <a:lnTo>
                  <a:pt x="1232" y="541"/>
                </a:lnTo>
                <a:lnTo>
                  <a:pt x="1253" y="520"/>
                </a:lnTo>
                <a:lnTo>
                  <a:pt x="1253" y="520"/>
                </a:lnTo>
                <a:lnTo>
                  <a:pt x="1258" y="513"/>
                </a:lnTo>
                <a:lnTo>
                  <a:pt x="1260" y="506"/>
                </a:lnTo>
                <a:lnTo>
                  <a:pt x="1256" y="507"/>
                </a:lnTo>
                <a:lnTo>
                  <a:pt x="1256" y="507"/>
                </a:lnTo>
                <a:lnTo>
                  <a:pt x="1255" y="512"/>
                </a:lnTo>
                <a:lnTo>
                  <a:pt x="1253" y="513"/>
                </a:lnTo>
                <a:lnTo>
                  <a:pt x="1251" y="514"/>
                </a:lnTo>
                <a:lnTo>
                  <a:pt x="1249" y="513"/>
                </a:lnTo>
                <a:lnTo>
                  <a:pt x="1246" y="513"/>
                </a:lnTo>
                <a:lnTo>
                  <a:pt x="1244" y="514"/>
                </a:lnTo>
                <a:lnTo>
                  <a:pt x="1242" y="516"/>
                </a:lnTo>
                <a:lnTo>
                  <a:pt x="1241" y="520"/>
                </a:lnTo>
                <a:lnTo>
                  <a:pt x="1246" y="517"/>
                </a:lnTo>
                <a:lnTo>
                  <a:pt x="1246" y="517"/>
                </a:lnTo>
                <a:lnTo>
                  <a:pt x="1246" y="521"/>
                </a:lnTo>
                <a:lnTo>
                  <a:pt x="1244" y="524"/>
                </a:lnTo>
                <a:lnTo>
                  <a:pt x="1241" y="527"/>
                </a:lnTo>
                <a:lnTo>
                  <a:pt x="1237" y="530"/>
                </a:lnTo>
                <a:lnTo>
                  <a:pt x="1237" y="530"/>
                </a:lnTo>
                <a:lnTo>
                  <a:pt x="1227" y="543"/>
                </a:lnTo>
                <a:lnTo>
                  <a:pt x="1214" y="555"/>
                </a:lnTo>
                <a:lnTo>
                  <a:pt x="1200" y="569"/>
                </a:lnTo>
                <a:lnTo>
                  <a:pt x="1187" y="583"/>
                </a:lnTo>
                <a:lnTo>
                  <a:pt x="1186" y="583"/>
                </a:lnTo>
                <a:lnTo>
                  <a:pt x="1186" y="585"/>
                </a:lnTo>
                <a:lnTo>
                  <a:pt x="1182" y="589"/>
                </a:lnTo>
                <a:lnTo>
                  <a:pt x="1180" y="589"/>
                </a:lnTo>
                <a:lnTo>
                  <a:pt x="1178" y="590"/>
                </a:lnTo>
                <a:lnTo>
                  <a:pt x="1173" y="595"/>
                </a:lnTo>
                <a:lnTo>
                  <a:pt x="1173" y="596"/>
                </a:lnTo>
                <a:lnTo>
                  <a:pt x="1173" y="596"/>
                </a:lnTo>
                <a:lnTo>
                  <a:pt x="1171" y="602"/>
                </a:lnTo>
                <a:lnTo>
                  <a:pt x="1166" y="607"/>
                </a:lnTo>
                <a:lnTo>
                  <a:pt x="1161" y="611"/>
                </a:lnTo>
                <a:lnTo>
                  <a:pt x="1158" y="614"/>
                </a:lnTo>
                <a:lnTo>
                  <a:pt x="1154" y="614"/>
                </a:lnTo>
                <a:lnTo>
                  <a:pt x="1154" y="614"/>
                </a:lnTo>
                <a:lnTo>
                  <a:pt x="1137" y="616"/>
                </a:lnTo>
                <a:lnTo>
                  <a:pt x="1119" y="616"/>
                </a:lnTo>
                <a:lnTo>
                  <a:pt x="1082" y="616"/>
                </a:lnTo>
                <a:lnTo>
                  <a:pt x="1082" y="616"/>
                </a:lnTo>
                <a:lnTo>
                  <a:pt x="1113" y="585"/>
                </a:lnTo>
                <a:lnTo>
                  <a:pt x="1145" y="557"/>
                </a:lnTo>
                <a:lnTo>
                  <a:pt x="1211" y="499"/>
                </a:lnTo>
                <a:lnTo>
                  <a:pt x="1211" y="499"/>
                </a:lnTo>
                <a:lnTo>
                  <a:pt x="1214" y="496"/>
                </a:lnTo>
                <a:lnTo>
                  <a:pt x="1218" y="493"/>
                </a:lnTo>
                <a:lnTo>
                  <a:pt x="1224" y="493"/>
                </a:lnTo>
                <a:lnTo>
                  <a:pt x="1225" y="493"/>
                </a:lnTo>
                <a:lnTo>
                  <a:pt x="1227" y="496"/>
                </a:lnTo>
                <a:lnTo>
                  <a:pt x="1227" y="496"/>
                </a:lnTo>
                <a:lnTo>
                  <a:pt x="1217" y="509"/>
                </a:lnTo>
                <a:lnTo>
                  <a:pt x="1207" y="521"/>
                </a:lnTo>
                <a:lnTo>
                  <a:pt x="1186" y="545"/>
                </a:lnTo>
                <a:lnTo>
                  <a:pt x="1141" y="593"/>
                </a:lnTo>
                <a:lnTo>
                  <a:pt x="1141" y="593"/>
                </a:lnTo>
                <a:lnTo>
                  <a:pt x="1138" y="596"/>
                </a:lnTo>
                <a:lnTo>
                  <a:pt x="1135" y="599"/>
                </a:lnTo>
                <a:lnTo>
                  <a:pt x="1134" y="603"/>
                </a:lnTo>
                <a:lnTo>
                  <a:pt x="1137" y="610"/>
                </a:lnTo>
                <a:lnTo>
                  <a:pt x="1137" y="610"/>
                </a:lnTo>
                <a:lnTo>
                  <a:pt x="1196" y="547"/>
                </a:lnTo>
                <a:lnTo>
                  <a:pt x="1227" y="517"/>
                </a:lnTo>
                <a:lnTo>
                  <a:pt x="1259" y="489"/>
                </a:lnTo>
                <a:lnTo>
                  <a:pt x="1259" y="489"/>
                </a:lnTo>
                <a:lnTo>
                  <a:pt x="1260" y="492"/>
                </a:lnTo>
                <a:lnTo>
                  <a:pt x="1262" y="493"/>
                </a:lnTo>
                <a:lnTo>
                  <a:pt x="1259" y="498"/>
                </a:lnTo>
                <a:lnTo>
                  <a:pt x="1258" y="502"/>
                </a:lnTo>
                <a:lnTo>
                  <a:pt x="1259" y="503"/>
                </a:lnTo>
                <a:lnTo>
                  <a:pt x="1260" y="506"/>
                </a:lnTo>
                <a:lnTo>
                  <a:pt x="1260" y="506"/>
                </a:lnTo>
                <a:lnTo>
                  <a:pt x="1263" y="503"/>
                </a:lnTo>
                <a:lnTo>
                  <a:pt x="1267" y="499"/>
                </a:lnTo>
                <a:lnTo>
                  <a:pt x="1269" y="495"/>
                </a:lnTo>
                <a:lnTo>
                  <a:pt x="1272" y="492"/>
                </a:lnTo>
                <a:lnTo>
                  <a:pt x="1272" y="492"/>
                </a:lnTo>
                <a:lnTo>
                  <a:pt x="1279" y="489"/>
                </a:lnTo>
                <a:lnTo>
                  <a:pt x="1280" y="489"/>
                </a:lnTo>
                <a:lnTo>
                  <a:pt x="1280" y="491"/>
                </a:lnTo>
                <a:lnTo>
                  <a:pt x="1279" y="495"/>
                </a:lnTo>
                <a:lnTo>
                  <a:pt x="1276" y="498"/>
                </a:lnTo>
                <a:lnTo>
                  <a:pt x="1276" y="498"/>
                </a:lnTo>
                <a:lnTo>
                  <a:pt x="1245" y="534"/>
                </a:lnTo>
                <a:lnTo>
                  <a:pt x="1231" y="552"/>
                </a:lnTo>
                <a:lnTo>
                  <a:pt x="1214" y="568"/>
                </a:lnTo>
                <a:lnTo>
                  <a:pt x="1214" y="568"/>
                </a:lnTo>
                <a:close/>
                <a:moveTo>
                  <a:pt x="1244" y="493"/>
                </a:moveTo>
                <a:lnTo>
                  <a:pt x="1232" y="502"/>
                </a:lnTo>
                <a:lnTo>
                  <a:pt x="1232" y="502"/>
                </a:lnTo>
                <a:lnTo>
                  <a:pt x="1232" y="498"/>
                </a:lnTo>
                <a:lnTo>
                  <a:pt x="1234" y="495"/>
                </a:lnTo>
                <a:lnTo>
                  <a:pt x="1234" y="495"/>
                </a:lnTo>
                <a:lnTo>
                  <a:pt x="1237" y="493"/>
                </a:lnTo>
                <a:lnTo>
                  <a:pt x="1239" y="492"/>
                </a:lnTo>
                <a:lnTo>
                  <a:pt x="1244" y="493"/>
                </a:lnTo>
                <a:lnTo>
                  <a:pt x="1244" y="493"/>
                </a:lnTo>
                <a:close/>
                <a:moveTo>
                  <a:pt x="1241" y="469"/>
                </a:moveTo>
                <a:lnTo>
                  <a:pt x="1283" y="472"/>
                </a:lnTo>
                <a:lnTo>
                  <a:pt x="1242" y="478"/>
                </a:lnTo>
                <a:lnTo>
                  <a:pt x="1242" y="478"/>
                </a:lnTo>
                <a:lnTo>
                  <a:pt x="1241" y="474"/>
                </a:lnTo>
                <a:lnTo>
                  <a:pt x="1241" y="472"/>
                </a:lnTo>
                <a:lnTo>
                  <a:pt x="1241" y="469"/>
                </a:lnTo>
                <a:lnTo>
                  <a:pt x="1241" y="469"/>
                </a:lnTo>
                <a:close/>
                <a:moveTo>
                  <a:pt x="1224" y="606"/>
                </a:moveTo>
                <a:lnTo>
                  <a:pt x="1224" y="606"/>
                </a:lnTo>
                <a:lnTo>
                  <a:pt x="1241" y="576"/>
                </a:lnTo>
                <a:lnTo>
                  <a:pt x="1260" y="548"/>
                </a:lnTo>
                <a:lnTo>
                  <a:pt x="1280" y="520"/>
                </a:lnTo>
                <a:lnTo>
                  <a:pt x="1301" y="493"/>
                </a:lnTo>
                <a:lnTo>
                  <a:pt x="1301" y="493"/>
                </a:lnTo>
                <a:lnTo>
                  <a:pt x="1301" y="492"/>
                </a:lnTo>
                <a:lnTo>
                  <a:pt x="1301" y="489"/>
                </a:lnTo>
                <a:lnTo>
                  <a:pt x="1301" y="489"/>
                </a:lnTo>
                <a:lnTo>
                  <a:pt x="1303" y="488"/>
                </a:lnTo>
                <a:lnTo>
                  <a:pt x="1305" y="488"/>
                </a:lnTo>
                <a:lnTo>
                  <a:pt x="1307" y="491"/>
                </a:lnTo>
                <a:lnTo>
                  <a:pt x="1307" y="493"/>
                </a:lnTo>
                <a:lnTo>
                  <a:pt x="1308" y="500"/>
                </a:lnTo>
                <a:lnTo>
                  <a:pt x="1307" y="505"/>
                </a:lnTo>
                <a:lnTo>
                  <a:pt x="1307" y="505"/>
                </a:lnTo>
                <a:lnTo>
                  <a:pt x="1286" y="529"/>
                </a:lnTo>
                <a:lnTo>
                  <a:pt x="1265" y="554"/>
                </a:lnTo>
                <a:lnTo>
                  <a:pt x="1244" y="579"/>
                </a:lnTo>
                <a:lnTo>
                  <a:pt x="1224" y="606"/>
                </a:lnTo>
                <a:lnTo>
                  <a:pt x="1224" y="606"/>
                </a:lnTo>
                <a:close/>
                <a:moveTo>
                  <a:pt x="1283" y="602"/>
                </a:moveTo>
                <a:lnTo>
                  <a:pt x="1239" y="651"/>
                </a:lnTo>
                <a:lnTo>
                  <a:pt x="1307" y="551"/>
                </a:lnTo>
                <a:lnTo>
                  <a:pt x="1307" y="551"/>
                </a:lnTo>
                <a:lnTo>
                  <a:pt x="1307" y="550"/>
                </a:lnTo>
                <a:lnTo>
                  <a:pt x="1305" y="548"/>
                </a:lnTo>
                <a:lnTo>
                  <a:pt x="1300" y="552"/>
                </a:lnTo>
                <a:lnTo>
                  <a:pt x="1290" y="559"/>
                </a:lnTo>
                <a:lnTo>
                  <a:pt x="1283" y="566"/>
                </a:lnTo>
                <a:lnTo>
                  <a:pt x="1283" y="566"/>
                </a:lnTo>
                <a:lnTo>
                  <a:pt x="1286" y="558"/>
                </a:lnTo>
                <a:lnTo>
                  <a:pt x="1290" y="551"/>
                </a:lnTo>
                <a:lnTo>
                  <a:pt x="1293" y="545"/>
                </a:lnTo>
                <a:lnTo>
                  <a:pt x="1296" y="540"/>
                </a:lnTo>
                <a:lnTo>
                  <a:pt x="1296" y="540"/>
                </a:lnTo>
                <a:lnTo>
                  <a:pt x="1298" y="537"/>
                </a:lnTo>
                <a:lnTo>
                  <a:pt x="1303" y="533"/>
                </a:lnTo>
                <a:lnTo>
                  <a:pt x="1304" y="527"/>
                </a:lnTo>
                <a:lnTo>
                  <a:pt x="1307" y="521"/>
                </a:lnTo>
                <a:lnTo>
                  <a:pt x="1307" y="521"/>
                </a:lnTo>
                <a:lnTo>
                  <a:pt x="1311" y="534"/>
                </a:lnTo>
                <a:lnTo>
                  <a:pt x="1312" y="547"/>
                </a:lnTo>
                <a:lnTo>
                  <a:pt x="1311" y="558"/>
                </a:lnTo>
                <a:lnTo>
                  <a:pt x="1308" y="569"/>
                </a:lnTo>
                <a:lnTo>
                  <a:pt x="1304" y="581"/>
                </a:lnTo>
                <a:lnTo>
                  <a:pt x="1297" y="589"/>
                </a:lnTo>
                <a:lnTo>
                  <a:pt x="1291" y="596"/>
                </a:lnTo>
                <a:lnTo>
                  <a:pt x="1283" y="602"/>
                </a:lnTo>
                <a:lnTo>
                  <a:pt x="1283" y="602"/>
                </a:lnTo>
                <a:close/>
                <a:moveTo>
                  <a:pt x="1308" y="606"/>
                </a:moveTo>
                <a:lnTo>
                  <a:pt x="1308" y="606"/>
                </a:lnTo>
                <a:lnTo>
                  <a:pt x="1304" y="611"/>
                </a:lnTo>
                <a:lnTo>
                  <a:pt x="1298" y="617"/>
                </a:lnTo>
                <a:lnTo>
                  <a:pt x="1286" y="630"/>
                </a:lnTo>
                <a:lnTo>
                  <a:pt x="1286" y="630"/>
                </a:lnTo>
                <a:lnTo>
                  <a:pt x="1287" y="625"/>
                </a:lnTo>
                <a:lnTo>
                  <a:pt x="1289" y="623"/>
                </a:lnTo>
                <a:lnTo>
                  <a:pt x="1293" y="617"/>
                </a:lnTo>
                <a:lnTo>
                  <a:pt x="1298" y="611"/>
                </a:lnTo>
                <a:lnTo>
                  <a:pt x="1303" y="607"/>
                </a:lnTo>
                <a:lnTo>
                  <a:pt x="1303" y="607"/>
                </a:lnTo>
                <a:lnTo>
                  <a:pt x="1304" y="604"/>
                </a:lnTo>
                <a:lnTo>
                  <a:pt x="1305" y="603"/>
                </a:lnTo>
                <a:lnTo>
                  <a:pt x="1307" y="604"/>
                </a:lnTo>
                <a:lnTo>
                  <a:pt x="1308" y="606"/>
                </a:lnTo>
                <a:lnTo>
                  <a:pt x="1308" y="606"/>
                </a:lnTo>
                <a:close/>
                <a:moveTo>
                  <a:pt x="1279" y="625"/>
                </a:moveTo>
                <a:lnTo>
                  <a:pt x="1208" y="720"/>
                </a:lnTo>
                <a:lnTo>
                  <a:pt x="1208" y="720"/>
                </a:lnTo>
                <a:lnTo>
                  <a:pt x="1206" y="714"/>
                </a:lnTo>
                <a:lnTo>
                  <a:pt x="1204" y="708"/>
                </a:lnTo>
                <a:lnTo>
                  <a:pt x="1206" y="703"/>
                </a:lnTo>
                <a:lnTo>
                  <a:pt x="1208" y="697"/>
                </a:lnTo>
                <a:lnTo>
                  <a:pt x="1277" y="621"/>
                </a:lnTo>
                <a:lnTo>
                  <a:pt x="1277" y="621"/>
                </a:lnTo>
                <a:lnTo>
                  <a:pt x="1279" y="625"/>
                </a:lnTo>
                <a:lnTo>
                  <a:pt x="1279" y="625"/>
                </a:lnTo>
                <a:close/>
                <a:moveTo>
                  <a:pt x="1262" y="573"/>
                </a:moveTo>
                <a:lnTo>
                  <a:pt x="1262" y="573"/>
                </a:lnTo>
                <a:lnTo>
                  <a:pt x="1270" y="562"/>
                </a:lnTo>
                <a:lnTo>
                  <a:pt x="1275" y="557"/>
                </a:lnTo>
                <a:lnTo>
                  <a:pt x="1280" y="551"/>
                </a:lnTo>
                <a:lnTo>
                  <a:pt x="1280" y="551"/>
                </a:lnTo>
                <a:lnTo>
                  <a:pt x="1279" y="554"/>
                </a:lnTo>
                <a:lnTo>
                  <a:pt x="1279" y="554"/>
                </a:lnTo>
                <a:lnTo>
                  <a:pt x="1276" y="561"/>
                </a:lnTo>
                <a:lnTo>
                  <a:pt x="1273" y="565"/>
                </a:lnTo>
                <a:lnTo>
                  <a:pt x="1269" y="569"/>
                </a:lnTo>
                <a:lnTo>
                  <a:pt x="1262" y="573"/>
                </a:lnTo>
                <a:lnTo>
                  <a:pt x="1262" y="573"/>
                </a:lnTo>
                <a:close/>
                <a:moveTo>
                  <a:pt x="1214" y="655"/>
                </a:moveTo>
                <a:lnTo>
                  <a:pt x="1260" y="599"/>
                </a:lnTo>
                <a:lnTo>
                  <a:pt x="1204" y="686"/>
                </a:lnTo>
                <a:lnTo>
                  <a:pt x="1204" y="686"/>
                </a:lnTo>
                <a:lnTo>
                  <a:pt x="1201" y="682"/>
                </a:lnTo>
                <a:lnTo>
                  <a:pt x="1201" y="677"/>
                </a:lnTo>
                <a:lnTo>
                  <a:pt x="1203" y="673"/>
                </a:lnTo>
                <a:lnTo>
                  <a:pt x="1204" y="669"/>
                </a:lnTo>
                <a:lnTo>
                  <a:pt x="1208" y="661"/>
                </a:lnTo>
                <a:lnTo>
                  <a:pt x="1214" y="655"/>
                </a:lnTo>
                <a:lnTo>
                  <a:pt x="1214" y="655"/>
                </a:lnTo>
                <a:close/>
                <a:moveTo>
                  <a:pt x="1187" y="690"/>
                </a:moveTo>
                <a:lnTo>
                  <a:pt x="1187" y="690"/>
                </a:lnTo>
                <a:lnTo>
                  <a:pt x="1189" y="687"/>
                </a:lnTo>
                <a:lnTo>
                  <a:pt x="1190" y="686"/>
                </a:lnTo>
                <a:lnTo>
                  <a:pt x="1192" y="692"/>
                </a:lnTo>
                <a:lnTo>
                  <a:pt x="1192" y="701"/>
                </a:lnTo>
                <a:lnTo>
                  <a:pt x="1192" y="706"/>
                </a:lnTo>
                <a:lnTo>
                  <a:pt x="1189" y="708"/>
                </a:lnTo>
                <a:lnTo>
                  <a:pt x="1189" y="708"/>
                </a:lnTo>
                <a:lnTo>
                  <a:pt x="1187" y="704"/>
                </a:lnTo>
                <a:lnTo>
                  <a:pt x="1187" y="699"/>
                </a:lnTo>
                <a:lnTo>
                  <a:pt x="1187" y="690"/>
                </a:lnTo>
                <a:lnTo>
                  <a:pt x="1187" y="690"/>
                </a:lnTo>
                <a:close/>
                <a:moveTo>
                  <a:pt x="1190" y="725"/>
                </a:moveTo>
                <a:lnTo>
                  <a:pt x="1190" y="725"/>
                </a:lnTo>
                <a:lnTo>
                  <a:pt x="1193" y="722"/>
                </a:lnTo>
                <a:lnTo>
                  <a:pt x="1194" y="721"/>
                </a:lnTo>
                <a:lnTo>
                  <a:pt x="1194" y="721"/>
                </a:lnTo>
                <a:lnTo>
                  <a:pt x="1197" y="732"/>
                </a:lnTo>
                <a:lnTo>
                  <a:pt x="1196" y="738"/>
                </a:lnTo>
                <a:lnTo>
                  <a:pt x="1194" y="741"/>
                </a:lnTo>
                <a:lnTo>
                  <a:pt x="1192" y="744"/>
                </a:lnTo>
                <a:lnTo>
                  <a:pt x="1192" y="744"/>
                </a:lnTo>
                <a:lnTo>
                  <a:pt x="1190" y="739"/>
                </a:lnTo>
                <a:lnTo>
                  <a:pt x="1189" y="734"/>
                </a:lnTo>
                <a:lnTo>
                  <a:pt x="1190" y="729"/>
                </a:lnTo>
                <a:lnTo>
                  <a:pt x="1190" y="725"/>
                </a:lnTo>
                <a:lnTo>
                  <a:pt x="1190" y="725"/>
                </a:lnTo>
                <a:close/>
                <a:moveTo>
                  <a:pt x="1208" y="812"/>
                </a:moveTo>
                <a:lnTo>
                  <a:pt x="1208" y="812"/>
                </a:lnTo>
                <a:lnTo>
                  <a:pt x="1207" y="815"/>
                </a:lnTo>
                <a:lnTo>
                  <a:pt x="1207" y="815"/>
                </a:lnTo>
                <a:lnTo>
                  <a:pt x="1206" y="815"/>
                </a:lnTo>
                <a:lnTo>
                  <a:pt x="1204" y="814"/>
                </a:lnTo>
                <a:lnTo>
                  <a:pt x="1201" y="810"/>
                </a:lnTo>
                <a:lnTo>
                  <a:pt x="1201" y="805"/>
                </a:lnTo>
                <a:lnTo>
                  <a:pt x="1201" y="805"/>
                </a:lnTo>
                <a:lnTo>
                  <a:pt x="1201" y="800"/>
                </a:lnTo>
                <a:lnTo>
                  <a:pt x="1200" y="794"/>
                </a:lnTo>
                <a:lnTo>
                  <a:pt x="1196" y="784"/>
                </a:lnTo>
                <a:lnTo>
                  <a:pt x="1192" y="774"/>
                </a:lnTo>
                <a:lnTo>
                  <a:pt x="1192" y="769"/>
                </a:lnTo>
                <a:lnTo>
                  <a:pt x="1192" y="762"/>
                </a:lnTo>
                <a:lnTo>
                  <a:pt x="1192" y="762"/>
                </a:lnTo>
                <a:lnTo>
                  <a:pt x="1192" y="758"/>
                </a:lnTo>
                <a:lnTo>
                  <a:pt x="1193" y="755"/>
                </a:lnTo>
                <a:lnTo>
                  <a:pt x="1196" y="755"/>
                </a:lnTo>
                <a:lnTo>
                  <a:pt x="1197" y="756"/>
                </a:lnTo>
                <a:lnTo>
                  <a:pt x="1199" y="762"/>
                </a:lnTo>
                <a:lnTo>
                  <a:pt x="1200" y="765"/>
                </a:lnTo>
                <a:lnTo>
                  <a:pt x="1200" y="765"/>
                </a:lnTo>
                <a:lnTo>
                  <a:pt x="1199" y="772"/>
                </a:lnTo>
                <a:lnTo>
                  <a:pt x="1199" y="779"/>
                </a:lnTo>
                <a:lnTo>
                  <a:pt x="1200" y="784"/>
                </a:lnTo>
                <a:lnTo>
                  <a:pt x="1203" y="790"/>
                </a:lnTo>
                <a:lnTo>
                  <a:pt x="1208" y="801"/>
                </a:lnTo>
                <a:lnTo>
                  <a:pt x="1210" y="807"/>
                </a:lnTo>
                <a:lnTo>
                  <a:pt x="1208" y="812"/>
                </a:lnTo>
                <a:lnTo>
                  <a:pt x="1208" y="812"/>
                </a:lnTo>
                <a:close/>
                <a:moveTo>
                  <a:pt x="1208" y="741"/>
                </a:moveTo>
                <a:lnTo>
                  <a:pt x="1208" y="741"/>
                </a:lnTo>
                <a:lnTo>
                  <a:pt x="1231" y="710"/>
                </a:lnTo>
                <a:lnTo>
                  <a:pt x="1253" y="679"/>
                </a:lnTo>
                <a:lnTo>
                  <a:pt x="1266" y="663"/>
                </a:lnTo>
                <a:lnTo>
                  <a:pt x="1279" y="648"/>
                </a:lnTo>
                <a:lnTo>
                  <a:pt x="1293" y="634"/>
                </a:lnTo>
                <a:lnTo>
                  <a:pt x="1308" y="621"/>
                </a:lnTo>
                <a:lnTo>
                  <a:pt x="1308" y="621"/>
                </a:lnTo>
                <a:lnTo>
                  <a:pt x="1310" y="623"/>
                </a:lnTo>
                <a:lnTo>
                  <a:pt x="1310" y="625"/>
                </a:lnTo>
                <a:lnTo>
                  <a:pt x="1308" y="630"/>
                </a:lnTo>
                <a:lnTo>
                  <a:pt x="1307" y="631"/>
                </a:lnTo>
                <a:lnTo>
                  <a:pt x="1305" y="631"/>
                </a:lnTo>
                <a:lnTo>
                  <a:pt x="1304" y="631"/>
                </a:lnTo>
                <a:lnTo>
                  <a:pt x="1303" y="628"/>
                </a:lnTo>
                <a:lnTo>
                  <a:pt x="1303" y="628"/>
                </a:lnTo>
                <a:lnTo>
                  <a:pt x="1280" y="662"/>
                </a:lnTo>
                <a:lnTo>
                  <a:pt x="1258" y="693"/>
                </a:lnTo>
                <a:lnTo>
                  <a:pt x="1234" y="725"/>
                </a:lnTo>
                <a:lnTo>
                  <a:pt x="1211" y="759"/>
                </a:lnTo>
                <a:lnTo>
                  <a:pt x="1211" y="759"/>
                </a:lnTo>
                <a:lnTo>
                  <a:pt x="1208" y="756"/>
                </a:lnTo>
                <a:lnTo>
                  <a:pt x="1207" y="751"/>
                </a:lnTo>
                <a:lnTo>
                  <a:pt x="1207" y="746"/>
                </a:lnTo>
                <a:lnTo>
                  <a:pt x="1208" y="741"/>
                </a:lnTo>
                <a:lnTo>
                  <a:pt x="1208" y="741"/>
                </a:lnTo>
                <a:close/>
                <a:moveTo>
                  <a:pt x="1223" y="758"/>
                </a:moveTo>
                <a:lnTo>
                  <a:pt x="1223" y="758"/>
                </a:lnTo>
                <a:lnTo>
                  <a:pt x="1245" y="725"/>
                </a:lnTo>
                <a:lnTo>
                  <a:pt x="1267" y="692"/>
                </a:lnTo>
                <a:lnTo>
                  <a:pt x="1291" y="658"/>
                </a:lnTo>
                <a:lnTo>
                  <a:pt x="1304" y="642"/>
                </a:lnTo>
                <a:lnTo>
                  <a:pt x="1318" y="627"/>
                </a:lnTo>
                <a:lnTo>
                  <a:pt x="1318" y="627"/>
                </a:lnTo>
                <a:lnTo>
                  <a:pt x="1319" y="625"/>
                </a:lnTo>
                <a:lnTo>
                  <a:pt x="1321" y="627"/>
                </a:lnTo>
                <a:lnTo>
                  <a:pt x="1322" y="631"/>
                </a:lnTo>
                <a:lnTo>
                  <a:pt x="1322" y="637"/>
                </a:lnTo>
                <a:lnTo>
                  <a:pt x="1321" y="641"/>
                </a:lnTo>
                <a:lnTo>
                  <a:pt x="1321" y="641"/>
                </a:lnTo>
                <a:lnTo>
                  <a:pt x="1272" y="720"/>
                </a:lnTo>
                <a:lnTo>
                  <a:pt x="1246" y="759"/>
                </a:lnTo>
                <a:lnTo>
                  <a:pt x="1220" y="796"/>
                </a:lnTo>
                <a:lnTo>
                  <a:pt x="1220" y="796"/>
                </a:lnTo>
                <a:lnTo>
                  <a:pt x="1215" y="787"/>
                </a:lnTo>
                <a:lnTo>
                  <a:pt x="1215" y="777"/>
                </a:lnTo>
                <a:lnTo>
                  <a:pt x="1217" y="767"/>
                </a:lnTo>
                <a:lnTo>
                  <a:pt x="1223" y="758"/>
                </a:lnTo>
                <a:lnTo>
                  <a:pt x="1223" y="758"/>
                </a:lnTo>
                <a:close/>
                <a:moveTo>
                  <a:pt x="1329" y="648"/>
                </a:moveTo>
                <a:lnTo>
                  <a:pt x="1329" y="648"/>
                </a:lnTo>
                <a:lnTo>
                  <a:pt x="1334" y="649"/>
                </a:lnTo>
                <a:lnTo>
                  <a:pt x="1339" y="648"/>
                </a:lnTo>
                <a:lnTo>
                  <a:pt x="1348" y="644"/>
                </a:lnTo>
                <a:lnTo>
                  <a:pt x="1366" y="632"/>
                </a:lnTo>
                <a:lnTo>
                  <a:pt x="1366" y="632"/>
                </a:lnTo>
                <a:lnTo>
                  <a:pt x="1343" y="662"/>
                </a:lnTo>
                <a:lnTo>
                  <a:pt x="1321" y="694"/>
                </a:lnTo>
                <a:lnTo>
                  <a:pt x="1300" y="727"/>
                </a:lnTo>
                <a:lnTo>
                  <a:pt x="1282" y="759"/>
                </a:lnTo>
                <a:lnTo>
                  <a:pt x="1282" y="759"/>
                </a:lnTo>
                <a:lnTo>
                  <a:pt x="1304" y="701"/>
                </a:lnTo>
                <a:lnTo>
                  <a:pt x="1317" y="673"/>
                </a:lnTo>
                <a:lnTo>
                  <a:pt x="1329" y="648"/>
                </a:lnTo>
                <a:lnTo>
                  <a:pt x="1329" y="648"/>
                </a:lnTo>
                <a:close/>
                <a:moveTo>
                  <a:pt x="1234" y="803"/>
                </a:moveTo>
                <a:lnTo>
                  <a:pt x="1234" y="803"/>
                </a:lnTo>
                <a:lnTo>
                  <a:pt x="1258" y="766"/>
                </a:lnTo>
                <a:lnTo>
                  <a:pt x="1269" y="748"/>
                </a:lnTo>
                <a:lnTo>
                  <a:pt x="1280" y="729"/>
                </a:lnTo>
                <a:lnTo>
                  <a:pt x="1280" y="729"/>
                </a:lnTo>
                <a:lnTo>
                  <a:pt x="1282" y="731"/>
                </a:lnTo>
                <a:lnTo>
                  <a:pt x="1282" y="732"/>
                </a:lnTo>
                <a:lnTo>
                  <a:pt x="1282" y="732"/>
                </a:lnTo>
                <a:lnTo>
                  <a:pt x="1282" y="732"/>
                </a:lnTo>
                <a:lnTo>
                  <a:pt x="1272" y="752"/>
                </a:lnTo>
                <a:lnTo>
                  <a:pt x="1260" y="772"/>
                </a:lnTo>
                <a:lnTo>
                  <a:pt x="1255" y="780"/>
                </a:lnTo>
                <a:lnTo>
                  <a:pt x="1248" y="790"/>
                </a:lnTo>
                <a:lnTo>
                  <a:pt x="1241" y="797"/>
                </a:lnTo>
                <a:lnTo>
                  <a:pt x="1234" y="803"/>
                </a:lnTo>
                <a:lnTo>
                  <a:pt x="1234" y="803"/>
                </a:lnTo>
                <a:close/>
                <a:moveTo>
                  <a:pt x="1279" y="772"/>
                </a:moveTo>
                <a:lnTo>
                  <a:pt x="1279" y="772"/>
                </a:lnTo>
                <a:lnTo>
                  <a:pt x="1321" y="708"/>
                </a:lnTo>
                <a:lnTo>
                  <a:pt x="1342" y="676"/>
                </a:lnTo>
                <a:lnTo>
                  <a:pt x="1366" y="647"/>
                </a:lnTo>
                <a:lnTo>
                  <a:pt x="1366" y="647"/>
                </a:lnTo>
                <a:lnTo>
                  <a:pt x="1367" y="652"/>
                </a:lnTo>
                <a:lnTo>
                  <a:pt x="1367" y="655"/>
                </a:lnTo>
                <a:lnTo>
                  <a:pt x="1367" y="656"/>
                </a:lnTo>
                <a:lnTo>
                  <a:pt x="1367" y="656"/>
                </a:lnTo>
                <a:lnTo>
                  <a:pt x="1353" y="675"/>
                </a:lnTo>
                <a:lnTo>
                  <a:pt x="1339" y="696"/>
                </a:lnTo>
                <a:lnTo>
                  <a:pt x="1312" y="742"/>
                </a:lnTo>
                <a:lnTo>
                  <a:pt x="1312" y="742"/>
                </a:lnTo>
                <a:lnTo>
                  <a:pt x="1308" y="752"/>
                </a:lnTo>
                <a:lnTo>
                  <a:pt x="1305" y="756"/>
                </a:lnTo>
                <a:lnTo>
                  <a:pt x="1301" y="762"/>
                </a:lnTo>
                <a:lnTo>
                  <a:pt x="1297" y="766"/>
                </a:lnTo>
                <a:lnTo>
                  <a:pt x="1291" y="769"/>
                </a:lnTo>
                <a:lnTo>
                  <a:pt x="1286" y="772"/>
                </a:lnTo>
                <a:lnTo>
                  <a:pt x="1279" y="772"/>
                </a:lnTo>
                <a:lnTo>
                  <a:pt x="1279" y="772"/>
                </a:lnTo>
                <a:close/>
                <a:moveTo>
                  <a:pt x="1353" y="687"/>
                </a:moveTo>
                <a:lnTo>
                  <a:pt x="1353" y="687"/>
                </a:lnTo>
                <a:lnTo>
                  <a:pt x="1352" y="696"/>
                </a:lnTo>
                <a:lnTo>
                  <a:pt x="1349" y="703"/>
                </a:lnTo>
                <a:lnTo>
                  <a:pt x="1341" y="715"/>
                </a:lnTo>
                <a:lnTo>
                  <a:pt x="1341" y="715"/>
                </a:lnTo>
                <a:lnTo>
                  <a:pt x="1341" y="708"/>
                </a:lnTo>
                <a:lnTo>
                  <a:pt x="1345" y="700"/>
                </a:lnTo>
                <a:lnTo>
                  <a:pt x="1349" y="694"/>
                </a:lnTo>
                <a:lnTo>
                  <a:pt x="1353" y="687"/>
                </a:lnTo>
                <a:lnTo>
                  <a:pt x="1353" y="687"/>
                </a:lnTo>
                <a:close/>
                <a:moveTo>
                  <a:pt x="1332" y="744"/>
                </a:moveTo>
                <a:lnTo>
                  <a:pt x="1332" y="744"/>
                </a:lnTo>
                <a:lnTo>
                  <a:pt x="1353" y="707"/>
                </a:lnTo>
                <a:lnTo>
                  <a:pt x="1376" y="670"/>
                </a:lnTo>
                <a:lnTo>
                  <a:pt x="1423" y="599"/>
                </a:lnTo>
                <a:lnTo>
                  <a:pt x="1423" y="599"/>
                </a:lnTo>
                <a:lnTo>
                  <a:pt x="1425" y="603"/>
                </a:lnTo>
                <a:lnTo>
                  <a:pt x="1423" y="609"/>
                </a:lnTo>
                <a:lnTo>
                  <a:pt x="1422" y="611"/>
                </a:lnTo>
                <a:lnTo>
                  <a:pt x="1419" y="616"/>
                </a:lnTo>
                <a:lnTo>
                  <a:pt x="1415" y="623"/>
                </a:lnTo>
                <a:lnTo>
                  <a:pt x="1412" y="627"/>
                </a:lnTo>
                <a:lnTo>
                  <a:pt x="1411" y="631"/>
                </a:lnTo>
                <a:lnTo>
                  <a:pt x="1412" y="634"/>
                </a:lnTo>
                <a:lnTo>
                  <a:pt x="1412" y="634"/>
                </a:lnTo>
                <a:lnTo>
                  <a:pt x="1409" y="638"/>
                </a:lnTo>
                <a:lnTo>
                  <a:pt x="1408" y="642"/>
                </a:lnTo>
                <a:lnTo>
                  <a:pt x="1407" y="647"/>
                </a:lnTo>
                <a:lnTo>
                  <a:pt x="1405" y="651"/>
                </a:lnTo>
                <a:lnTo>
                  <a:pt x="1405" y="651"/>
                </a:lnTo>
                <a:lnTo>
                  <a:pt x="1405" y="652"/>
                </a:lnTo>
                <a:lnTo>
                  <a:pt x="1405" y="652"/>
                </a:lnTo>
                <a:lnTo>
                  <a:pt x="1405" y="652"/>
                </a:lnTo>
                <a:lnTo>
                  <a:pt x="1397" y="663"/>
                </a:lnTo>
                <a:lnTo>
                  <a:pt x="1388" y="676"/>
                </a:lnTo>
                <a:lnTo>
                  <a:pt x="1373" y="701"/>
                </a:lnTo>
                <a:lnTo>
                  <a:pt x="1364" y="714"/>
                </a:lnTo>
                <a:lnTo>
                  <a:pt x="1355" y="725"/>
                </a:lnTo>
                <a:lnTo>
                  <a:pt x="1345" y="735"/>
                </a:lnTo>
                <a:lnTo>
                  <a:pt x="1332" y="744"/>
                </a:lnTo>
                <a:lnTo>
                  <a:pt x="1332" y="744"/>
                </a:lnTo>
                <a:close/>
                <a:moveTo>
                  <a:pt x="1369" y="666"/>
                </a:moveTo>
                <a:lnTo>
                  <a:pt x="1369" y="666"/>
                </a:lnTo>
                <a:lnTo>
                  <a:pt x="1370" y="663"/>
                </a:lnTo>
                <a:lnTo>
                  <a:pt x="1371" y="659"/>
                </a:lnTo>
                <a:lnTo>
                  <a:pt x="1374" y="655"/>
                </a:lnTo>
                <a:lnTo>
                  <a:pt x="1376" y="651"/>
                </a:lnTo>
                <a:lnTo>
                  <a:pt x="1376" y="651"/>
                </a:lnTo>
                <a:lnTo>
                  <a:pt x="1378" y="637"/>
                </a:lnTo>
                <a:lnTo>
                  <a:pt x="1380" y="630"/>
                </a:lnTo>
                <a:lnTo>
                  <a:pt x="1384" y="624"/>
                </a:lnTo>
                <a:lnTo>
                  <a:pt x="1387" y="618"/>
                </a:lnTo>
                <a:lnTo>
                  <a:pt x="1393" y="614"/>
                </a:lnTo>
                <a:lnTo>
                  <a:pt x="1400" y="611"/>
                </a:lnTo>
                <a:lnTo>
                  <a:pt x="1407" y="610"/>
                </a:lnTo>
                <a:lnTo>
                  <a:pt x="1369" y="666"/>
                </a:lnTo>
                <a:close/>
                <a:moveTo>
                  <a:pt x="1460" y="571"/>
                </a:moveTo>
                <a:lnTo>
                  <a:pt x="1460" y="571"/>
                </a:lnTo>
                <a:lnTo>
                  <a:pt x="1461" y="569"/>
                </a:lnTo>
                <a:lnTo>
                  <a:pt x="1464" y="569"/>
                </a:lnTo>
                <a:lnTo>
                  <a:pt x="1464" y="569"/>
                </a:lnTo>
                <a:lnTo>
                  <a:pt x="1454" y="586"/>
                </a:lnTo>
                <a:lnTo>
                  <a:pt x="1443" y="603"/>
                </a:lnTo>
                <a:lnTo>
                  <a:pt x="1421" y="634"/>
                </a:lnTo>
                <a:lnTo>
                  <a:pt x="1421" y="634"/>
                </a:lnTo>
                <a:lnTo>
                  <a:pt x="1426" y="614"/>
                </a:lnTo>
                <a:lnTo>
                  <a:pt x="1429" y="604"/>
                </a:lnTo>
                <a:lnTo>
                  <a:pt x="1433" y="596"/>
                </a:lnTo>
                <a:lnTo>
                  <a:pt x="1439" y="588"/>
                </a:lnTo>
                <a:lnTo>
                  <a:pt x="1445" y="581"/>
                </a:lnTo>
                <a:lnTo>
                  <a:pt x="1452" y="575"/>
                </a:lnTo>
                <a:lnTo>
                  <a:pt x="1460" y="571"/>
                </a:lnTo>
                <a:lnTo>
                  <a:pt x="1460" y="571"/>
                </a:lnTo>
                <a:close/>
                <a:moveTo>
                  <a:pt x="1383" y="707"/>
                </a:moveTo>
                <a:lnTo>
                  <a:pt x="1463" y="586"/>
                </a:lnTo>
                <a:lnTo>
                  <a:pt x="1467" y="593"/>
                </a:lnTo>
                <a:lnTo>
                  <a:pt x="1467" y="593"/>
                </a:lnTo>
                <a:lnTo>
                  <a:pt x="1440" y="637"/>
                </a:lnTo>
                <a:lnTo>
                  <a:pt x="1428" y="659"/>
                </a:lnTo>
                <a:lnTo>
                  <a:pt x="1416" y="683"/>
                </a:lnTo>
                <a:lnTo>
                  <a:pt x="1416" y="683"/>
                </a:lnTo>
                <a:lnTo>
                  <a:pt x="1411" y="689"/>
                </a:lnTo>
                <a:lnTo>
                  <a:pt x="1401" y="697"/>
                </a:lnTo>
                <a:lnTo>
                  <a:pt x="1390" y="704"/>
                </a:lnTo>
                <a:lnTo>
                  <a:pt x="1386" y="707"/>
                </a:lnTo>
                <a:lnTo>
                  <a:pt x="1383" y="707"/>
                </a:lnTo>
                <a:lnTo>
                  <a:pt x="1383" y="707"/>
                </a:lnTo>
                <a:close/>
                <a:moveTo>
                  <a:pt x="1539" y="523"/>
                </a:moveTo>
                <a:lnTo>
                  <a:pt x="1539" y="523"/>
                </a:lnTo>
                <a:lnTo>
                  <a:pt x="1529" y="541"/>
                </a:lnTo>
                <a:lnTo>
                  <a:pt x="1519" y="559"/>
                </a:lnTo>
                <a:lnTo>
                  <a:pt x="1519" y="559"/>
                </a:lnTo>
                <a:lnTo>
                  <a:pt x="1501" y="595"/>
                </a:lnTo>
                <a:lnTo>
                  <a:pt x="1491" y="613"/>
                </a:lnTo>
                <a:lnTo>
                  <a:pt x="1481" y="630"/>
                </a:lnTo>
                <a:lnTo>
                  <a:pt x="1470" y="647"/>
                </a:lnTo>
                <a:lnTo>
                  <a:pt x="1457" y="662"/>
                </a:lnTo>
                <a:lnTo>
                  <a:pt x="1449" y="668"/>
                </a:lnTo>
                <a:lnTo>
                  <a:pt x="1442" y="673"/>
                </a:lnTo>
                <a:lnTo>
                  <a:pt x="1433" y="679"/>
                </a:lnTo>
                <a:lnTo>
                  <a:pt x="1423" y="683"/>
                </a:lnTo>
                <a:lnTo>
                  <a:pt x="1423" y="683"/>
                </a:lnTo>
                <a:lnTo>
                  <a:pt x="1436" y="661"/>
                </a:lnTo>
                <a:lnTo>
                  <a:pt x="1450" y="640"/>
                </a:lnTo>
                <a:lnTo>
                  <a:pt x="1480" y="599"/>
                </a:lnTo>
                <a:lnTo>
                  <a:pt x="1509" y="561"/>
                </a:lnTo>
                <a:lnTo>
                  <a:pt x="1539" y="523"/>
                </a:lnTo>
                <a:lnTo>
                  <a:pt x="1539" y="523"/>
                </a:lnTo>
                <a:close/>
                <a:moveTo>
                  <a:pt x="1473" y="569"/>
                </a:moveTo>
                <a:lnTo>
                  <a:pt x="1473" y="569"/>
                </a:lnTo>
                <a:lnTo>
                  <a:pt x="1477" y="566"/>
                </a:lnTo>
                <a:lnTo>
                  <a:pt x="1480" y="562"/>
                </a:lnTo>
                <a:lnTo>
                  <a:pt x="1482" y="558"/>
                </a:lnTo>
                <a:lnTo>
                  <a:pt x="1484" y="558"/>
                </a:lnTo>
                <a:lnTo>
                  <a:pt x="1487" y="558"/>
                </a:lnTo>
                <a:lnTo>
                  <a:pt x="1487" y="558"/>
                </a:lnTo>
                <a:lnTo>
                  <a:pt x="1482" y="564"/>
                </a:lnTo>
                <a:lnTo>
                  <a:pt x="1481" y="566"/>
                </a:lnTo>
                <a:lnTo>
                  <a:pt x="1482" y="571"/>
                </a:lnTo>
                <a:lnTo>
                  <a:pt x="1482" y="571"/>
                </a:lnTo>
                <a:lnTo>
                  <a:pt x="1484" y="565"/>
                </a:lnTo>
                <a:lnTo>
                  <a:pt x="1487" y="559"/>
                </a:lnTo>
                <a:lnTo>
                  <a:pt x="1494" y="550"/>
                </a:lnTo>
                <a:lnTo>
                  <a:pt x="1504" y="543"/>
                </a:lnTo>
                <a:lnTo>
                  <a:pt x="1515" y="538"/>
                </a:lnTo>
                <a:lnTo>
                  <a:pt x="1515" y="538"/>
                </a:lnTo>
                <a:lnTo>
                  <a:pt x="1506" y="551"/>
                </a:lnTo>
                <a:lnTo>
                  <a:pt x="1497" y="566"/>
                </a:lnTo>
                <a:lnTo>
                  <a:pt x="1484" y="582"/>
                </a:lnTo>
                <a:lnTo>
                  <a:pt x="1473" y="595"/>
                </a:lnTo>
                <a:lnTo>
                  <a:pt x="1473" y="595"/>
                </a:lnTo>
                <a:lnTo>
                  <a:pt x="1473" y="593"/>
                </a:lnTo>
                <a:lnTo>
                  <a:pt x="1471" y="593"/>
                </a:lnTo>
                <a:lnTo>
                  <a:pt x="1471" y="593"/>
                </a:lnTo>
                <a:lnTo>
                  <a:pt x="1474" y="586"/>
                </a:lnTo>
                <a:lnTo>
                  <a:pt x="1480" y="578"/>
                </a:lnTo>
                <a:lnTo>
                  <a:pt x="1481" y="573"/>
                </a:lnTo>
                <a:lnTo>
                  <a:pt x="1480" y="571"/>
                </a:lnTo>
                <a:lnTo>
                  <a:pt x="1478" y="569"/>
                </a:lnTo>
                <a:lnTo>
                  <a:pt x="1473" y="569"/>
                </a:lnTo>
                <a:lnTo>
                  <a:pt x="1473" y="569"/>
                </a:lnTo>
                <a:close/>
                <a:moveTo>
                  <a:pt x="1578" y="492"/>
                </a:moveTo>
                <a:lnTo>
                  <a:pt x="1522" y="569"/>
                </a:lnTo>
                <a:lnTo>
                  <a:pt x="1522" y="569"/>
                </a:lnTo>
                <a:lnTo>
                  <a:pt x="1527" y="558"/>
                </a:lnTo>
                <a:lnTo>
                  <a:pt x="1533" y="547"/>
                </a:lnTo>
                <a:lnTo>
                  <a:pt x="1546" y="526"/>
                </a:lnTo>
                <a:lnTo>
                  <a:pt x="1551" y="514"/>
                </a:lnTo>
                <a:lnTo>
                  <a:pt x="1560" y="506"/>
                </a:lnTo>
                <a:lnTo>
                  <a:pt x="1568" y="498"/>
                </a:lnTo>
                <a:lnTo>
                  <a:pt x="1578" y="492"/>
                </a:lnTo>
                <a:lnTo>
                  <a:pt x="1578" y="492"/>
                </a:lnTo>
                <a:close/>
                <a:moveTo>
                  <a:pt x="1438" y="690"/>
                </a:moveTo>
                <a:lnTo>
                  <a:pt x="1532" y="628"/>
                </a:lnTo>
                <a:lnTo>
                  <a:pt x="1532" y="628"/>
                </a:lnTo>
                <a:lnTo>
                  <a:pt x="1509" y="644"/>
                </a:lnTo>
                <a:lnTo>
                  <a:pt x="1485" y="661"/>
                </a:lnTo>
                <a:lnTo>
                  <a:pt x="1438" y="690"/>
                </a:lnTo>
                <a:lnTo>
                  <a:pt x="1438" y="690"/>
                </a:lnTo>
                <a:close/>
                <a:moveTo>
                  <a:pt x="1487" y="641"/>
                </a:moveTo>
                <a:lnTo>
                  <a:pt x="1487" y="641"/>
                </a:lnTo>
                <a:lnTo>
                  <a:pt x="1495" y="630"/>
                </a:lnTo>
                <a:lnTo>
                  <a:pt x="1502" y="617"/>
                </a:lnTo>
                <a:lnTo>
                  <a:pt x="1508" y="603"/>
                </a:lnTo>
                <a:lnTo>
                  <a:pt x="1512" y="588"/>
                </a:lnTo>
                <a:lnTo>
                  <a:pt x="1515" y="600"/>
                </a:lnTo>
                <a:lnTo>
                  <a:pt x="1515" y="600"/>
                </a:lnTo>
                <a:lnTo>
                  <a:pt x="1523" y="583"/>
                </a:lnTo>
                <a:lnTo>
                  <a:pt x="1533" y="566"/>
                </a:lnTo>
                <a:lnTo>
                  <a:pt x="1554" y="534"/>
                </a:lnTo>
                <a:lnTo>
                  <a:pt x="1577" y="503"/>
                </a:lnTo>
                <a:lnTo>
                  <a:pt x="1602" y="472"/>
                </a:lnTo>
                <a:lnTo>
                  <a:pt x="1602" y="472"/>
                </a:lnTo>
                <a:lnTo>
                  <a:pt x="1602" y="481"/>
                </a:lnTo>
                <a:lnTo>
                  <a:pt x="1599" y="486"/>
                </a:lnTo>
                <a:lnTo>
                  <a:pt x="1593" y="496"/>
                </a:lnTo>
                <a:lnTo>
                  <a:pt x="1591" y="502"/>
                </a:lnTo>
                <a:lnTo>
                  <a:pt x="1589" y="506"/>
                </a:lnTo>
                <a:lnTo>
                  <a:pt x="1591" y="512"/>
                </a:lnTo>
                <a:lnTo>
                  <a:pt x="1593" y="519"/>
                </a:lnTo>
                <a:lnTo>
                  <a:pt x="1593" y="519"/>
                </a:lnTo>
                <a:lnTo>
                  <a:pt x="1601" y="496"/>
                </a:lnTo>
                <a:lnTo>
                  <a:pt x="1605" y="485"/>
                </a:lnTo>
                <a:lnTo>
                  <a:pt x="1609" y="477"/>
                </a:lnTo>
                <a:lnTo>
                  <a:pt x="1616" y="468"/>
                </a:lnTo>
                <a:lnTo>
                  <a:pt x="1623" y="461"/>
                </a:lnTo>
                <a:lnTo>
                  <a:pt x="1631" y="455"/>
                </a:lnTo>
                <a:lnTo>
                  <a:pt x="1641" y="453"/>
                </a:lnTo>
                <a:lnTo>
                  <a:pt x="1641" y="453"/>
                </a:lnTo>
                <a:lnTo>
                  <a:pt x="1644" y="451"/>
                </a:lnTo>
                <a:lnTo>
                  <a:pt x="1645" y="450"/>
                </a:lnTo>
                <a:lnTo>
                  <a:pt x="1647" y="448"/>
                </a:lnTo>
                <a:lnTo>
                  <a:pt x="1650" y="448"/>
                </a:lnTo>
                <a:lnTo>
                  <a:pt x="1585" y="533"/>
                </a:lnTo>
                <a:lnTo>
                  <a:pt x="1582" y="530"/>
                </a:lnTo>
                <a:lnTo>
                  <a:pt x="1582" y="530"/>
                </a:lnTo>
                <a:lnTo>
                  <a:pt x="1568" y="547"/>
                </a:lnTo>
                <a:lnTo>
                  <a:pt x="1554" y="568"/>
                </a:lnTo>
                <a:lnTo>
                  <a:pt x="1542" y="590"/>
                </a:lnTo>
                <a:lnTo>
                  <a:pt x="1533" y="611"/>
                </a:lnTo>
                <a:lnTo>
                  <a:pt x="1533" y="611"/>
                </a:lnTo>
                <a:lnTo>
                  <a:pt x="1530" y="616"/>
                </a:lnTo>
                <a:lnTo>
                  <a:pt x="1526" y="620"/>
                </a:lnTo>
                <a:lnTo>
                  <a:pt x="1515" y="628"/>
                </a:lnTo>
                <a:lnTo>
                  <a:pt x="1487" y="641"/>
                </a:lnTo>
                <a:lnTo>
                  <a:pt x="1487" y="641"/>
                </a:lnTo>
                <a:close/>
                <a:moveTo>
                  <a:pt x="1557" y="597"/>
                </a:moveTo>
                <a:lnTo>
                  <a:pt x="1577" y="555"/>
                </a:lnTo>
                <a:lnTo>
                  <a:pt x="1577" y="555"/>
                </a:lnTo>
                <a:lnTo>
                  <a:pt x="1577" y="551"/>
                </a:lnTo>
                <a:lnTo>
                  <a:pt x="1578" y="547"/>
                </a:lnTo>
                <a:lnTo>
                  <a:pt x="1582" y="538"/>
                </a:lnTo>
                <a:lnTo>
                  <a:pt x="1582" y="538"/>
                </a:lnTo>
                <a:lnTo>
                  <a:pt x="1582" y="544"/>
                </a:lnTo>
                <a:lnTo>
                  <a:pt x="1581" y="548"/>
                </a:lnTo>
                <a:lnTo>
                  <a:pt x="1577" y="555"/>
                </a:lnTo>
                <a:lnTo>
                  <a:pt x="1648" y="461"/>
                </a:lnTo>
                <a:lnTo>
                  <a:pt x="1648" y="461"/>
                </a:lnTo>
                <a:lnTo>
                  <a:pt x="1641" y="477"/>
                </a:lnTo>
                <a:lnTo>
                  <a:pt x="1633" y="491"/>
                </a:lnTo>
                <a:lnTo>
                  <a:pt x="1616" y="520"/>
                </a:lnTo>
                <a:lnTo>
                  <a:pt x="1599" y="548"/>
                </a:lnTo>
                <a:lnTo>
                  <a:pt x="1591" y="564"/>
                </a:lnTo>
                <a:lnTo>
                  <a:pt x="1584" y="579"/>
                </a:lnTo>
                <a:lnTo>
                  <a:pt x="1584" y="579"/>
                </a:lnTo>
                <a:lnTo>
                  <a:pt x="1579" y="583"/>
                </a:lnTo>
                <a:lnTo>
                  <a:pt x="1572" y="589"/>
                </a:lnTo>
                <a:lnTo>
                  <a:pt x="1557" y="597"/>
                </a:lnTo>
                <a:lnTo>
                  <a:pt x="1557" y="597"/>
                </a:lnTo>
                <a:close/>
                <a:moveTo>
                  <a:pt x="1606" y="562"/>
                </a:moveTo>
                <a:lnTo>
                  <a:pt x="1606" y="562"/>
                </a:lnTo>
                <a:lnTo>
                  <a:pt x="1610" y="550"/>
                </a:lnTo>
                <a:lnTo>
                  <a:pt x="1616" y="538"/>
                </a:lnTo>
                <a:lnTo>
                  <a:pt x="1622" y="527"/>
                </a:lnTo>
                <a:lnTo>
                  <a:pt x="1629" y="516"/>
                </a:lnTo>
                <a:lnTo>
                  <a:pt x="1629" y="524"/>
                </a:lnTo>
                <a:lnTo>
                  <a:pt x="1629" y="524"/>
                </a:lnTo>
                <a:lnTo>
                  <a:pt x="1650" y="491"/>
                </a:lnTo>
                <a:lnTo>
                  <a:pt x="1672" y="458"/>
                </a:lnTo>
                <a:lnTo>
                  <a:pt x="1695" y="429"/>
                </a:lnTo>
                <a:lnTo>
                  <a:pt x="1719" y="401"/>
                </a:lnTo>
                <a:lnTo>
                  <a:pt x="1719" y="401"/>
                </a:lnTo>
                <a:lnTo>
                  <a:pt x="1717" y="405"/>
                </a:lnTo>
                <a:lnTo>
                  <a:pt x="1716" y="409"/>
                </a:lnTo>
                <a:lnTo>
                  <a:pt x="1712" y="419"/>
                </a:lnTo>
                <a:lnTo>
                  <a:pt x="1712" y="419"/>
                </a:lnTo>
                <a:lnTo>
                  <a:pt x="1692" y="461"/>
                </a:lnTo>
                <a:lnTo>
                  <a:pt x="1671" y="505"/>
                </a:lnTo>
                <a:lnTo>
                  <a:pt x="1671" y="505"/>
                </a:lnTo>
                <a:lnTo>
                  <a:pt x="1665" y="514"/>
                </a:lnTo>
                <a:lnTo>
                  <a:pt x="1660" y="524"/>
                </a:lnTo>
                <a:lnTo>
                  <a:pt x="1653" y="533"/>
                </a:lnTo>
                <a:lnTo>
                  <a:pt x="1644" y="541"/>
                </a:lnTo>
                <a:lnTo>
                  <a:pt x="1636" y="548"/>
                </a:lnTo>
                <a:lnTo>
                  <a:pt x="1627" y="554"/>
                </a:lnTo>
                <a:lnTo>
                  <a:pt x="1617" y="558"/>
                </a:lnTo>
                <a:lnTo>
                  <a:pt x="1606" y="562"/>
                </a:lnTo>
                <a:lnTo>
                  <a:pt x="1606" y="562"/>
                </a:lnTo>
                <a:close/>
                <a:moveTo>
                  <a:pt x="1667" y="439"/>
                </a:moveTo>
                <a:lnTo>
                  <a:pt x="1667" y="439"/>
                </a:lnTo>
                <a:lnTo>
                  <a:pt x="1672" y="434"/>
                </a:lnTo>
                <a:lnTo>
                  <a:pt x="1678" y="430"/>
                </a:lnTo>
                <a:lnTo>
                  <a:pt x="1683" y="425"/>
                </a:lnTo>
                <a:lnTo>
                  <a:pt x="1690" y="422"/>
                </a:lnTo>
                <a:lnTo>
                  <a:pt x="1661" y="461"/>
                </a:lnTo>
                <a:lnTo>
                  <a:pt x="1661" y="461"/>
                </a:lnTo>
                <a:lnTo>
                  <a:pt x="1662" y="458"/>
                </a:lnTo>
                <a:lnTo>
                  <a:pt x="1662" y="455"/>
                </a:lnTo>
                <a:lnTo>
                  <a:pt x="1661" y="450"/>
                </a:lnTo>
                <a:lnTo>
                  <a:pt x="1661" y="447"/>
                </a:lnTo>
                <a:lnTo>
                  <a:pt x="1661" y="444"/>
                </a:lnTo>
                <a:lnTo>
                  <a:pt x="1662" y="441"/>
                </a:lnTo>
                <a:lnTo>
                  <a:pt x="1667" y="439"/>
                </a:lnTo>
                <a:lnTo>
                  <a:pt x="1667" y="439"/>
                </a:lnTo>
                <a:close/>
                <a:moveTo>
                  <a:pt x="1765" y="370"/>
                </a:moveTo>
                <a:lnTo>
                  <a:pt x="1706" y="444"/>
                </a:lnTo>
                <a:lnTo>
                  <a:pt x="1706" y="444"/>
                </a:lnTo>
                <a:lnTo>
                  <a:pt x="1706" y="443"/>
                </a:lnTo>
                <a:lnTo>
                  <a:pt x="1707" y="440"/>
                </a:lnTo>
                <a:lnTo>
                  <a:pt x="1709" y="437"/>
                </a:lnTo>
                <a:lnTo>
                  <a:pt x="1709" y="437"/>
                </a:lnTo>
                <a:lnTo>
                  <a:pt x="1719" y="416"/>
                </a:lnTo>
                <a:lnTo>
                  <a:pt x="1724" y="405"/>
                </a:lnTo>
                <a:lnTo>
                  <a:pt x="1730" y="395"/>
                </a:lnTo>
                <a:lnTo>
                  <a:pt x="1738" y="387"/>
                </a:lnTo>
                <a:lnTo>
                  <a:pt x="1745" y="378"/>
                </a:lnTo>
                <a:lnTo>
                  <a:pt x="1755" y="373"/>
                </a:lnTo>
                <a:lnTo>
                  <a:pt x="1766" y="368"/>
                </a:lnTo>
                <a:lnTo>
                  <a:pt x="1766" y="368"/>
                </a:lnTo>
                <a:lnTo>
                  <a:pt x="1765" y="370"/>
                </a:lnTo>
                <a:lnTo>
                  <a:pt x="1765" y="370"/>
                </a:lnTo>
                <a:close/>
                <a:moveTo>
                  <a:pt x="1668" y="526"/>
                </a:moveTo>
                <a:lnTo>
                  <a:pt x="1668" y="526"/>
                </a:lnTo>
                <a:lnTo>
                  <a:pt x="1679" y="503"/>
                </a:lnTo>
                <a:lnTo>
                  <a:pt x="1692" y="482"/>
                </a:lnTo>
                <a:lnTo>
                  <a:pt x="1705" y="462"/>
                </a:lnTo>
                <a:lnTo>
                  <a:pt x="1717" y="443"/>
                </a:lnTo>
                <a:lnTo>
                  <a:pt x="1745" y="406"/>
                </a:lnTo>
                <a:lnTo>
                  <a:pt x="1775" y="373"/>
                </a:lnTo>
                <a:lnTo>
                  <a:pt x="1775" y="373"/>
                </a:lnTo>
                <a:lnTo>
                  <a:pt x="1779" y="370"/>
                </a:lnTo>
                <a:lnTo>
                  <a:pt x="1709" y="500"/>
                </a:lnTo>
                <a:lnTo>
                  <a:pt x="1709" y="500"/>
                </a:lnTo>
                <a:lnTo>
                  <a:pt x="1706" y="503"/>
                </a:lnTo>
                <a:lnTo>
                  <a:pt x="1703" y="507"/>
                </a:lnTo>
                <a:lnTo>
                  <a:pt x="1692" y="513"/>
                </a:lnTo>
                <a:lnTo>
                  <a:pt x="1681" y="519"/>
                </a:lnTo>
                <a:lnTo>
                  <a:pt x="1668" y="526"/>
                </a:lnTo>
                <a:lnTo>
                  <a:pt x="1668" y="526"/>
                </a:lnTo>
                <a:close/>
                <a:moveTo>
                  <a:pt x="1761" y="465"/>
                </a:moveTo>
                <a:lnTo>
                  <a:pt x="1761" y="465"/>
                </a:lnTo>
                <a:lnTo>
                  <a:pt x="1758" y="469"/>
                </a:lnTo>
                <a:lnTo>
                  <a:pt x="1755" y="472"/>
                </a:lnTo>
                <a:lnTo>
                  <a:pt x="1745" y="478"/>
                </a:lnTo>
                <a:lnTo>
                  <a:pt x="1735" y="484"/>
                </a:lnTo>
                <a:lnTo>
                  <a:pt x="1726" y="491"/>
                </a:lnTo>
                <a:lnTo>
                  <a:pt x="1726" y="491"/>
                </a:lnTo>
                <a:lnTo>
                  <a:pt x="1747" y="451"/>
                </a:lnTo>
                <a:lnTo>
                  <a:pt x="1768" y="413"/>
                </a:lnTo>
                <a:lnTo>
                  <a:pt x="1792" y="378"/>
                </a:lnTo>
                <a:lnTo>
                  <a:pt x="1816" y="344"/>
                </a:lnTo>
                <a:lnTo>
                  <a:pt x="1816" y="344"/>
                </a:lnTo>
                <a:lnTo>
                  <a:pt x="1821" y="337"/>
                </a:lnTo>
                <a:lnTo>
                  <a:pt x="1821" y="337"/>
                </a:lnTo>
                <a:lnTo>
                  <a:pt x="1792" y="405"/>
                </a:lnTo>
                <a:lnTo>
                  <a:pt x="1776" y="437"/>
                </a:lnTo>
                <a:lnTo>
                  <a:pt x="1761" y="465"/>
                </a:lnTo>
                <a:lnTo>
                  <a:pt x="1761" y="465"/>
                </a:lnTo>
                <a:close/>
                <a:moveTo>
                  <a:pt x="1785" y="377"/>
                </a:moveTo>
                <a:lnTo>
                  <a:pt x="1785" y="377"/>
                </a:lnTo>
                <a:lnTo>
                  <a:pt x="1787" y="371"/>
                </a:lnTo>
                <a:lnTo>
                  <a:pt x="1790" y="366"/>
                </a:lnTo>
                <a:lnTo>
                  <a:pt x="1794" y="356"/>
                </a:lnTo>
                <a:lnTo>
                  <a:pt x="1796" y="350"/>
                </a:lnTo>
                <a:lnTo>
                  <a:pt x="1800" y="346"/>
                </a:lnTo>
                <a:lnTo>
                  <a:pt x="1804" y="342"/>
                </a:lnTo>
                <a:lnTo>
                  <a:pt x="1810" y="339"/>
                </a:lnTo>
                <a:lnTo>
                  <a:pt x="1810" y="339"/>
                </a:lnTo>
                <a:lnTo>
                  <a:pt x="1803" y="349"/>
                </a:lnTo>
                <a:lnTo>
                  <a:pt x="1797" y="358"/>
                </a:lnTo>
                <a:lnTo>
                  <a:pt x="1792" y="368"/>
                </a:lnTo>
                <a:lnTo>
                  <a:pt x="1785" y="377"/>
                </a:lnTo>
                <a:lnTo>
                  <a:pt x="1785" y="377"/>
                </a:lnTo>
                <a:close/>
                <a:moveTo>
                  <a:pt x="1771" y="475"/>
                </a:moveTo>
                <a:lnTo>
                  <a:pt x="1771" y="475"/>
                </a:lnTo>
                <a:lnTo>
                  <a:pt x="1773" y="471"/>
                </a:lnTo>
                <a:lnTo>
                  <a:pt x="1778" y="468"/>
                </a:lnTo>
                <a:lnTo>
                  <a:pt x="1783" y="467"/>
                </a:lnTo>
                <a:lnTo>
                  <a:pt x="1787" y="462"/>
                </a:lnTo>
                <a:lnTo>
                  <a:pt x="1787" y="462"/>
                </a:lnTo>
                <a:lnTo>
                  <a:pt x="1789" y="465"/>
                </a:lnTo>
                <a:lnTo>
                  <a:pt x="1789" y="467"/>
                </a:lnTo>
                <a:lnTo>
                  <a:pt x="1787" y="468"/>
                </a:lnTo>
                <a:lnTo>
                  <a:pt x="1783" y="471"/>
                </a:lnTo>
                <a:lnTo>
                  <a:pt x="1776" y="474"/>
                </a:lnTo>
                <a:lnTo>
                  <a:pt x="1771" y="475"/>
                </a:lnTo>
                <a:lnTo>
                  <a:pt x="1771" y="475"/>
                </a:lnTo>
                <a:close/>
                <a:moveTo>
                  <a:pt x="1799" y="444"/>
                </a:moveTo>
                <a:lnTo>
                  <a:pt x="1799" y="444"/>
                </a:lnTo>
                <a:lnTo>
                  <a:pt x="1796" y="447"/>
                </a:lnTo>
                <a:lnTo>
                  <a:pt x="1790" y="451"/>
                </a:lnTo>
                <a:lnTo>
                  <a:pt x="1778" y="458"/>
                </a:lnTo>
                <a:lnTo>
                  <a:pt x="1778" y="458"/>
                </a:lnTo>
                <a:lnTo>
                  <a:pt x="1789" y="433"/>
                </a:lnTo>
                <a:lnTo>
                  <a:pt x="1801" y="408"/>
                </a:lnTo>
                <a:lnTo>
                  <a:pt x="1807" y="395"/>
                </a:lnTo>
                <a:lnTo>
                  <a:pt x="1811" y="381"/>
                </a:lnTo>
                <a:lnTo>
                  <a:pt x="1816" y="367"/>
                </a:lnTo>
                <a:lnTo>
                  <a:pt x="1817" y="353"/>
                </a:lnTo>
                <a:lnTo>
                  <a:pt x="1817" y="353"/>
                </a:lnTo>
                <a:lnTo>
                  <a:pt x="1818" y="357"/>
                </a:lnTo>
                <a:lnTo>
                  <a:pt x="1821" y="358"/>
                </a:lnTo>
                <a:lnTo>
                  <a:pt x="1824" y="358"/>
                </a:lnTo>
                <a:lnTo>
                  <a:pt x="1799" y="444"/>
                </a:lnTo>
                <a:close/>
                <a:moveTo>
                  <a:pt x="1289" y="104"/>
                </a:moveTo>
                <a:lnTo>
                  <a:pt x="1289" y="104"/>
                </a:lnTo>
                <a:lnTo>
                  <a:pt x="1289" y="115"/>
                </a:lnTo>
                <a:lnTo>
                  <a:pt x="1290" y="125"/>
                </a:lnTo>
                <a:lnTo>
                  <a:pt x="1290" y="125"/>
                </a:lnTo>
                <a:lnTo>
                  <a:pt x="1289" y="132"/>
                </a:lnTo>
                <a:lnTo>
                  <a:pt x="1287" y="139"/>
                </a:lnTo>
                <a:lnTo>
                  <a:pt x="1279" y="153"/>
                </a:lnTo>
                <a:lnTo>
                  <a:pt x="1270" y="167"/>
                </a:lnTo>
                <a:lnTo>
                  <a:pt x="1267" y="174"/>
                </a:lnTo>
                <a:lnTo>
                  <a:pt x="1266" y="183"/>
                </a:lnTo>
                <a:lnTo>
                  <a:pt x="1266" y="183"/>
                </a:lnTo>
                <a:lnTo>
                  <a:pt x="1267" y="181"/>
                </a:lnTo>
                <a:lnTo>
                  <a:pt x="1270" y="180"/>
                </a:lnTo>
                <a:lnTo>
                  <a:pt x="1270" y="180"/>
                </a:lnTo>
                <a:lnTo>
                  <a:pt x="1276" y="173"/>
                </a:lnTo>
                <a:lnTo>
                  <a:pt x="1280" y="163"/>
                </a:lnTo>
                <a:lnTo>
                  <a:pt x="1291" y="142"/>
                </a:lnTo>
                <a:lnTo>
                  <a:pt x="1291" y="142"/>
                </a:lnTo>
                <a:lnTo>
                  <a:pt x="1293" y="149"/>
                </a:lnTo>
                <a:lnTo>
                  <a:pt x="1294" y="156"/>
                </a:lnTo>
                <a:lnTo>
                  <a:pt x="1293" y="163"/>
                </a:lnTo>
                <a:lnTo>
                  <a:pt x="1291" y="170"/>
                </a:lnTo>
                <a:lnTo>
                  <a:pt x="1291" y="170"/>
                </a:lnTo>
                <a:lnTo>
                  <a:pt x="1289" y="173"/>
                </a:lnTo>
                <a:lnTo>
                  <a:pt x="1284" y="176"/>
                </a:lnTo>
                <a:lnTo>
                  <a:pt x="1279" y="179"/>
                </a:lnTo>
                <a:lnTo>
                  <a:pt x="1273" y="183"/>
                </a:lnTo>
                <a:lnTo>
                  <a:pt x="1273" y="183"/>
                </a:lnTo>
                <a:lnTo>
                  <a:pt x="1270" y="184"/>
                </a:lnTo>
                <a:lnTo>
                  <a:pt x="1267" y="187"/>
                </a:lnTo>
                <a:lnTo>
                  <a:pt x="1266" y="187"/>
                </a:lnTo>
                <a:lnTo>
                  <a:pt x="1266" y="187"/>
                </a:lnTo>
                <a:lnTo>
                  <a:pt x="1266" y="183"/>
                </a:lnTo>
                <a:lnTo>
                  <a:pt x="1266" y="183"/>
                </a:lnTo>
                <a:lnTo>
                  <a:pt x="1263" y="186"/>
                </a:lnTo>
                <a:lnTo>
                  <a:pt x="1260" y="187"/>
                </a:lnTo>
                <a:lnTo>
                  <a:pt x="1258" y="187"/>
                </a:lnTo>
                <a:lnTo>
                  <a:pt x="1253" y="187"/>
                </a:lnTo>
                <a:lnTo>
                  <a:pt x="1239" y="184"/>
                </a:lnTo>
                <a:lnTo>
                  <a:pt x="1239" y="184"/>
                </a:lnTo>
                <a:lnTo>
                  <a:pt x="1246" y="176"/>
                </a:lnTo>
                <a:lnTo>
                  <a:pt x="1253" y="167"/>
                </a:lnTo>
                <a:lnTo>
                  <a:pt x="1262" y="160"/>
                </a:lnTo>
                <a:lnTo>
                  <a:pt x="1269" y="152"/>
                </a:lnTo>
                <a:lnTo>
                  <a:pt x="1269" y="152"/>
                </a:lnTo>
                <a:lnTo>
                  <a:pt x="1265" y="151"/>
                </a:lnTo>
                <a:lnTo>
                  <a:pt x="1260" y="152"/>
                </a:lnTo>
                <a:lnTo>
                  <a:pt x="1258" y="155"/>
                </a:lnTo>
                <a:lnTo>
                  <a:pt x="1253" y="158"/>
                </a:lnTo>
                <a:lnTo>
                  <a:pt x="1246" y="167"/>
                </a:lnTo>
                <a:lnTo>
                  <a:pt x="1239" y="174"/>
                </a:lnTo>
                <a:lnTo>
                  <a:pt x="1239" y="174"/>
                </a:lnTo>
                <a:lnTo>
                  <a:pt x="1241" y="177"/>
                </a:lnTo>
                <a:lnTo>
                  <a:pt x="1238" y="177"/>
                </a:lnTo>
                <a:lnTo>
                  <a:pt x="1235" y="177"/>
                </a:lnTo>
                <a:lnTo>
                  <a:pt x="1234" y="176"/>
                </a:lnTo>
                <a:lnTo>
                  <a:pt x="1234" y="176"/>
                </a:lnTo>
                <a:lnTo>
                  <a:pt x="1258" y="139"/>
                </a:lnTo>
                <a:lnTo>
                  <a:pt x="1270" y="120"/>
                </a:lnTo>
                <a:lnTo>
                  <a:pt x="1280" y="100"/>
                </a:lnTo>
                <a:lnTo>
                  <a:pt x="1280" y="100"/>
                </a:lnTo>
                <a:lnTo>
                  <a:pt x="1283" y="96"/>
                </a:lnTo>
                <a:lnTo>
                  <a:pt x="1284" y="94"/>
                </a:lnTo>
                <a:lnTo>
                  <a:pt x="1286" y="94"/>
                </a:lnTo>
                <a:lnTo>
                  <a:pt x="1287" y="96"/>
                </a:lnTo>
                <a:lnTo>
                  <a:pt x="1289" y="101"/>
                </a:lnTo>
                <a:lnTo>
                  <a:pt x="1289" y="104"/>
                </a:lnTo>
                <a:lnTo>
                  <a:pt x="1289" y="104"/>
                </a:lnTo>
                <a:close/>
                <a:moveTo>
                  <a:pt x="1293" y="190"/>
                </a:moveTo>
                <a:lnTo>
                  <a:pt x="1273" y="188"/>
                </a:lnTo>
                <a:lnTo>
                  <a:pt x="1273" y="188"/>
                </a:lnTo>
                <a:lnTo>
                  <a:pt x="1279" y="187"/>
                </a:lnTo>
                <a:lnTo>
                  <a:pt x="1284" y="183"/>
                </a:lnTo>
                <a:lnTo>
                  <a:pt x="1293" y="174"/>
                </a:lnTo>
                <a:lnTo>
                  <a:pt x="1293" y="174"/>
                </a:lnTo>
                <a:lnTo>
                  <a:pt x="1293" y="183"/>
                </a:lnTo>
                <a:lnTo>
                  <a:pt x="1294" y="186"/>
                </a:lnTo>
                <a:lnTo>
                  <a:pt x="1293" y="190"/>
                </a:lnTo>
                <a:lnTo>
                  <a:pt x="1293" y="190"/>
                </a:lnTo>
                <a:close/>
                <a:moveTo>
                  <a:pt x="1211" y="181"/>
                </a:moveTo>
                <a:lnTo>
                  <a:pt x="1217" y="170"/>
                </a:lnTo>
                <a:lnTo>
                  <a:pt x="1221" y="166"/>
                </a:lnTo>
                <a:lnTo>
                  <a:pt x="1223" y="165"/>
                </a:lnTo>
                <a:lnTo>
                  <a:pt x="1223" y="165"/>
                </a:lnTo>
                <a:lnTo>
                  <a:pt x="1231" y="156"/>
                </a:lnTo>
                <a:lnTo>
                  <a:pt x="1239" y="146"/>
                </a:lnTo>
                <a:lnTo>
                  <a:pt x="1246" y="136"/>
                </a:lnTo>
                <a:lnTo>
                  <a:pt x="1249" y="135"/>
                </a:lnTo>
                <a:lnTo>
                  <a:pt x="1253" y="134"/>
                </a:lnTo>
                <a:lnTo>
                  <a:pt x="1253" y="134"/>
                </a:lnTo>
                <a:lnTo>
                  <a:pt x="1245" y="142"/>
                </a:lnTo>
                <a:lnTo>
                  <a:pt x="1238" y="153"/>
                </a:lnTo>
                <a:lnTo>
                  <a:pt x="1231" y="165"/>
                </a:lnTo>
                <a:lnTo>
                  <a:pt x="1225" y="176"/>
                </a:lnTo>
                <a:lnTo>
                  <a:pt x="1225" y="176"/>
                </a:lnTo>
                <a:lnTo>
                  <a:pt x="1224" y="179"/>
                </a:lnTo>
                <a:lnTo>
                  <a:pt x="1220" y="181"/>
                </a:lnTo>
                <a:lnTo>
                  <a:pt x="1215" y="183"/>
                </a:lnTo>
                <a:lnTo>
                  <a:pt x="1214" y="183"/>
                </a:lnTo>
                <a:lnTo>
                  <a:pt x="1211" y="181"/>
                </a:lnTo>
                <a:lnTo>
                  <a:pt x="1211" y="181"/>
                </a:lnTo>
                <a:close/>
                <a:moveTo>
                  <a:pt x="1220" y="194"/>
                </a:moveTo>
                <a:lnTo>
                  <a:pt x="1220" y="194"/>
                </a:lnTo>
                <a:lnTo>
                  <a:pt x="1214" y="195"/>
                </a:lnTo>
                <a:lnTo>
                  <a:pt x="1208" y="197"/>
                </a:lnTo>
                <a:lnTo>
                  <a:pt x="1197" y="195"/>
                </a:lnTo>
                <a:lnTo>
                  <a:pt x="1197" y="195"/>
                </a:lnTo>
                <a:lnTo>
                  <a:pt x="1199" y="193"/>
                </a:lnTo>
                <a:lnTo>
                  <a:pt x="1201" y="193"/>
                </a:lnTo>
                <a:lnTo>
                  <a:pt x="1201" y="193"/>
                </a:lnTo>
                <a:lnTo>
                  <a:pt x="1210" y="193"/>
                </a:lnTo>
                <a:lnTo>
                  <a:pt x="1220" y="194"/>
                </a:lnTo>
                <a:lnTo>
                  <a:pt x="1220" y="194"/>
                </a:lnTo>
                <a:close/>
                <a:moveTo>
                  <a:pt x="1259" y="108"/>
                </a:moveTo>
                <a:lnTo>
                  <a:pt x="1259" y="108"/>
                </a:lnTo>
                <a:lnTo>
                  <a:pt x="1242" y="134"/>
                </a:lnTo>
                <a:lnTo>
                  <a:pt x="1234" y="145"/>
                </a:lnTo>
                <a:lnTo>
                  <a:pt x="1230" y="149"/>
                </a:lnTo>
                <a:lnTo>
                  <a:pt x="1224" y="152"/>
                </a:lnTo>
                <a:lnTo>
                  <a:pt x="1223" y="153"/>
                </a:lnTo>
                <a:lnTo>
                  <a:pt x="1201" y="180"/>
                </a:lnTo>
                <a:lnTo>
                  <a:pt x="1201" y="180"/>
                </a:lnTo>
                <a:lnTo>
                  <a:pt x="1241" y="108"/>
                </a:lnTo>
                <a:lnTo>
                  <a:pt x="1262" y="75"/>
                </a:lnTo>
                <a:lnTo>
                  <a:pt x="1282" y="41"/>
                </a:lnTo>
                <a:lnTo>
                  <a:pt x="1282" y="41"/>
                </a:lnTo>
                <a:lnTo>
                  <a:pt x="1286" y="52"/>
                </a:lnTo>
                <a:lnTo>
                  <a:pt x="1287" y="63"/>
                </a:lnTo>
                <a:lnTo>
                  <a:pt x="1286" y="73"/>
                </a:lnTo>
                <a:lnTo>
                  <a:pt x="1282" y="82"/>
                </a:lnTo>
                <a:lnTo>
                  <a:pt x="1277" y="90"/>
                </a:lnTo>
                <a:lnTo>
                  <a:pt x="1272" y="97"/>
                </a:lnTo>
                <a:lnTo>
                  <a:pt x="1265" y="104"/>
                </a:lnTo>
                <a:lnTo>
                  <a:pt x="1259" y="108"/>
                </a:lnTo>
                <a:lnTo>
                  <a:pt x="1259" y="108"/>
                </a:lnTo>
                <a:close/>
                <a:moveTo>
                  <a:pt x="1221" y="117"/>
                </a:moveTo>
                <a:lnTo>
                  <a:pt x="1221" y="117"/>
                </a:lnTo>
                <a:lnTo>
                  <a:pt x="1223" y="113"/>
                </a:lnTo>
                <a:lnTo>
                  <a:pt x="1224" y="108"/>
                </a:lnTo>
                <a:lnTo>
                  <a:pt x="1230" y="101"/>
                </a:lnTo>
                <a:lnTo>
                  <a:pt x="1230" y="101"/>
                </a:lnTo>
                <a:lnTo>
                  <a:pt x="1228" y="110"/>
                </a:lnTo>
                <a:lnTo>
                  <a:pt x="1225" y="114"/>
                </a:lnTo>
                <a:lnTo>
                  <a:pt x="1221" y="117"/>
                </a:lnTo>
                <a:lnTo>
                  <a:pt x="1221" y="117"/>
                </a:lnTo>
                <a:close/>
                <a:moveTo>
                  <a:pt x="1282" y="21"/>
                </a:moveTo>
                <a:lnTo>
                  <a:pt x="1282" y="21"/>
                </a:lnTo>
                <a:lnTo>
                  <a:pt x="1283" y="20"/>
                </a:lnTo>
                <a:lnTo>
                  <a:pt x="1284" y="21"/>
                </a:lnTo>
                <a:lnTo>
                  <a:pt x="1284" y="25"/>
                </a:lnTo>
                <a:lnTo>
                  <a:pt x="1284" y="37"/>
                </a:lnTo>
                <a:lnTo>
                  <a:pt x="1284" y="37"/>
                </a:lnTo>
                <a:lnTo>
                  <a:pt x="1282" y="35"/>
                </a:lnTo>
                <a:lnTo>
                  <a:pt x="1280" y="35"/>
                </a:lnTo>
                <a:lnTo>
                  <a:pt x="1276" y="37"/>
                </a:lnTo>
                <a:lnTo>
                  <a:pt x="1272" y="42"/>
                </a:lnTo>
                <a:lnTo>
                  <a:pt x="1272" y="42"/>
                </a:lnTo>
                <a:lnTo>
                  <a:pt x="1262" y="56"/>
                </a:lnTo>
                <a:lnTo>
                  <a:pt x="1258" y="63"/>
                </a:lnTo>
                <a:lnTo>
                  <a:pt x="1251" y="69"/>
                </a:lnTo>
                <a:lnTo>
                  <a:pt x="1251" y="69"/>
                </a:lnTo>
                <a:lnTo>
                  <a:pt x="1265" y="44"/>
                </a:lnTo>
                <a:lnTo>
                  <a:pt x="1272" y="31"/>
                </a:lnTo>
                <a:lnTo>
                  <a:pt x="1282" y="21"/>
                </a:lnTo>
                <a:lnTo>
                  <a:pt x="1282" y="21"/>
                </a:lnTo>
                <a:close/>
                <a:moveTo>
                  <a:pt x="1251" y="48"/>
                </a:moveTo>
                <a:lnTo>
                  <a:pt x="1251" y="48"/>
                </a:lnTo>
                <a:lnTo>
                  <a:pt x="1241" y="58"/>
                </a:lnTo>
                <a:lnTo>
                  <a:pt x="1231" y="70"/>
                </a:lnTo>
                <a:lnTo>
                  <a:pt x="1213" y="94"/>
                </a:lnTo>
                <a:lnTo>
                  <a:pt x="1213" y="94"/>
                </a:lnTo>
                <a:lnTo>
                  <a:pt x="1210" y="96"/>
                </a:lnTo>
                <a:lnTo>
                  <a:pt x="1208" y="97"/>
                </a:lnTo>
                <a:lnTo>
                  <a:pt x="1208" y="97"/>
                </a:lnTo>
                <a:lnTo>
                  <a:pt x="1210" y="89"/>
                </a:lnTo>
                <a:lnTo>
                  <a:pt x="1213" y="80"/>
                </a:lnTo>
                <a:lnTo>
                  <a:pt x="1217" y="72"/>
                </a:lnTo>
                <a:lnTo>
                  <a:pt x="1223" y="65"/>
                </a:lnTo>
                <a:lnTo>
                  <a:pt x="1228" y="59"/>
                </a:lnTo>
                <a:lnTo>
                  <a:pt x="1235" y="55"/>
                </a:lnTo>
                <a:lnTo>
                  <a:pt x="1244" y="51"/>
                </a:lnTo>
                <a:lnTo>
                  <a:pt x="1251" y="48"/>
                </a:lnTo>
                <a:lnTo>
                  <a:pt x="1251" y="48"/>
                </a:lnTo>
                <a:close/>
                <a:moveTo>
                  <a:pt x="1197" y="82"/>
                </a:moveTo>
                <a:lnTo>
                  <a:pt x="1197" y="82"/>
                </a:lnTo>
                <a:lnTo>
                  <a:pt x="1200" y="79"/>
                </a:lnTo>
                <a:lnTo>
                  <a:pt x="1203" y="77"/>
                </a:lnTo>
                <a:lnTo>
                  <a:pt x="1203" y="77"/>
                </a:lnTo>
                <a:lnTo>
                  <a:pt x="1206" y="76"/>
                </a:lnTo>
                <a:lnTo>
                  <a:pt x="1207" y="76"/>
                </a:lnTo>
                <a:lnTo>
                  <a:pt x="1207" y="77"/>
                </a:lnTo>
                <a:lnTo>
                  <a:pt x="1207" y="79"/>
                </a:lnTo>
                <a:lnTo>
                  <a:pt x="1201" y="86"/>
                </a:lnTo>
                <a:lnTo>
                  <a:pt x="1201" y="86"/>
                </a:lnTo>
                <a:lnTo>
                  <a:pt x="1200" y="93"/>
                </a:lnTo>
                <a:lnTo>
                  <a:pt x="1196" y="99"/>
                </a:lnTo>
                <a:lnTo>
                  <a:pt x="1193" y="104"/>
                </a:lnTo>
                <a:lnTo>
                  <a:pt x="1190" y="111"/>
                </a:lnTo>
                <a:lnTo>
                  <a:pt x="1190" y="111"/>
                </a:lnTo>
                <a:lnTo>
                  <a:pt x="1189" y="106"/>
                </a:lnTo>
                <a:lnTo>
                  <a:pt x="1190" y="96"/>
                </a:lnTo>
                <a:lnTo>
                  <a:pt x="1192" y="87"/>
                </a:lnTo>
                <a:lnTo>
                  <a:pt x="1194" y="83"/>
                </a:lnTo>
                <a:lnTo>
                  <a:pt x="1197" y="82"/>
                </a:lnTo>
                <a:lnTo>
                  <a:pt x="1197" y="82"/>
                </a:lnTo>
                <a:close/>
                <a:moveTo>
                  <a:pt x="1187" y="131"/>
                </a:moveTo>
                <a:lnTo>
                  <a:pt x="1187" y="131"/>
                </a:lnTo>
                <a:lnTo>
                  <a:pt x="1192" y="124"/>
                </a:lnTo>
                <a:lnTo>
                  <a:pt x="1199" y="115"/>
                </a:lnTo>
                <a:lnTo>
                  <a:pt x="1214" y="101"/>
                </a:lnTo>
                <a:lnTo>
                  <a:pt x="1214" y="101"/>
                </a:lnTo>
                <a:lnTo>
                  <a:pt x="1208" y="113"/>
                </a:lnTo>
                <a:lnTo>
                  <a:pt x="1201" y="124"/>
                </a:lnTo>
                <a:lnTo>
                  <a:pt x="1194" y="138"/>
                </a:lnTo>
                <a:lnTo>
                  <a:pt x="1193" y="143"/>
                </a:lnTo>
                <a:lnTo>
                  <a:pt x="1193" y="151"/>
                </a:lnTo>
                <a:lnTo>
                  <a:pt x="1193" y="151"/>
                </a:lnTo>
                <a:lnTo>
                  <a:pt x="1197" y="149"/>
                </a:lnTo>
                <a:lnTo>
                  <a:pt x="1200" y="146"/>
                </a:lnTo>
                <a:lnTo>
                  <a:pt x="1206" y="139"/>
                </a:lnTo>
                <a:lnTo>
                  <a:pt x="1211" y="132"/>
                </a:lnTo>
                <a:lnTo>
                  <a:pt x="1217" y="127"/>
                </a:lnTo>
                <a:lnTo>
                  <a:pt x="1217" y="127"/>
                </a:lnTo>
                <a:lnTo>
                  <a:pt x="1214" y="122"/>
                </a:lnTo>
                <a:lnTo>
                  <a:pt x="1214" y="121"/>
                </a:lnTo>
                <a:lnTo>
                  <a:pt x="1215" y="121"/>
                </a:lnTo>
                <a:lnTo>
                  <a:pt x="1218" y="121"/>
                </a:lnTo>
                <a:lnTo>
                  <a:pt x="1221" y="124"/>
                </a:lnTo>
                <a:lnTo>
                  <a:pt x="1190" y="180"/>
                </a:lnTo>
                <a:lnTo>
                  <a:pt x="1190" y="180"/>
                </a:lnTo>
                <a:lnTo>
                  <a:pt x="1187" y="169"/>
                </a:lnTo>
                <a:lnTo>
                  <a:pt x="1185" y="156"/>
                </a:lnTo>
                <a:lnTo>
                  <a:pt x="1185" y="143"/>
                </a:lnTo>
                <a:lnTo>
                  <a:pt x="1187" y="131"/>
                </a:lnTo>
                <a:lnTo>
                  <a:pt x="1187" y="131"/>
                </a:lnTo>
                <a:close/>
                <a:moveTo>
                  <a:pt x="1106" y="190"/>
                </a:moveTo>
                <a:lnTo>
                  <a:pt x="1175" y="191"/>
                </a:lnTo>
                <a:lnTo>
                  <a:pt x="1175" y="191"/>
                </a:lnTo>
                <a:lnTo>
                  <a:pt x="1168" y="194"/>
                </a:lnTo>
                <a:lnTo>
                  <a:pt x="1161" y="194"/>
                </a:lnTo>
                <a:lnTo>
                  <a:pt x="1142" y="194"/>
                </a:lnTo>
                <a:lnTo>
                  <a:pt x="1124" y="193"/>
                </a:lnTo>
                <a:lnTo>
                  <a:pt x="1109" y="191"/>
                </a:lnTo>
                <a:lnTo>
                  <a:pt x="1109" y="191"/>
                </a:lnTo>
                <a:lnTo>
                  <a:pt x="1106" y="190"/>
                </a:lnTo>
                <a:lnTo>
                  <a:pt x="1106" y="190"/>
                </a:lnTo>
                <a:lnTo>
                  <a:pt x="1102" y="191"/>
                </a:lnTo>
                <a:lnTo>
                  <a:pt x="1097" y="193"/>
                </a:lnTo>
                <a:lnTo>
                  <a:pt x="1097" y="193"/>
                </a:lnTo>
                <a:lnTo>
                  <a:pt x="1075" y="191"/>
                </a:lnTo>
                <a:lnTo>
                  <a:pt x="1064" y="191"/>
                </a:lnTo>
                <a:lnTo>
                  <a:pt x="1054" y="190"/>
                </a:lnTo>
                <a:lnTo>
                  <a:pt x="1106" y="190"/>
                </a:lnTo>
                <a:close/>
                <a:moveTo>
                  <a:pt x="836" y="193"/>
                </a:moveTo>
                <a:lnTo>
                  <a:pt x="836" y="193"/>
                </a:lnTo>
                <a:lnTo>
                  <a:pt x="1072" y="202"/>
                </a:lnTo>
                <a:lnTo>
                  <a:pt x="1308" y="215"/>
                </a:lnTo>
                <a:lnTo>
                  <a:pt x="1308" y="215"/>
                </a:lnTo>
                <a:lnTo>
                  <a:pt x="1303" y="135"/>
                </a:lnTo>
                <a:lnTo>
                  <a:pt x="1296" y="54"/>
                </a:lnTo>
                <a:lnTo>
                  <a:pt x="1296" y="54"/>
                </a:lnTo>
                <a:lnTo>
                  <a:pt x="1296" y="45"/>
                </a:lnTo>
                <a:lnTo>
                  <a:pt x="1297" y="37"/>
                </a:lnTo>
                <a:lnTo>
                  <a:pt x="1297" y="37"/>
                </a:lnTo>
                <a:lnTo>
                  <a:pt x="1301" y="55"/>
                </a:lnTo>
                <a:lnTo>
                  <a:pt x="1304" y="73"/>
                </a:lnTo>
                <a:lnTo>
                  <a:pt x="1308" y="114"/>
                </a:lnTo>
                <a:lnTo>
                  <a:pt x="1310" y="153"/>
                </a:lnTo>
                <a:lnTo>
                  <a:pt x="1312" y="194"/>
                </a:lnTo>
                <a:lnTo>
                  <a:pt x="1312" y="194"/>
                </a:lnTo>
                <a:lnTo>
                  <a:pt x="1311" y="194"/>
                </a:lnTo>
                <a:lnTo>
                  <a:pt x="1310" y="194"/>
                </a:lnTo>
                <a:lnTo>
                  <a:pt x="1310" y="200"/>
                </a:lnTo>
                <a:lnTo>
                  <a:pt x="1312" y="207"/>
                </a:lnTo>
                <a:lnTo>
                  <a:pt x="1315" y="208"/>
                </a:lnTo>
                <a:lnTo>
                  <a:pt x="1318" y="210"/>
                </a:lnTo>
                <a:lnTo>
                  <a:pt x="1318" y="210"/>
                </a:lnTo>
                <a:lnTo>
                  <a:pt x="1322" y="210"/>
                </a:lnTo>
                <a:lnTo>
                  <a:pt x="1325" y="208"/>
                </a:lnTo>
                <a:lnTo>
                  <a:pt x="1326" y="205"/>
                </a:lnTo>
                <a:lnTo>
                  <a:pt x="1328" y="202"/>
                </a:lnTo>
                <a:lnTo>
                  <a:pt x="1328" y="202"/>
                </a:lnTo>
                <a:lnTo>
                  <a:pt x="1324" y="155"/>
                </a:lnTo>
                <a:lnTo>
                  <a:pt x="1319" y="107"/>
                </a:lnTo>
                <a:lnTo>
                  <a:pt x="1317" y="83"/>
                </a:lnTo>
                <a:lnTo>
                  <a:pt x="1314" y="61"/>
                </a:lnTo>
                <a:lnTo>
                  <a:pt x="1310" y="38"/>
                </a:lnTo>
                <a:lnTo>
                  <a:pt x="1304" y="18"/>
                </a:lnTo>
                <a:lnTo>
                  <a:pt x="1304" y="18"/>
                </a:lnTo>
                <a:lnTo>
                  <a:pt x="1350" y="48"/>
                </a:lnTo>
                <a:lnTo>
                  <a:pt x="1400" y="76"/>
                </a:lnTo>
                <a:lnTo>
                  <a:pt x="1450" y="103"/>
                </a:lnTo>
                <a:lnTo>
                  <a:pt x="1501" y="128"/>
                </a:lnTo>
                <a:lnTo>
                  <a:pt x="1602" y="177"/>
                </a:lnTo>
                <a:lnTo>
                  <a:pt x="1653" y="204"/>
                </a:lnTo>
                <a:lnTo>
                  <a:pt x="1702" y="232"/>
                </a:lnTo>
                <a:lnTo>
                  <a:pt x="1702" y="232"/>
                </a:lnTo>
                <a:lnTo>
                  <a:pt x="1734" y="249"/>
                </a:lnTo>
                <a:lnTo>
                  <a:pt x="1769" y="266"/>
                </a:lnTo>
                <a:lnTo>
                  <a:pt x="1806" y="283"/>
                </a:lnTo>
                <a:lnTo>
                  <a:pt x="1841" y="301"/>
                </a:lnTo>
                <a:lnTo>
                  <a:pt x="1841" y="301"/>
                </a:lnTo>
                <a:lnTo>
                  <a:pt x="1779" y="340"/>
                </a:lnTo>
                <a:lnTo>
                  <a:pt x="1717" y="381"/>
                </a:lnTo>
                <a:lnTo>
                  <a:pt x="1596" y="464"/>
                </a:lnTo>
                <a:lnTo>
                  <a:pt x="1475" y="545"/>
                </a:lnTo>
                <a:lnTo>
                  <a:pt x="1414" y="586"/>
                </a:lnTo>
                <a:lnTo>
                  <a:pt x="1350" y="624"/>
                </a:lnTo>
                <a:lnTo>
                  <a:pt x="1350" y="624"/>
                </a:lnTo>
                <a:lnTo>
                  <a:pt x="1346" y="625"/>
                </a:lnTo>
                <a:lnTo>
                  <a:pt x="1342" y="625"/>
                </a:lnTo>
                <a:lnTo>
                  <a:pt x="1339" y="623"/>
                </a:lnTo>
                <a:lnTo>
                  <a:pt x="1338" y="618"/>
                </a:lnTo>
                <a:lnTo>
                  <a:pt x="1338" y="618"/>
                </a:lnTo>
                <a:lnTo>
                  <a:pt x="1334" y="583"/>
                </a:lnTo>
                <a:lnTo>
                  <a:pt x="1326" y="550"/>
                </a:lnTo>
                <a:lnTo>
                  <a:pt x="1321" y="514"/>
                </a:lnTo>
                <a:lnTo>
                  <a:pt x="1319" y="496"/>
                </a:lnTo>
                <a:lnTo>
                  <a:pt x="1318" y="478"/>
                </a:lnTo>
                <a:lnTo>
                  <a:pt x="1318" y="478"/>
                </a:lnTo>
                <a:lnTo>
                  <a:pt x="1317" y="472"/>
                </a:lnTo>
                <a:lnTo>
                  <a:pt x="1312" y="468"/>
                </a:lnTo>
                <a:lnTo>
                  <a:pt x="1308" y="465"/>
                </a:lnTo>
                <a:lnTo>
                  <a:pt x="1300" y="464"/>
                </a:lnTo>
                <a:lnTo>
                  <a:pt x="1300" y="464"/>
                </a:lnTo>
                <a:lnTo>
                  <a:pt x="1182" y="460"/>
                </a:lnTo>
                <a:lnTo>
                  <a:pt x="1062" y="455"/>
                </a:lnTo>
                <a:lnTo>
                  <a:pt x="943" y="454"/>
                </a:lnTo>
                <a:lnTo>
                  <a:pt x="885" y="454"/>
                </a:lnTo>
                <a:lnTo>
                  <a:pt x="826" y="455"/>
                </a:lnTo>
                <a:lnTo>
                  <a:pt x="826" y="455"/>
                </a:lnTo>
                <a:lnTo>
                  <a:pt x="798" y="460"/>
                </a:lnTo>
                <a:lnTo>
                  <a:pt x="770" y="462"/>
                </a:lnTo>
                <a:lnTo>
                  <a:pt x="742" y="464"/>
                </a:lnTo>
                <a:lnTo>
                  <a:pt x="714" y="464"/>
                </a:lnTo>
                <a:lnTo>
                  <a:pt x="656" y="462"/>
                </a:lnTo>
                <a:lnTo>
                  <a:pt x="599" y="458"/>
                </a:lnTo>
                <a:lnTo>
                  <a:pt x="483" y="448"/>
                </a:lnTo>
                <a:lnTo>
                  <a:pt x="426" y="443"/>
                </a:lnTo>
                <a:lnTo>
                  <a:pt x="368" y="440"/>
                </a:lnTo>
                <a:lnTo>
                  <a:pt x="181" y="439"/>
                </a:lnTo>
                <a:lnTo>
                  <a:pt x="181" y="439"/>
                </a:lnTo>
                <a:lnTo>
                  <a:pt x="178" y="440"/>
                </a:lnTo>
                <a:lnTo>
                  <a:pt x="177" y="441"/>
                </a:lnTo>
                <a:lnTo>
                  <a:pt x="176" y="446"/>
                </a:lnTo>
                <a:lnTo>
                  <a:pt x="176" y="450"/>
                </a:lnTo>
                <a:lnTo>
                  <a:pt x="176" y="450"/>
                </a:lnTo>
                <a:lnTo>
                  <a:pt x="163" y="392"/>
                </a:lnTo>
                <a:lnTo>
                  <a:pt x="150" y="333"/>
                </a:lnTo>
                <a:lnTo>
                  <a:pt x="139" y="274"/>
                </a:lnTo>
                <a:lnTo>
                  <a:pt x="129" y="214"/>
                </a:lnTo>
                <a:lnTo>
                  <a:pt x="129" y="214"/>
                </a:lnTo>
                <a:lnTo>
                  <a:pt x="131" y="218"/>
                </a:lnTo>
                <a:lnTo>
                  <a:pt x="132" y="219"/>
                </a:lnTo>
                <a:lnTo>
                  <a:pt x="133" y="219"/>
                </a:lnTo>
                <a:lnTo>
                  <a:pt x="133" y="218"/>
                </a:lnTo>
                <a:lnTo>
                  <a:pt x="133" y="212"/>
                </a:lnTo>
                <a:lnTo>
                  <a:pt x="132" y="210"/>
                </a:lnTo>
                <a:lnTo>
                  <a:pt x="131" y="208"/>
                </a:lnTo>
                <a:lnTo>
                  <a:pt x="131" y="208"/>
                </a:lnTo>
                <a:lnTo>
                  <a:pt x="219" y="205"/>
                </a:lnTo>
                <a:lnTo>
                  <a:pt x="306" y="202"/>
                </a:lnTo>
                <a:lnTo>
                  <a:pt x="481" y="194"/>
                </a:lnTo>
                <a:lnTo>
                  <a:pt x="569" y="191"/>
                </a:lnTo>
                <a:lnTo>
                  <a:pt x="656" y="190"/>
                </a:lnTo>
                <a:lnTo>
                  <a:pt x="746" y="190"/>
                </a:lnTo>
                <a:lnTo>
                  <a:pt x="836" y="193"/>
                </a:lnTo>
                <a:lnTo>
                  <a:pt x="836" y="193"/>
                </a:lnTo>
                <a:close/>
                <a:moveTo>
                  <a:pt x="126" y="201"/>
                </a:moveTo>
                <a:lnTo>
                  <a:pt x="126" y="201"/>
                </a:lnTo>
                <a:lnTo>
                  <a:pt x="129" y="200"/>
                </a:lnTo>
                <a:lnTo>
                  <a:pt x="133" y="200"/>
                </a:lnTo>
                <a:lnTo>
                  <a:pt x="135" y="201"/>
                </a:lnTo>
                <a:lnTo>
                  <a:pt x="135" y="202"/>
                </a:lnTo>
                <a:lnTo>
                  <a:pt x="133" y="204"/>
                </a:lnTo>
                <a:lnTo>
                  <a:pt x="133" y="204"/>
                </a:lnTo>
                <a:lnTo>
                  <a:pt x="129" y="205"/>
                </a:lnTo>
                <a:lnTo>
                  <a:pt x="126" y="204"/>
                </a:lnTo>
                <a:lnTo>
                  <a:pt x="125" y="204"/>
                </a:lnTo>
                <a:lnTo>
                  <a:pt x="125" y="204"/>
                </a:lnTo>
                <a:lnTo>
                  <a:pt x="126" y="201"/>
                </a:lnTo>
                <a:lnTo>
                  <a:pt x="126" y="201"/>
                </a:lnTo>
                <a:close/>
                <a:moveTo>
                  <a:pt x="108" y="308"/>
                </a:moveTo>
                <a:lnTo>
                  <a:pt x="108" y="308"/>
                </a:lnTo>
                <a:lnTo>
                  <a:pt x="91" y="330"/>
                </a:lnTo>
                <a:lnTo>
                  <a:pt x="74" y="353"/>
                </a:lnTo>
                <a:lnTo>
                  <a:pt x="59" y="377"/>
                </a:lnTo>
                <a:lnTo>
                  <a:pt x="45" y="401"/>
                </a:lnTo>
                <a:lnTo>
                  <a:pt x="45" y="401"/>
                </a:lnTo>
                <a:lnTo>
                  <a:pt x="44" y="403"/>
                </a:lnTo>
                <a:lnTo>
                  <a:pt x="44" y="405"/>
                </a:lnTo>
                <a:lnTo>
                  <a:pt x="73" y="371"/>
                </a:lnTo>
                <a:lnTo>
                  <a:pt x="73" y="371"/>
                </a:lnTo>
                <a:lnTo>
                  <a:pt x="63" y="387"/>
                </a:lnTo>
                <a:lnTo>
                  <a:pt x="55" y="403"/>
                </a:lnTo>
                <a:lnTo>
                  <a:pt x="35" y="437"/>
                </a:lnTo>
                <a:lnTo>
                  <a:pt x="35" y="437"/>
                </a:lnTo>
                <a:lnTo>
                  <a:pt x="34" y="440"/>
                </a:lnTo>
                <a:lnTo>
                  <a:pt x="31" y="443"/>
                </a:lnTo>
                <a:lnTo>
                  <a:pt x="29" y="443"/>
                </a:lnTo>
                <a:lnTo>
                  <a:pt x="28" y="441"/>
                </a:lnTo>
                <a:lnTo>
                  <a:pt x="28" y="437"/>
                </a:lnTo>
                <a:lnTo>
                  <a:pt x="28" y="437"/>
                </a:lnTo>
                <a:lnTo>
                  <a:pt x="29" y="430"/>
                </a:lnTo>
                <a:lnTo>
                  <a:pt x="31" y="422"/>
                </a:lnTo>
                <a:lnTo>
                  <a:pt x="34" y="416"/>
                </a:lnTo>
                <a:lnTo>
                  <a:pt x="39" y="410"/>
                </a:lnTo>
                <a:lnTo>
                  <a:pt x="39" y="410"/>
                </a:lnTo>
                <a:lnTo>
                  <a:pt x="38" y="408"/>
                </a:lnTo>
                <a:lnTo>
                  <a:pt x="38" y="403"/>
                </a:lnTo>
                <a:lnTo>
                  <a:pt x="36" y="402"/>
                </a:lnTo>
                <a:lnTo>
                  <a:pt x="35" y="406"/>
                </a:lnTo>
                <a:lnTo>
                  <a:pt x="35" y="406"/>
                </a:lnTo>
                <a:lnTo>
                  <a:pt x="29" y="415"/>
                </a:lnTo>
                <a:lnTo>
                  <a:pt x="25" y="423"/>
                </a:lnTo>
                <a:lnTo>
                  <a:pt x="25" y="423"/>
                </a:lnTo>
                <a:lnTo>
                  <a:pt x="32" y="405"/>
                </a:lnTo>
                <a:lnTo>
                  <a:pt x="41" y="388"/>
                </a:lnTo>
                <a:lnTo>
                  <a:pt x="59" y="354"/>
                </a:lnTo>
                <a:lnTo>
                  <a:pt x="79" y="322"/>
                </a:lnTo>
                <a:lnTo>
                  <a:pt x="100" y="291"/>
                </a:lnTo>
                <a:lnTo>
                  <a:pt x="100" y="291"/>
                </a:lnTo>
                <a:lnTo>
                  <a:pt x="105" y="284"/>
                </a:lnTo>
                <a:lnTo>
                  <a:pt x="111" y="276"/>
                </a:lnTo>
                <a:lnTo>
                  <a:pt x="115" y="269"/>
                </a:lnTo>
                <a:lnTo>
                  <a:pt x="118" y="260"/>
                </a:lnTo>
                <a:lnTo>
                  <a:pt x="118" y="260"/>
                </a:lnTo>
                <a:lnTo>
                  <a:pt x="122" y="267"/>
                </a:lnTo>
                <a:lnTo>
                  <a:pt x="124" y="274"/>
                </a:lnTo>
                <a:lnTo>
                  <a:pt x="125" y="281"/>
                </a:lnTo>
                <a:lnTo>
                  <a:pt x="124" y="288"/>
                </a:lnTo>
                <a:lnTo>
                  <a:pt x="121" y="294"/>
                </a:lnTo>
                <a:lnTo>
                  <a:pt x="118" y="299"/>
                </a:lnTo>
                <a:lnTo>
                  <a:pt x="114" y="305"/>
                </a:lnTo>
                <a:lnTo>
                  <a:pt x="108" y="308"/>
                </a:lnTo>
                <a:lnTo>
                  <a:pt x="108" y="308"/>
                </a:lnTo>
                <a:close/>
                <a:moveTo>
                  <a:pt x="111" y="211"/>
                </a:moveTo>
                <a:lnTo>
                  <a:pt x="111" y="211"/>
                </a:lnTo>
                <a:lnTo>
                  <a:pt x="112" y="208"/>
                </a:lnTo>
                <a:lnTo>
                  <a:pt x="114" y="208"/>
                </a:lnTo>
                <a:lnTo>
                  <a:pt x="115" y="208"/>
                </a:lnTo>
                <a:lnTo>
                  <a:pt x="115" y="210"/>
                </a:lnTo>
                <a:lnTo>
                  <a:pt x="115" y="212"/>
                </a:lnTo>
                <a:lnTo>
                  <a:pt x="114" y="214"/>
                </a:lnTo>
                <a:lnTo>
                  <a:pt x="111" y="214"/>
                </a:lnTo>
                <a:lnTo>
                  <a:pt x="111" y="214"/>
                </a:lnTo>
                <a:lnTo>
                  <a:pt x="117" y="229"/>
                </a:lnTo>
                <a:lnTo>
                  <a:pt x="118" y="236"/>
                </a:lnTo>
                <a:lnTo>
                  <a:pt x="117" y="243"/>
                </a:lnTo>
                <a:lnTo>
                  <a:pt x="117" y="243"/>
                </a:lnTo>
                <a:lnTo>
                  <a:pt x="114" y="247"/>
                </a:lnTo>
                <a:lnTo>
                  <a:pt x="110" y="252"/>
                </a:lnTo>
                <a:lnTo>
                  <a:pt x="100" y="259"/>
                </a:lnTo>
                <a:lnTo>
                  <a:pt x="100" y="259"/>
                </a:lnTo>
                <a:lnTo>
                  <a:pt x="103" y="252"/>
                </a:lnTo>
                <a:lnTo>
                  <a:pt x="104" y="246"/>
                </a:lnTo>
                <a:lnTo>
                  <a:pt x="105" y="238"/>
                </a:lnTo>
                <a:lnTo>
                  <a:pt x="105" y="238"/>
                </a:lnTo>
                <a:lnTo>
                  <a:pt x="56" y="305"/>
                </a:lnTo>
                <a:lnTo>
                  <a:pt x="34" y="337"/>
                </a:lnTo>
                <a:lnTo>
                  <a:pt x="13" y="371"/>
                </a:lnTo>
                <a:lnTo>
                  <a:pt x="13" y="371"/>
                </a:lnTo>
                <a:lnTo>
                  <a:pt x="24" y="350"/>
                </a:lnTo>
                <a:lnTo>
                  <a:pt x="35" y="329"/>
                </a:lnTo>
                <a:lnTo>
                  <a:pt x="59" y="290"/>
                </a:lnTo>
                <a:lnTo>
                  <a:pt x="111" y="211"/>
                </a:lnTo>
                <a:lnTo>
                  <a:pt x="111" y="211"/>
                </a:lnTo>
                <a:close/>
              </a:path>
            </a:pathLst>
          </a:custGeom>
          <a:solidFill>
            <a:srgbClr val="FF0000"/>
          </a:solid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dirty="0">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endParaRPr>
          </a:p>
        </p:txBody>
      </p:sp>
      <p:sp>
        <p:nvSpPr>
          <p:cNvPr id="7" name="投影片編號版面配置區 8">
            <a:extLst>
              <a:ext uri="{FF2B5EF4-FFF2-40B4-BE49-F238E27FC236}">
                <a16:creationId xmlns:a16="http://schemas.microsoft.com/office/drawing/2014/main" id="{3E647E85-7B3E-BA30-11AB-96846B8F4E8E}"/>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49</a:t>
            </a:fld>
            <a:endParaRPr lang="zh-TW" altLang="en-US" sz="2600"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文字, 螢幕擷取畫面, 軟體, 字型 的圖片&#10;&#10;AI 產生的內容可能不正確。">
            <a:extLst>
              <a:ext uri="{FF2B5EF4-FFF2-40B4-BE49-F238E27FC236}">
                <a16:creationId xmlns:a16="http://schemas.microsoft.com/office/drawing/2014/main" id="{EE7AFFB4-BDC1-1BA8-3A2E-E3B23D5AE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5619" y="3362549"/>
            <a:ext cx="7200761" cy="3495451"/>
          </a:xfrm>
          <a:prstGeom prst="rect">
            <a:avLst/>
          </a:prstGeom>
        </p:spPr>
      </p:pic>
      <p:sp>
        <p:nvSpPr>
          <p:cNvPr id="8194" name="標題 1"/>
          <p:cNvSpPr>
            <a:spLocks noGrp="1"/>
          </p:cNvSpPr>
          <p:nvPr>
            <p:ph type="title"/>
          </p:nvPr>
        </p:nvSpPr>
        <p:spPr>
          <a:xfrm>
            <a:off x="533400" y="204788"/>
            <a:ext cx="7772400" cy="777875"/>
          </a:xfrm>
        </p:spPr>
        <p:txBody>
          <a:bodyPr/>
          <a:lstStyle/>
          <a:p>
            <a:pPr eaLnBrk="1" hangingPunct="1"/>
            <a:r>
              <a:rPr lang="en-US" altLang="zh-TW" sz="3600" b="1">
                <a:solidFill>
                  <a:srgbClr val="002060"/>
                </a:solidFill>
                <a:latin typeface="微軟正黑體" panose="020B0604030504040204" pitchFamily="34" charset="-120"/>
                <a:ea typeface="微軟正黑體" panose="020B0604030504040204" pitchFamily="34" charset="-120"/>
              </a:rPr>
              <a:t>(</a:t>
            </a:r>
            <a:r>
              <a:rPr lang="zh-TW" altLang="en-US" sz="3600" b="1">
                <a:solidFill>
                  <a:srgbClr val="002060"/>
                </a:solidFill>
                <a:latin typeface="微軟正黑體" panose="020B0604030504040204" pitchFamily="34" charset="-120"/>
                <a:ea typeface="微軟正黑體" panose="020B0604030504040204" pitchFamily="34" charset="-120"/>
              </a:rPr>
              <a:t>貳</a:t>
            </a:r>
            <a:r>
              <a:rPr lang="en-US" altLang="zh-TW" sz="3600" b="1">
                <a:solidFill>
                  <a:srgbClr val="002060"/>
                </a:solidFill>
                <a:latin typeface="微軟正黑體" panose="020B0604030504040204" pitchFamily="34" charset="-120"/>
                <a:ea typeface="微軟正黑體" panose="020B0604030504040204" pitchFamily="34" charset="-120"/>
              </a:rPr>
              <a:t>)</a:t>
            </a:r>
            <a:r>
              <a:rPr lang="zh-TW" altLang="en-US" sz="3600" b="1">
                <a:solidFill>
                  <a:srgbClr val="002060"/>
                </a:solidFill>
                <a:latin typeface="微軟正黑體" panose="020B0604030504040204" pitchFamily="34" charset="-120"/>
                <a:ea typeface="微軟正黑體" panose="020B0604030504040204" pitchFamily="34" charset="-120"/>
              </a:rPr>
              <a:t>、報名國中資料設定 </a:t>
            </a:r>
            <a:r>
              <a:rPr lang="en-US" altLang="zh-TW" sz="3600" b="1">
                <a:solidFill>
                  <a:srgbClr val="002060"/>
                </a:solidFill>
                <a:latin typeface="微軟正黑體" panose="020B0604030504040204" pitchFamily="34" charset="-120"/>
                <a:ea typeface="微軟正黑體" panose="020B0604030504040204" pitchFamily="34" charset="-120"/>
              </a:rPr>
              <a:t>1/2</a:t>
            </a:r>
            <a:endParaRPr lang="zh-TW" altLang="en-US" sz="3600" b="1">
              <a:solidFill>
                <a:srgbClr val="002060"/>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1343025" y="1058863"/>
            <a:ext cx="10514013" cy="2370137"/>
          </a:xfrm>
        </p:spPr>
        <p:txBody>
          <a:bodyPr rtlCol="0">
            <a:normAutofit/>
          </a:bodyPr>
          <a:lstStyle/>
          <a:p>
            <a:pPr marL="0" indent="0" eaLnBrk="1" fontAlgn="auto" hangingPunct="1">
              <a:spcAft>
                <a:spcPts val="0"/>
              </a:spcAft>
              <a:buFont typeface="Arial" panose="020B0604020202020204" pitchFamily="34" charset="0"/>
              <a:buNone/>
              <a:defRPr/>
            </a:pPr>
            <a:r>
              <a:rPr lang="zh-TW" altLang="en-US" b="1" dirty="0">
                <a:solidFill>
                  <a:srgbClr val="0070C0"/>
                </a:solidFill>
                <a:latin typeface="微軟正黑體" panose="020B0604030504040204" pitchFamily="34" charset="-120"/>
                <a:ea typeface="微軟正黑體" panose="020B0604030504040204" pitchFamily="34" charset="-120"/>
              </a:rPr>
              <a:t>一、基本資料設定</a:t>
            </a:r>
            <a:endParaRPr lang="en-US" altLang="zh-TW" b="1" dirty="0">
              <a:solidFill>
                <a:srgbClr val="0070C0"/>
              </a:solidFill>
              <a:latin typeface="微軟正黑體" panose="020B0604030504040204" pitchFamily="34" charset="-120"/>
              <a:ea typeface="微軟正黑體" panose="020B0604030504040204" pitchFamily="34" charset="-120"/>
            </a:endParaRPr>
          </a:p>
          <a:p>
            <a:pPr marL="514350" indent="-514350" eaLnBrk="1" fontAlgn="auto" hangingPunct="1">
              <a:lnSpc>
                <a:spcPct val="110000"/>
              </a:lnSpc>
              <a:spcAft>
                <a:spcPts val="0"/>
              </a:spcAft>
              <a:buFont typeface="Arial" panose="020B0604020202020204" pitchFamily="34" charset="0"/>
              <a:buAutoNum type="arabicPeriod"/>
              <a:defRPr/>
            </a:pPr>
            <a:r>
              <a:rPr lang="zh-TW" altLang="en-US" b="1" dirty="0">
                <a:latin typeface="微軟正黑體" panose="020B0604030504040204" pitchFamily="34" charset="-120"/>
                <a:ea typeface="微軟正黑體" panose="020B0604030504040204" pitchFamily="34" charset="-120"/>
              </a:rPr>
              <a:t>點選國中資料設定，</a:t>
            </a:r>
            <a:r>
              <a:rPr lang="zh-TW" altLang="zh-TW" b="1" dirty="0">
                <a:latin typeface="微軟正黑體" panose="020B0604030504040204" pitchFamily="34" charset="-120"/>
                <a:ea typeface="微軟正黑體" panose="020B0604030504040204" pitchFamily="34" charset="-120"/>
              </a:rPr>
              <a:t>建立國中端承辦人</a:t>
            </a:r>
            <a:r>
              <a:rPr lang="zh-TW" altLang="en-US" b="1" dirty="0">
                <a:latin typeface="微軟正黑體" panose="020B0604030504040204" pitchFamily="34" charset="-120"/>
                <a:ea typeface="微軟正黑體" panose="020B0604030504040204" pitchFamily="34" charset="-120"/>
              </a:rPr>
              <a:t>聯絡</a:t>
            </a:r>
            <a:r>
              <a:rPr lang="zh-TW" altLang="zh-TW" b="1" dirty="0">
                <a:latin typeface="微軟正黑體" panose="020B0604030504040204" pitchFamily="34" charset="-120"/>
                <a:ea typeface="微軟正黑體" panose="020B0604030504040204" pitchFamily="34" charset="-120"/>
              </a:rPr>
              <a:t>資訊，完成後點</a:t>
            </a:r>
            <a:r>
              <a:rPr lang="zh-TW" altLang="en-US" b="1" dirty="0">
                <a:latin typeface="微軟正黑體" panose="020B0604030504040204" pitchFamily="34" charset="-120"/>
                <a:ea typeface="微軟正黑體" panose="020B0604030504040204" pitchFamily="34" charset="-120"/>
              </a:rPr>
              <a:t>選</a:t>
            </a:r>
            <a:endParaRPr lang="en-US" altLang="zh-TW" b="1" dirty="0">
              <a:latin typeface="微軟正黑體" panose="020B0604030504040204" pitchFamily="34" charset="-120"/>
              <a:ea typeface="微軟正黑體" panose="020B0604030504040204" pitchFamily="34" charset="-120"/>
            </a:endParaRPr>
          </a:p>
          <a:p>
            <a:pPr marL="0" indent="0" eaLnBrk="1" fontAlgn="auto" hangingPunct="1">
              <a:lnSpc>
                <a:spcPct val="110000"/>
              </a:lnSpc>
              <a:spcAft>
                <a:spcPts val="0"/>
              </a:spcAft>
              <a:buFont typeface="Arial" panose="020B0604020202020204" pitchFamily="34" charset="0"/>
              <a:buNone/>
              <a:defRPr/>
            </a:pPr>
            <a:r>
              <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zh-TW" altLang="zh-TW" b="1" dirty="0">
                <a:solidFill>
                  <a:srgbClr val="C00000"/>
                </a:solidFill>
                <a:effectLst/>
                <a:latin typeface="微軟正黑體" panose="020B0604030504040204" pitchFamily="34" charset="-120"/>
                <a:ea typeface="微軟正黑體" panose="020B0604030504040204" pitchFamily="34" charset="-120"/>
              </a:rPr>
              <a:t>「更新資料」</a:t>
            </a:r>
            <a:r>
              <a:rPr lang="zh-TW" altLang="en-US" b="1" dirty="0">
                <a:latin typeface="微軟正黑體" panose="020B0604030504040204" pitchFamily="34" charset="-120"/>
                <a:ea typeface="微軟正黑體" panose="020B0604030504040204" pitchFamily="34" charset="-120"/>
              </a:rPr>
              <a:t>儲存</a:t>
            </a:r>
            <a:r>
              <a:rPr lang="zh-TW" altLang="zh-TW" b="1" dirty="0">
                <a:latin typeface="微軟正黑體" panose="020B0604030504040204" pitchFamily="34" charset="-120"/>
                <a:ea typeface="微軟正黑體" panose="020B0604030504040204" pitchFamily="34" charset="-120"/>
              </a:rPr>
              <a:t>。</a:t>
            </a:r>
          </a:p>
          <a:p>
            <a:pPr marL="514350" indent="-514350" eaLnBrk="1" fontAlgn="auto" hangingPunct="1">
              <a:lnSpc>
                <a:spcPct val="110000"/>
              </a:lnSpc>
              <a:spcAft>
                <a:spcPts val="0"/>
              </a:spcAft>
              <a:buFont typeface="+mj-lt"/>
              <a:buAutoNum type="arabicPeriod" startAt="2"/>
              <a:defRPr/>
            </a:pPr>
            <a:r>
              <a:rPr lang="zh-TW" altLang="zh-TW" b="1" dirty="0">
                <a:latin typeface="微軟正黑體" panose="020B0604030504040204" pitchFamily="34" charset="-120"/>
                <a:ea typeface="微軟正黑體" panose="020B0604030504040204" pitchFamily="34" charset="-120"/>
              </a:rPr>
              <a:t>本項</a:t>
            </a:r>
            <a:r>
              <a:rPr lang="zh-TW" altLang="en-US" b="1" dirty="0">
                <a:latin typeface="微軟正黑體" panose="020B0604030504040204" pitchFamily="34" charset="-120"/>
                <a:ea typeface="微軟正黑體" panose="020B0604030504040204" pitchFamily="34" charset="-120"/>
              </a:rPr>
              <a:t>資料設定後，將會套用於本系統所產出之報名</a:t>
            </a:r>
            <a:r>
              <a:rPr lang="zh-TW" altLang="zh-TW" b="1" dirty="0">
                <a:latin typeface="微軟正黑體" panose="020B0604030504040204" pitchFamily="34" charset="-120"/>
                <a:ea typeface="微軟正黑體" panose="020B0604030504040204" pitchFamily="34" charset="-120"/>
              </a:rPr>
              <a:t>表單</a:t>
            </a:r>
            <a:r>
              <a:rPr lang="zh-TW" altLang="en-US" b="1" dirty="0">
                <a:latin typeface="微軟正黑體" panose="020B0604030504040204" pitchFamily="34" charset="-120"/>
                <a:ea typeface="微軟正黑體" panose="020B0604030504040204" pitchFamily="34" charset="-120"/>
              </a:rPr>
              <a:t>上</a:t>
            </a:r>
            <a:r>
              <a:rPr lang="zh-TW" altLang="zh-TW" b="1" dirty="0">
                <a:latin typeface="微軟正黑體" panose="020B0604030504040204" pitchFamily="34" charset="-120"/>
                <a:ea typeface="微軟正黑體" panose="020B0604030504040204" pitchFamily="34" charset="-120"/>
              </a:rPr>
              <a:t>。</a:t>
            </a:r>
            <a:endParaRPr lang="zh-TW" altLang="en-US" dirty="0">
              <a:latin typeface="標楷體" pitchFamily="65" charset="-120"/>
              <a:ea typeface="標楷體" pitchFamily="65" charset="-120"/>
            </a:endParaRPr>
          </a:p>
        </p:txBody>
      </p:sp>
      <p:sp>
        <p:nvSpPr>
          <p:cNvPr id="6" name="矩形 5"/>
          <p:cNvSpPr/>
          <p:nvPr/>
        </p:nvSpPr>
        <p:spPr>
          <a:xfrm>
            <a:off x="2495619" y="3987574"/>
            <a:ext cx="1150034" cy="5189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2" name="矩形 11"/>
          <p:cNvSpPr/>
          <p:nvPr/>
        </p:nvSpPr>
        <p:spPr>
          <a:xfrm>
            <a:off x="6095999" y="4354511"/>
            <a:ext cx="3672522" cy="25034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9" name="矩形 8"/>
          <p:cNvSpPr/>
          <p:nvPr/>
        </p:nvSpPr>
        <p:spPr>
          <a:xfrm>
            <a:off x="7680176" y="6381328"/>
            <a:ext cx="522085" cy="2156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nvGrpSpPr>
          <p:cNvPr id="8202" name="组合 67"/>
          <p:cNvGrpSpPr>
            <a:grpSpLocks/>
          </p:cNvGrpSpPr>
          <p:nvPr/>
        </p:nvGrpSpPr>
        <p:grpSpPr bwMode="auto">
          <a:xfrm>
            <a:off x="10917238" y="173038"/>
            <a:ext cx="1016000" cy="1052512"/>
            <a:chOff x="3260725" y="3914776"/>
            <a:chExt cx="1011237" cy="1016000"/>
          </a:xfrm>
        </p:grpSpPr>
        <p:sp>
          <p:nvSpPr>
            <p:cNvPr id="21" name="Oval 67"/>
            <p:cNvSpPr>
              <a:spLocks noChangeArrowheads="1"/>
            </p:cNvSpPr>
            <p:nvPr/>
          </p:nvSpPr>
          <p:spPr bwMode="auto">
            <a:xfrm>
              <a:off x="3259144" y="3914776"/>
              <a:ext cx="1012818" cy="1016000"/>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2" name="Freeform 68"/>
            <p:cNvSpPr>
              <a:spLocks noEditPoints="1"/>
            </p:cNvSpPr>
            <p:nvPr/>
          </p:nvSpPr>
          <p:spPr bwMode="auto">
            <a:xfrm>
              <a:off x="3284425" y="4049630"/>
              <a:ext cx="962256" cy="881146"/>
            </a:xfrm>
            <a:custGeom>
              <a:avLst/>
              <a:gdLst>
                <a:gd name="T0" fmla="*/ 529 w 529"/>
                <a:gd name="T1" fmla="*/ 118 h 484"/>
                <a:gd name="T2" fmla="*/ 466 w 529"/>
                <a:gd name="T3" fmla="*/ 12 h 484"/>
                <a:gd name="T4" fmla="*/ 76 w 529"/>
                <a:gd name="T5" fmla="*/ 0 h 484"/>
                <a:gd name="T6" fmla="*/ 49 w 529"/>
                <a:gd name="T7" fmla="*/ 28 h 484"/>
                <a:gd name="T8" fmla="*/ 50 w 529"/>
                <a:gd name="T9" fmla="*/ 34 h 484"/>
                <a:gd name="T10" fmla="*/ 36 w 529"/>
                <a:gd name="T11" fmla="*/ 48 h 484"/>
                <a:gd name="T12" fmla="*/ 34 w 529"/>
                <a:gd name="T13" fmla="*/ 48 h 484"/>
                <a:gd name="T14" fmla="*/ 6 w 529"/>
                <a:gd name="T15" fmla="*/ 100 h 484"/>
                <a:gd name="T16" fmla="*/ 0 w 529"/>
                <a:gd name="T17" fmla="*/ 294 h 484"/>
                <a:gd name="T18" fmla="*/ 26 w 529"/>
                <a:gd name="T19" fmla="*/ 350 h 484"/>
                <a:gd name="T20" fmla="*/ 30 w 529"/>
                <a:gd name="T21" fmla="*/ 349 h 484"/>
                <a:gd name="T22" fmla="*/ 44 w 529"/>
                <a:gd name="T23" fmla="*/ 364 h 484"/>
                <a:gd name="T24" fmla="*/ 41 w 529"/>
                <a:gd name="T25" fmla="*/ 372 h 484"/>
                <a:gd name="T26" fmla="*/ 265 w 529"/>
                <a:gd name="T27" fmla="*/ 484 h 484"/>
                <a:gd name="T28" fmla="*/ 523 w 529"/>
                <a:gd name="T29" fmla="*/ 308 h 484"/>
                <a:gd name="T30" fmla="*/ 529 w 529"/>
                <a:gd name="T31" fmla="*/ 118 h 484"/>
                <a:gd name="T32" fmla="*/ 30 w 529"/>
                <a:gd name="T33" fmla="*/ 340 h 484"/>
                <a:gd name="T34" fmla="*/ 17 w 529"/>
                <a:gd name="T35" fmla="*/ 325 h 484"/>
                <a:gd name="T36" fmla="*/ 31 w 529"/>
                <a:gd name="T37" fmla="*/ 312 h 484"/>
                <a:gd name="T38" fmla="*/ 44 w 529"/>
                <a:gd name="T39" fmla="*/ 326 h 484"/>
                <a:gd name="T40" fmla="*/ 30 w 529"/>
                <a:gd name="T41" fmla="*/ 340 h 484"/>
                <a:gd name="T42" fmla="*/ 31 w 529"/>
                <a:gd name="T43" fmla="*/ 298 h 484"/>
                <a:gd name="T44" fmla="*/ 18 w 529"/>
                <a:gd name="T45" fmla="*/ 284 h 484"/>
                <a:gd name="T46" fmla="*/ 32 w 529"/>
                <a:gd name="T47" fmla="*/ 270 h 484"/>
                <a:gd name="T48" fmla="*/ 45 w 529"/>
                <a:gd name="T49" fmla="*/ 285 h 484"/>
                <a:gd name="T50" fmla="*/ 31 w 529"/>
                <a:gd name="T51" fmla="*/ 298 h 484"/>
                <a:gd name="T52" fmla="*/ 17 w 529"/>
                <a:gd name="T53" fmla="*/ 246 h 484"/>
                <a:gd name="T54" fmla="*/ 31 w 529"/>
                <a:gd name="T55" fmla="*/ 232 h 484"/>
                <a:gd name="T56" fmla="*/ 45 w 529"/>
                <a:gd name="T57" fmla="*/ 246 h 484"/>
                <a:gd name="T58" fmla="*/ 31 w 529"/>
                <a:gd name="T59" fmla="*/ 260 h 484"/>
                <a:gd name="T60" fmla="*/ 17 w 529"/>
                <a:gd name="T61" fmla="*/ 246 h 484"/>
                <a:gd name="T62" fmla="*/ 32 w 529"/>
                <a:gd name="T63" fmla="*/ 218 h 484"/>
                <a:gd name="T64" fmla="*/ 18 w 529"/>
                <a:gd name="T65" fmla="*/ 204 h 484"/>
                <a:gd name="T66" fmla="*/ 32 w 529"/>
                <a:gd name="T67" fmla="*/ 190 h 484"/>
                <a:gd name="T68" fmla="*/ 46 w 529"/>
                <a:gd name="T69" fmla="*/ 205 h 484"/>
                <a:gd name="T70" fmla="*/ 32 w 529"/>
                <a:gd name="T71" fmla="*/ 218 h 484"/>
                <a:gd name="T72" fmla="*/ 33 w 529"/>
                <a:gd name="T73" fmla="*/ 177 h 484"/>
                <a:gd name="T74" fmla="*/ 19 w 529"/>
                <a:gd name="T75" fmla="*/ 163 h 484"/>
                <a:gd name="T76" fmla="*/ 33 w 529"/>
                <a:gd name="T77" fmla="*/ 149 h 484"/>
                <a:gd name="T78" fmla="*/ 47 w 529"/>
                <a:gd name="T79" fmla="*/ 164 h 484"/>
                <a:gd name="T80" fmla="*/ 33 w 529"/>
                <a:gd name="T81" fmla="*/ 177 h 484"/>
                <a:gd name="T82" fmla="*/ 34 w 529"/>
                <a:gd name="T83" fmla="*/ 136 h 484"/>
                <a:gd name="T84" fmla="*/ 20 w 529"/>
                <a:gd name="T85" fmla="*/ 121 h 484"/>
                <a:gd name="T86" fmla="*/ 34 w 529"/>
                <a:gd name="T87" fmla="*/ 108 h 484"/>
                <a:gd name="T88" fmla="*/ 48 w 529"/>
                <a:gd name="T89" fmla="*/ 122 h 484"/>
                <a:gd name="T90" fmla="*/ 34 w 529"/>
                <a:gd name="T91" fmla="*/ 136 h 484"/>
                <a:gd name="T92" fmla="*/ 35 w 529"/>
                <a:gd name="T93" fmla="*/ 89 h 484"/>
                <a:gd name="T94" fmla="*/ 21 w 529"/>
                <a:gd name="T95" fmla="*/ 75 h 484"/>
                <a:gd name="T96" fmla="*/ 35 w 529"/>
                <a:gd name="T97" fmla="*/ 61 h 484"/>
                <a:gd name="T98" fmla="*/ 49 w 529"/>
                <a:gd name="T99" fmla="*/ 76 h 484"/>
                <a:gd name="T100" fmla="*/ 35 w 529"/>
                <a:gd name="T101" fmla="*/ 89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9" h="484">
                  <a:moveTo>
                    <a:pt x="529" y="118"/>
                  </a:moveTo>
                  <a:cubicBezTo>
                    <a:pt x="516" y="78"/>
                    <a:pt x="494" y="42"/>
                    <a:pt x="466" y="12"/>
                  </a:cubicBezTo>
                  <a:cubicBezTo>
                    <a:pt x="76" y="0"/>
                    <a:pt x="76" y="0"/>
                    <a:pt x="76" y="0"/>
                  </a:cubicBezTo>
                  <a:cubicBezTo>
                    <a:pt x="66" y="9"/>
                    <a:pt x="57" y="18"/>
                    <a:pt x="49" y="28"/>
                  </a:cubicBezTo>
                  <a:cubicBezTo>
                    <a:pt x="49" y="30"/>
                    <a:pt x="50" y="32"/>
                    <a:pt x="50" y="34"/>
                  </a:cubicBezTo>
                  <a:cubicBezTo>
                    <a:pt x="50" y="42"/>
                    <a:pt x="43" y="48"/>
                    <a:pt x="36" y="48"/>
                  </a:cubicBezTo>
                  <a:cubicBezTo>
                    <a:pt x="35" y="48"/>
                    <a:pt x="35" y="48"/>
                    <a:pt x="34" y="48"/>
                  </a:cubicBezTo>
                  <a:cubicBezTo>
                    <a:pt x="23" y="64"/>
                    <a:pt x="14" y="81"/>
                    <a:pt x="6" y="100"/>
                  </a:cubicBezTo>
                  <a:cubicBezTo>
                    <a:pt x="0" y="294"/>
                    <a:pt x="0" y="294"/>
                    <a:pt x="0" y="294"/>
                  </a:cubicBezTo>
                  <a:cubicBezTo>
                    <a:pt x="7" y="313"/>
                    <a:pt x="16" y="332"/>
                    <a:pt x="26" y="350"/>
                  </a:cubicBezTo>
                  <a:cubicBezTo>
                    <a:pt x="28" y="350"/>
                    <a:pt x="29" y="349"/>
                    <a:pt x="30" y="349"/>
                  </a:cubicBezTo>
                  <a:cubicBezTo>
                    <a:pt x="38" y="350"/>
                    <a:pt x="44" y="356"/>
                    <a:pt x="44" y="364"/>
                  </a:cubicBezTo>
                  <a:cubicBezTo>
                    <a:pt x="44" y="367"/>
                    <a:pt x="43" y="369"/>
                    <a:pt x="41" y="372"/>
                  </a:cubicBezTo>
                  <a:cubicBezTo>
                    <a:pt x="92" y="440"/>
                    <a:pt x="173" y="484"/>
                    <a:pt x="265" y="484"/>
                  </a:cubicBezTo>
                  <a:cubicBezTo>
                    <a:pt x="382" y="484"/>
                    <a:pt x="482" y="411"/>
                    <a:pt x="523" y="308"/>
                  </a:cubicBezTo>
                  <a:lnTo>
                    <a:pt x="529" y="118"/>
                  </a:lnTo>
                  <a:close/>
                  <a:moveTo>
                    <a:pt x="30" y="340"/>
                  </a:moveTo>
                  <a:cubicBezTo>
                    <a:pt x="23" y="339"/>
                    <a:pt x="17" y="333"/>
                    <a:pt x="17" y="325"/>
                  </a:cubicBezTo>
                  <a:cubicBezTo>
                    <a:pt x="17" y="318"/>
                    <a:pt x="23" y="312"/>
                    <a:pt x="31" y="312"/>
                  </a:cubicBezTo>
                  <a:cubicBezTo>
                    <a:pt x="39" y="312"/>
                    <a:pt x="45" y="318"/>
                    <a:pt x="44" y="326"/>
                  </a:cubicBezTo>
                  <a:cubicBezTo>
                    <a:pt x="44" y="334"/>
                    <a:pt x="38" y="340"/>
                    <a:pt x="30" y="340"/>
                  </a:cubicBezTo>
                  <a:close/>
                  <a:moveTo>
                    <a:pt x="31" y="298"/>
                  </a:moveTo>
                  <a:cubicBezTo>
                    <a:pt x="24" y="298"/>
                    <a:pt x="17" y="292"/>
                    <a:pt x="18" y="284"/>
                  </a:cubicBezTo>
                  <a:cubicBezTo>
                    <a:pt x="18" y="276"/>
                    <a:pt x="24" y="270"/>
                    <a:pt x="32" y="270"/>
                  </a:cubicBezTo>
                  <a:cubicBezTo>
                    <a:pt x="40" y="271"/>
                    <a:pt x="46" y="277"/>
                    <a:pt x="45" y="285"/>
                  </a:cubicBezTo>
                  <a:cubicBezTo>
                    <a:pt x="45" y="292"/>
                    <a:pt x="39" y="298"/>
                    <a:pt x="31" y="298"/>
                  </a:cubicBezTo>
                  <a:close/>
                  <a:moveTo>
                    <a:pt x="17" y="246"/>
                  </a:moveTo>
                  <a:cubicBezTo>
                    <a:pt x="17" y="238"/>
                    <a:pt x="24" y="232"/>
                    <a:pt x="31" y="232"/>
                  </a:cubicBezTo>
                  <a:cubicBezTo>
                    <a:pt x="39" y="232"/>
                    <a:pt x="45" y="239"/>
                    <a:pt x="45" y="246"/>
                  </a:cubicBezTo>
                  <a:cubicBezTo>
                    <a:pt x="45" y="254"/>
                    <a:pt x="38" y="260"/>
                    <a:pt x="31" y="260"/>
                  </a:cubicBezTo>
                  <a:cubicBezTo>
                    <a:pt x="23" y="260"/>
                    <a:pt x="17" y="253"/>
                    <a:pt x="17" y="246"/>
                  </a:cubicBezTo>
                  <a:close/>
                  <a:moveTo>
                    <a:pt x="32" y="218"/>
                  </a:moveTo>
                  <a:cubicBezTo>
                    <a:pt x="24" y="218"/>
                    <a:pt x="18" y="212"/>
                    <a:pt x="18" y="204"/>
                  </a:cubicBezTo>
                  <a:cubicBezTo>
                    <a:pt x="18" y="196"/>
                    <a:pt x="25" y="190"/>
                    <a:pt x="32" y="190"/>
                  </a:cubicBezTo>
                  <a:cubicBezTo>
                    <a:pt x="40" y="191"/>
                    <a:pt x="46" y="197"/>
                    <a:pt x="46" y="205"/>
                  </a:cubicBezTo>
                  <a:cubicBezTo>
                    <a:pt x="46" y="212"/>
                    <a:pt x="39" y="218"/>
                    <a:pt x="32" y="218"/>
                  </a:cubicBezTo>
                  <a:close/>
                  <a:moveTo>
                    <a:pt x="33" y="177"/>
                  </a:moveTo>
                  <a:cubicBezTo>
                    <a:pt x="25" y="177"/>
                    <a:pt x="19" y="171"/>
                    <a:pt x="19" y="163"/>
                  </a:cubicBezTo>
                  <a:cubicBezTo>
                    <a:pt x="19" y="155"/>
                    <a:pt x="26" y="149"/>
                    <a:pt x="33" y="149"/>
                  </a:cubicBezTo>
                  <a:cubicBezTo>
                    <a:pt x="41" y="150"/>
                    <a:pt x="47" y="156"/>
                    <a:pt x="47" y="164"/>
                  </a:cubicBezTo>
                  <a:cubicBezTo>
                    <a:pt x="47" y="171"/>
                    <a:pt x="40" y="177"/>
                    <a:pt x="33" y="177"/>
                  </a:cubicBezTo>
                  <a:close/>
                  <a:moveTo>
                    <a:pt x="34" y="136"/>
                  </a:moveTo>
                  <a:cubicBezTo>
                    <a:pt x="26" y="135"/>
                    <a:pt x="20" y="129"/>
                    <a:pt x="20" y="121"/>
                  </a:cubicBezTo>
                  <a:cubicBezTo>
                    <a:pt x="20" y="114"/>
                    <a:pt x="27" y="108"/>
                    <a:pt x="34" y="108"/>
                  </a:cubicBezTo>
                  <a:cubicBezTo>
                    <a:pt x="42" y="108"/>
                    <a:pt x="48" y="114"/>
                    <a:pt x="48" y="122"/>
                  </a:cubicBezTo>
                  <a:cubicBezTo>
                    <a:pt x="48" y="130"/>
                    <a:pt x="41" y="136"/>
                    <a:pt x="34" y="136"/>
                  </a:cubicBezTo>
                  <a:close/>
                  <a:moveTo>
                    <a:pt x="35" y="89"/>
                  </a:moveTo>
                  <a:cubicBezTo>
                    <a:pt x="27" y="89"/>
                    <a:pt x="21" y="83"/>
                    <a:pt x="21" y="75"/>
                  </a:cubicBezTo>
                  <a:cubicBezTo>
                    <a:pt x="21" y="67"/>
                    <a:pt x="28" y="61"/>
                    <a:pt x="35" y="61"/>
                  </a:cubicBezTo>
                  <a:cubicBezTo>
                    <a:pt x="43" y="62"/>
                    <a:pt x="49" y="68"/>
                    <a:pt x="49" y="76"/>
                  </a:cubicBezTo>
                  <a:cubicBezTo>
                    <a:pt x="49" y="83"/>
                    <a:pt x="42" y="89"/>
                    <a:pt x="35" y="89"/>
                  </a:cubicBezTo>
                  <a:close/>
                </a:path>
              </a:pathLst>
            </a:custGeom>
            <a:solidFill>
              <a:srgbClr val="EDC6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3" name="Freeform 69"/>
            <p:cNvSpPr/>
            <p:nvPr/>
          </p:nvSpPr>
          <p:spPr bwMode="auto">
            <a:xfrm>
              <a:off x="3402930" y="4195210"/>
              <a:ext cx="769488" cy="47506"/>
            </a:xfrm>
            <a:custGeom>
              <a:avLst/>
              <a:gdLst>
                <a:gd name="T0" fmla="*/ 0 w 484"/>
                <a:gd name="T1" fmla="*/ 0 h 29"/>
                <a:gd name="T2" fmla="*/ 0 w 484"/>
                <a:gd name="T3" fmla="*/ 19 h 29"/>
                <a:gd name="T4" fmla="*/ 484 w 484"/>
                <a:gd name="T5" fmla="*/ 29 h 29"/>
                <a:gd name="T6" fmla="*/ 484 w 484"/>
                <a:gd name="T7" fmla="*/ 10 h 29"/>
                <a:gd name="T8" fmla="*/ 0 w 484"/>
                <a:gd name="T9" fmla="*/ 0 h 29"/>
              </a:gdLst>
              <a:ahLst/>
              <a:cxnLst>
                <a:cxn ang="0">
                  <a:pos x="T0" y="T1"/>
                </a:cxn>
                <a:cxn ang="0">
                  <a:pos x="T2" y="T3"/>
                </a:cxn>
                <a:cxn ang="0">
                  <a:pos x="T4" y="T5"/>
                </a:cxn>
                <a:cxn ang="0">
                  <a:pos x="T6" y="T7"/>
                </a:cxn>
                <a:cxn ang="0">
                  <a:pos x="T8" y="T9"/>
                </a:cxn>
              </a:cxnLst>
              <a:rect l="0" t="0" r="r" b="b"/>
              <a:pathLst>
                <a:path w="484" h="29">
                  <a:moveTo>
                    <a:pt x="0" y="0"/>
                  </a:moveTo>
                  <a:lnTo>
                    <a:pt x="0" y="19"/>
                  </a:lnTo>
                  <a:lnTo>
                    <a:pt x="484" y="29"/>
                  </a:lnTo>
                  <a:lnTo>
                    <a:pt x="484" y="10"/>
                  </a:lnTo>
                  <a:lnTo>
                    <a:pt x="0" y="0"/>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4" name="Freeform 70"/>
            <p:cNvSpPr/>
            <p:nvPr/>
          </p:nvSpPr>
          <p:spPr bwMode="auto">
            <a:xfrm>
              <a:off x="3402930" y="4287156"/>
              <a:ext cx="769488" cy="49038"/>
            </a:xfrm>
            <a:custGeom>
              <a:avLst/>
              <a:gdLst>
                <a:gd name="T0" fmla="*/ 0 w 484"/>
                <a:gd name="T1" fmla="*/ 20 h 31"/>
                <a:gd name="T2" fmla="*/ 484 w 484"/>
                <a:gd name="T3" fmla="*/ 31 h 31"/>
                <a:gd name="T4" fmla="*/ 484 w 484"/>
                <a:gd name="T5" fmla="*/ 10 h 31"/>
                <a:gd name="T6" fmla="*/ 0 w 484"/>
                <a:gd name="T7" fmla="*/ 0 h 31"/>
                <a:gd name="T8" fmla="*/ 0 w 484"/>
                <a:gd name="T9" fmla="*/ 20 h 31"/>
              </a:gdLst>
              <a:ahLst/>
              <a:cxnLst>
                <a:cxn ang="0">
                  <a:pos x="T0" y="T1"/>
                </a:cxn>
                <a:cxn ang="0">
                  <a:pos x="T2" y="T3"/>
                </a:cxn>
                <a:cxn ang="0">
                  <a:pos x="T4" y="T5"/>
                </a:cxn>
                <a:cxn ang="0">
                  <a:pos x="T6" y="T7"/>
                </a:cxn>
                <a:cxn ang="0">
                  <a:pos x="T8" y="T9"/>
                </a:cxn>
              </a:cxnLst>
              <a:rect l="0" t="0" r="r" b="b"/>
              <a:pathLst>
                <a:path w="484" h="31">
                  <a:moveTo>
                    <a:pt x="0" y="20"/>
                  </a:moveTo>
                  <a:lnTo>
                    <a:pt x="484" y="31"/>
                  </a:lnTo>
                  <a:lnTo>
                    <a:pt x="484" y="10"/>
                  </a:lnTo>
                  <a:lnTo>
                    <a:pt x="0" y="0"/>
                  </a:lnTo>
                  <a:lnTo>
                    <a:pt x="0" y="20"/>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5" name="Freeform 71"/>
            <p:cNvSpPr/>
            <p:nvPr/>
          </p:nvSpPr>
          <p:spPr bwMode="auto">
            <a:xfrm>
              <a:off x="3401350" y="4376037"/>
              <a:ext cx="767908" cy="50571"/>
            </a:xfrm>
            <a:custGeom>
              <a:avLst/>
              <a:gdLst>
                <a:gd name="T0" fmla="*/ 0 w 484"/>
                <a:gd name="T1" fmla="*/ 21 h 31"/>
                <a:gd name="T2" fmla="*/ 484 w 484"/>
                <a:gd name="T3" fmla="*/ 31 h 31"/>
                <a:gd name="T4" fmla="*/ 484 w 484"/>
                <a:gd name="T5" fmla="*/ 12 h 31"/>
                <a:gd name="T6" fmla="*/ 0 w 484"/>
                <a:gd name="T7" fmla="*/ 0 h 31"/>
                <a:gd name="T8" fmla="*/ 0 w 484"/>
                <a:gd name="T9" fmla="*/ 21 h 31"/>
              </a:gdLst>
              <a:ahLst/>
              <a:cxnLst>
                <a:cxn ang="0">
                  <a:pos x="T0" y="T1"/>
                </a:cxn>
                <a:cxn ang="0">
                  <a:pos x="T2" y="T3"/>
                </a:cxn>
                <a:cxn ang="0">
                  <a:pos x="T4" y="T5"/>
                </a:cxn>
                <a:cxn ang="0">
                  <a:pos x="T6" y="T7"/>
                </a:cxn>
                <a:cxn ang="0">
                  <a:pos x="T8" y="T9"/>
                </a:cxn>
              </a:cxnLst>
              <a:rect l="0" t="0" r="r" b="b"/>
              <a:pathLst>
                <a:path w="484" h="31">
                  <a:moveTo>
                    <a:pt x="0" y="21"/>
                  </a:moveTo>
                  <a:lnTo>
                    <a:pt x="484" y="31"/>
                  </a:lnTo>
                  <a:lnTo>
                    <a:pt x="484" y="12"/>
                  </a:lnTo>
                  <a:lnTo>
                    <a:pt x="0" y="0"/>
                  </a:lnTo>
                  <a:lnTo>
                    <a:pt x="0" y="21"/>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6" name="Freeform 72"/>
            <p:cNvSpPr/>
            <p:nvPr/>
          </p:nvSpPr>
          <p:spPr bwMode="auto">
            <a:xfrm>
              <a:off x="3399770" y="4471047"/>
              <a:ext cx="767908" cy="45973"/>
            </a:xfrm>
            <a:custGeom>
              <a:avLst/>
              <a:gdLst>
                <a:gd name="T0" fmla="*/ 0 w 484"/>
                <a:gd name="T1" fmla="*/ 19 h 30"/>
                <a:gd name="T2" fmla="*/ 484 w 484"/>
                <a:gd name="T3" fmla="*/ 30 h 30"/>
                <a:gd name="T4" fmla="*/ 484 w 484"/>
                <a:gd name="T5" fmla="*/ 10 h 30"/>
                <a:gd name="T6" fmla="*/ 0 w 484"/>
                <a:gd name="T7" fmla="*/ 0 h 30"/>
                <a:gd name="T8" fmla="*/ 0 w 484"/>
                <a:gd name="T9" fmla="*/ 19 h 30"/>
              </a:gdLst>
              <a:ahLst/>
              <a:cxnLst>
                <a:cxn ang="0">
                  <a:pos x="T0" y="T1"/>
                </a:cxn>
                <a:cxn ang="0">
                  <a:pos x="T2" y="T3"/>
                </a:cxn>
                <a:cxn ang="0">
                  <a:pos x="T4" y="T5"/>
                </a:cxn>
                <a:cxn ang="0">
                  <a:pos x="T6" y="T7"/>
                </a:cxn>
                <a:cxn ang="0">
                  <a:pos x="T8" y="T9"/>
                </a:cxn>
              </a:cxnLst>
              <a:rect l="0" t="0" r="r" b="b"/>
              <a:pathLst>
                <a:path w="484" h="30">
                  <a:moveTo>
                    <a:pt x="0" y="19"/>
                  </a:moveTo>
                  <a:lnTo>
                    <a:pt x="484" y="30"/>
                  </a:lnTo>
                  <a:lnTo>
                    <a:pt x="484" y="10"/>
                  </a:lnTo>
                  <a:lnTo>
                    <a:pt x="0" y="0"/>
                  </a:lnTo>
                  <a:lnTo>
                    <a:pt x="0" y="19"/>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7" name="Freeform 73"/>
            <p:cNvSpPr/>
            <p:nvPr/>
          </p:nvSpPr>
          <p:spPr bwMode="auto">
            <a:xfrm>
              <a:off x="3396610" y="4559928"/>
              <a:ext cx="769488" cy="49038"/>
            </a:xfrm>
            <a:custGeom>
              <a:avLst/>
              <a:gdLst>
                <a:gd name="T0" fmla="*/ 0 w 483"/>
                <a:gd name="T1" fmla="*/ 20 h 30"/>
                <a:gd name="T2" fmla="*/ 483 w 483"/>
                <a:gd name="T3" fmla="*/ 30 h 30"/>
                <a:gd name="T4" fmla="*/ 483 w 483"/>
                <a:gd name="T5" fmla="*/ 11 h 30"/>
                <a:gd name="T6" fmla="*/ 0 w 483"/>
                <a:gd name="T7" fmla="*/ 0 h 30"/>
                <a:gd name="T8" fmla="*/ 0 w 483"/>
                <a:gd name="T9" fmla="*/ 20 h 30"/>
              </a:gdLst>
              <a:ahLst/>
              <a:cxnLst>
                <a:cxn ang="0">
                  <a:pos x="T0" y="T1"/>
                </a:cxn>
                <a:cxn ang="0">
                  <a:pos x="T2" y="T3"/>
                </a:cxn>
                <a:cxn ang="0">
                  <a:pos x="T4" y="T5"/>
                </a:cxn>
                <a:cxn ang="0">
                  <a:pos x="T6" y="T7"/>
                </a:cxn>
                <a:cxn ang="0">
                  <a:pos x="T8" y="T9"/>
                </a:cxn>
              </a:cxnLst>
              <a:rect l="0" t="0" r="r" b="b"/>
              <a:pathLst>
                <a:path w="483" h="30">
                  <a:moveTo>
                    <a:pt x="0" y="20"/>
                  </a:moveTo>
                  <a:lnTo>
                    <a:pt x="483" y="30"/>
                  </a:lnTo>
                  <a:lnTo>
                    <a:pt x="483" y="11"/>
                  </a:lnTo>
                  <a:lnTo>
                    <a:pt x="0" y="0"/>
                  </a:lnTo>
                  <a:lnTo>
                    <a:pt x="0" y="20"/>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8" name="Freeform 74"/>
            <p:cNvSpPr/>
            <p:nvPr/>
          </p:nvSpPr>
          <p:spPr bwMode="auto">
            <a:xfrm>
              <a:off x="3396610" y="4653407"/>
              <a:ext cx="766328" cy="45973"/>
            </a:xfrm>
            <a:custGeom>
              <a:avLst/>
              <a:gdLst>
                <a:gd name="T0" fmla="*/ 0 w 483"/>
                <a:gd name="T1" fmla="*/ 19 h 29"/>
                <a:gd name="T2" fmla="*/ 483 w 483"/>
                <a:gd name="T3" fmla="*/ 29 h 29"/>
                <a:gd name="T4" fmla="*/ 483 w 483"/>
                <a:gd name="T5" fmla="*/ 10 h 29"/>
                <a:gd name="T6" fmla="*/ 0 w 483"/>
                <a:gd name="T7" fmla="*/ 0 h 29"/>
                <a:gd name="T8" fmla="*/ 0 w 483"/>
                <a:gd name="T9" fmla="*/ 19 h 29"/>
              </a:gdLst>
              <a:ahLst/>
              <a:cxnLst>
                <a:cxn ang="0">
                  <a:pos x="T0" y="T1"/>
                </a:cxn>
                <a:cxn ang="0">
                  <a:pos x="T2" y="T3"/>
                </a:cxn>
                <a:cxn ang="0">
                  <a:pos x="T4" y="T5"/>
                </a:cxn>
                <a:cxn ang="0">
                  <a:pos x="T6" y="T7"/>
                </a:cxn>
                <a:cxn ang="0">
                  <a:pos x="T8" y="T9"/>
                </a:cxn>
              </a:cxnLst>
              <a:rect l="0" t="0" r="r" b="b"/>
              <a:pathLst>
                <a:path w="483" h="29">
                  <a:moveTo>
                    <a:pt x="0" y="19"/>
                  </a:moveTo>
                  <a:lnTo>
                    <a:pt x="483" y="29"/>
                  </a:lnTo>
                  <a:lnTo>
                    <a:pt x="483" y="10"/>
                  </a:lnTo>
                  <a:lnTo>
                    <a:pt x="0" y="0"/>
                  </a:lnTo>
                  <a:lnTo>
                    <a:pt x="0" y="19"/>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9" name="Freeform 75"/>
            <p:cNvSpPr/>
            <p:nvPr/>
          </p:nvSpPr>
          <p:spPr bwMode="auto">
            <a:xfrm>
              <a:off x="3395029" y="4743820"/>
              <a:ext cx="741048" cy="50571"/>
            </a:xfrm>
            <a:custGeom>
              <a:avLst/>
              <a:gdLst>
                <a:gd name="T0" fmla="*/ 409 w 409"/>
                <a:gd name="T1" fmla="*/ 12 h 29"/>
                <a:gd name="T2" fmla="*/ 0 w 409"/>
                <a:gd name="T3" fmla="*/ 0 h 29"/>
                <a:gd name="T4" fmla="*/ 0 w 409"/>
                <a:gd name="T5" fmla="*/ 13 h 29"/>
                <a:gd name="T6" fmla="*/ 4 w 409"/>
                <a:gd name="T7" fmla="*/ 18 h 29"/>
                <a:gd name="T8" fmla="*/ 393 w 409"/>
                <a:gd name="T9" fmla="*/ 29 h 29"/>
                <a:gd name="T10" fmla="*/ 409 w 409"/>
                <a:gd name="T11" fmla="*/ 13 h 29"/>
                <a:gd name="T12" fmla="*/ 409 w 409"/>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409" h="29">
                  <a:moveTo>
                    <a:pt x="409" y="12"/>
                  </a:moveTo>
                  <a:cubicBezTo>
                    <a:pt x="0" y="0"/>
                    <a:pt x="0" y="0"/>
                    <a:pt x="0" y="0"/>
                  </a:cubicBezTo>
                  <a:cubicBezTo>
                    <a:pt x="0" y="13"/>
                    <a:pt x="0" y="13"/>
                    <a:pt x="0" y="13"/>
                  </a:cubicBezTo>
                  <a:cubicBezTo>
                    <a:pt x="1" y="14"/>
                    <a:pt x="3" y="16"/>
                    <a:pt x="4" y="18"/>
                  </a:cubicBezTo>
                  <a:cubicBezTo>
                    <a:pt x="393" y="29"/>
                    <a:pt x="393" y="29"/>
                    <a:pt x="393" y="29"/>
                  </a:cubicBezTo>
                  <a:cubicBezTo>
                    <a:pt x="399" y="24"/>
                    <a:pt x="404" y="19"/>
                    <a:pt x="409" y="13"/>
                  </a:cubicBezTo>
                  <a:lnTo>
                    <a:pt x="409" y="12"/>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0" name="Freeform 76"/>
            <p:cNvSpPr/>
            <p:nvPr/>
          </p:nvSpPr>
          <p:spPr bwMode="auto">
            <a:xfrm>
              <a:off x="3474032" y="4835765"/>
              <a:ext cx="564081" cy="44441"/>
            </a:xfrm>
            <a:custGeom>
              <a:avLst/>
              <a:gdLst>
                <a:gd name="T0" fmla="*/ 282 w 311"/>
                <a:gd name="T1" fmla="*/ 24 h 24"/>
                <a:gd name="T2" fmla="*/ 311 w 311"/>
                <a:gd name="T3" fmla="*/ 7 h 24"/>
                <a:gd name="T4" fmla="*/ 0 w 311"/>
                <a:gd name="T5" fmla="*/ 0 h 24"/>
                <a:gd name="T6" fmla="*/ 28 w 311"/>
                <a:gd name="T7" fmla="*/ 18 h 24"/>
                <a:gd name="T8" fmla="*/ 282 w 311"/>
                <a:gd name="T9" fmla="*/ 24 h 24"/>
              </a:gdLst>
              <a:ahLst/>
              <a:cxnLst>
                <a:cxn ang="0">
                  <a:pos x="T0" y="T1"/>
                </a:cxn>
                <a:cxn ang="0">
                  <a:pos x="T2" y="T3"/>
                </a:cxn>
                <a:cxn ang="0">
                  <a:pos x="T4" y="T5"/>
                </a:cxn>
                <a:cxn ang="0">
                  <a:pos x="T6" y="T7"/>
                </a:cxn>
                <a:cxn ang="0">
                  <a:pos x="T8" y="T9"/>
                </a:cxn>
              </a:cxnLst>
              <a:rect l="0" t="0" r="r" b="b"/>
              <a:pathLst>
                <a:path w="311" h="24">
                  <a:moveTo>
                    <a:pt x="282" y="24"/>
                  </a:moveTo>
                  <a:cubicBezTo>
                    <a:pt x="292" y="19"/>
                    <a:pt x="302" y="13"/>
                    <a:pt x="311" y="7"/>
                  </a:cubicBezTo>
                  <a:cubicBezTo>
                    <a:pt x="0" y="0"/>
                    <a:pt x="0" y="0"/>
                    <a:pt x="0" y="0"/>
                  </a:cubicBezTo>
                  <a:cubicBezTo>
                    <a:pt x="9" y="7"/>
                    <a:pt x="18" y="13"/>
                    <a:pt x="28" y="18"/>
                  </a:cubicBezTo>
                  <a:lnTo>
                    <a:pt x="282" y="24"/>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1" name="Freeform 77"/>
            <p:cNvSpPr/>
            <p:nvPr/>
          </p:nvSpPr>
          <p:spPr bwMode="auto">
            <a:xfrm>
              <a:off x="3587796" y="4466450"/>
              <a:ext cx="380794" cy="410691"/>
            </a:xfrm>
            <a:custGeom>
              <a:avLst/>
              <a:gdLst>
                <a:gd name="T0" fmla="*/ 11 w 210"/>
                <a:gd name="T1" fmla="*/ 35 h 226"/>
                <a:gd name="T2" fmla="*/ 2 w 210"/>
                <a:gd name="T3" fmla="*/ 67 h 226"/>
                <a:gd name="T4" fmla="*/ 125 w 210"/>
                <a:gd name="T5" fmla="*/ 222 h 226"/>
                <a:gd name="T6" fmla="*/ 172 w 210"/>
                <a:gd name="T7" fmla="*/ 198 h 226"/>
                <a:gd name="T8" fmla="*/ 206 w 210"/>
                <a:gd name="T9" fmla="*/ 157 h 226"/>
                <a:gd name="T10" fmla="*/ 84 w 210"/>
                <a:gd name="T11" fmla="*/ 3 h 226"/>
                <a:gd name="T12" fmla="*/ 48 w 210"/>
                <a:gd name="T13" fmla="*/ 5 h 226"/>
                <a:gd name="T14" fmla="*/ 11 w 210"/>
                <a:gd name="T15" fmla="*/ 35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226">
                  <a:moveTo>
                    <a:pt x="11" y="35"/>
                  </a:moveTo>
                  <a:cubicBezTo>
                    <a:pt x="4" y="51"/>
                    <a:pt x="0" y="64"/>
                    <a:pt x="2" y="67"/>
                  </a:cubicBezTo>
                  <a:cubicBezTo>
                    <a:pt x="125" y="222"/>
                    <a:pt x="125" y="222"/>
                    <a:pt x="125" y="222"/>
                  </a:cubicBezTo>
                  <a:cubicBezTo>
                    <a:pt x="128" y="226"/>
                    <a:pt x="149" y="216"/>
                    <a:pt x="172" y="198"/>
                  </a:cubicBezTo>
                  <a:cubicBezTo>
                    <a:pt x="194" y="180"/>
                    <a:pt x="210" y="162"/>
                    <a:pt x="206" y="157"/>
                  </a:cubicBezTo>
                  <a:cubicBezTo>
                    <a:pt x="84" y="3"/>
                    <a:pt x="84" y="3"/>
                    <a:pt x="84" y="3"/>
                  </a:cubicBezTo>
                  <a:cubicBezTo>
                    <a:pt x="81" y="0"/>
                    <a:pt x="66" y="1"/>
                    <a:pt x="48" y="5"/>
                  </a:cubicBezTo>
                  <a:cubicBezTo>
                    <a:pt x="33" y="13"/>
                    <a:pt x="19" y="26"/>
                    <a:pt x="11" y="35"/>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2" name="Freeform 78"/>
            <p:cNvSpPr/>
            <p:nvPr/>
          </p:nvSpPr>
          <p:spPr bwMode="auto">
            <a:xfrm>
              <a:off x="3606757" y="4475645"/>
              <a:ext cx="67943" cy="55167"/>
            </a:xfrm>
            <a:custGeom>
              <a:avLst/>
              <a:gdLst>
                <a:gd name="T0" fmla="*/ 0 w 37"/>
                <a:gd name="T1" fmla="*/ 30 h 30"/>
                <a:gd name="T2" fmla="*/ 37 w 37"/>
                <a:gd name="T3" fmla="*/ 0 h 30"/>
                <a:gd name="T4" fmla="*/ 12 w 37"/>
                <a:gd name="T5" fmla="*/ 5 h 30"/>
                <a:gd name="T6" fmla="*/ 0 w 37"/>
                <a:gd name="T7" fmla="*/ 30 h 30"/>
              </a:gdLst>
              <a:ahLst/>
              <a:cxnLst>
                <a:cxn ang="0">
                  <a:pos x="T0" y="T1"/>
                </a:cxn>
                <a:cxn ang="0">
                  <a:pos x="T2" y="T3"/>
                </a:cxn>
                <a:cxn ang="0">
                  <a:pos x="T4" y="T5"/>
                </a:cxn>
                <a:cxn ang="0">
                  <a:pos x="T6" y="T7"/>
                </a:cxn>
              </a:cxnLst>
              <a:rect l="0" t="0" r="r" b="b"/>
              <a:pathLst>
                <a:path w="37" h="30">
                  <a:moveTo>
                    <a:pt x="0" y="30"/>
                  </a:moveTo>
                  <a:cubicBezTo>
                    <a:pt x="8" y="21"/>
                    <a:pt x="22" y="8"/>
                    <a:pt x="37" y="0"/>
                  </a:cubicBezTo>
                  <a:cubicBezTo>
                    <a:pt x="29" y="1"/>
                    <a:pt x="20" y="3"/>
                    <a:pt x="12" y="5"/>
                  </a:cubicBezTo>
                  <a:cubicBezTo>
                    <a:pt x="7" y="13"/>
                    <a:pt x="3" y="22"/>
                    <a:pt x="0" y="30"/>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3" name="Freeform 79"/>
            <p:cNvSpPr/>
            <p:nvPr/>
          </p:nvSpPr>
          <p:spPr bwMode="auto">
            <a:xfrm>
              <a:off x="3587796" y="4466450"/>
              <a:ext cx="360253" cy="386172"/>
            </a:xfrm>
            <a:custGeom>
              <a:avLst/>
              <a:gdLst>
                <a:gd name="T0" fmla="*/ 3 w 199"/>
                <a:gd name="T1" fmla="*/ 69 h 212"/>
                <a:gd name="T2" fmla="*/ 117 w 199"/>
                <a:gd name="T3" fmla="*/ 212 h 212"/>
                <a:gd name="T4" fmla="*/ 199 w 199"/>
                <a:gd name="T5" fmla="*/ 148 h 212"/>
                <a:gd name="T6" fmla="*/ 85 w 199"/>
                <a:gd name="T7" fmla="*/ 4 h 212"/>
                <a:gd name="T8" fmla="*/ 38 w 199"/>
                <a:gd name="T9" fmla="*/ 29 h 212"/>
                <a:gd name="T10" fmla="*/ 3 w 199"/>
                <a:gd name="T11" fmla="*/ 69 h 212"/>
              </a:gdLst>
              <a:ahLst/>
              <a:cxnLst>
                <a:cxn ang="0">
                  <a:pos x="T0" y="T1"/>
                </a:cxn>
                <a:cxn ang="0">
                  <a:pos x="T2" y="T3"/>
                </a:cxn>
                <a:cxn ang="0">
                  <a:pos x="T4" y="T5"/>
                </a:cxn>
                <a:cxn ang="0">
                  <a:pos x="T6" y="T7"/>
                </a:cxn>
                <a:cxn ang="0">
                  <a:pos x="T8" y="T9"/>
                </a:cxn>
                <a:cxn ang="0">
                  <a:pos x="T10" y="T11"/>
                </a:cxn>
              </a:cxnLst>
              <a:rect l="0" t="0" r="r" b="b"/>
              <a:pathLst>
                <a:path w="199" h="212">
                  <a:moveTo>
                    <a:pt x="3" y="69"/>
                  </a:moveTo>
                  <a:cubicBezTo>
                    <a:pt x="117" y="212"/>
                    <a:pt x="117" y="212"/>
                    <a:pt x="117" y="212"/>
                  </a:cubicBezTo>
                  <a:cubicBezTo>
                    <a:pt x="199" y="148"/>
                    <a:pt x="199" y="148"/>
                    <a:pt x="199" y="148"/>
                  </a:cubicBezTo>
                  <a:cubicBezTo>
                    <a:pt x="85" y="4"/>
                    <a:pt x="85" y="4"/>
                    <a:pt x="85" y="4"/>
                  </a:cubicBezTo>
                  <a:cubicBezTo>
                    <a:pt x="81" y="0"/>
                    <a:pt x="61" y="11"/>
                    <a:pt x="38" y="29"/>
                  </a:cubicBezTo>
                  <a:cubicBezTo>
                    <a:pt x="16" y="47"/>
                    <a:pt x="0" y="64"/>
                    <a:pt x="3" y="69"/>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4" name="Freeform 80"/>
            <p:cNvSpPr/>
            <p:nvPr/>
          </p:nvSpPr>
          <p:spPr bwMode="auto">
            <a:xfrm>
              <a:off x="3799524" y="4731560"/>
              <a:ext cx="169067" cy="148646"/>
            </a:xfrm>
            <a:custGeom>
              <a:avLst/>
              <a:gdLst>
                <a:gd name="T0" fmla="*/ 0 w 93"/>
                <a:gd name="T1" fmla="*/ 66 h 81"/>
                <a:gd name="T2" fmla="*/ 12 w 93"/>
                <a:gd name="T3" fmla="*/ 81 h 81"/>
                <a:gd name="T4" fmla="*/ 50 w 93"/>
                <a:gd name="T5" fmla="*/ 45 h 81"/>
                <a:gd name="T6" fmla="*/ 93 w 93"/>
                <a:gd name="T7" fmla="*/ 17 h 81"/>
                <a:gd name="T8" fmla="*/ 82 w 93"/>
                <a:gd name="T9" fmla="*/ 2 h 81"/>
                <a:gd name="T10" fmla="*/ 38 w 93"/>
                <a:gd name="T11" fmla="*/ 31 h 81"/>
                <a:gd name="T12" fmla="*/ 0 w 93"/>
                <a:gd name="T13" fmla="*/ 66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0" y="66"/>
                  </a:moveTo>
                  <a:cubicBezTo>
                    <a:pt x="12" y="81"/>
                    <a:pt x="12" y="81"/>
                    <a:pt x="12" y="81"/>
                  </a:cubicBezTo>
                  <a:cubicBezTo>
                    <a:pt x="12" y="81"/>
                    <a:pt x="14" y="74"/>
                    <a:pt x="50" y="45"/>
                  </a:cubicBezTo>
                  <a:cubicBezTo>
                    <a:pt x="89" y="15"/>
                    <a:pt x="93" y="17"/>
                    <a:pt x="93" y="17"/>
                  </a:cubicBezTo>
                  <a:cubicBezTo>
                    <a:pt x="82" y="2"/>
                    <a:pt x="82" y="2"/>
                    <a:pt x="82" y="2"/>
                  </a:cubicBezTo>
                  <a:cubicBezTo>
                    <a:pt x="82" y="2"/>
                    <a:pt x="77" y="0"/>
                    <a:pt x="38" y="31"/>
                  </a:cubicBezTo>
                  <a:cubicBezTo>
                    <a:pt x="3" y="59"/>
                    <a:pt x="0" y="66"/>
                    <a:pt x="0" y="66"/>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5" name="Freeform 81"/>
            <p:cNvSpPr/>
            <p:nvPr/>
          </p:nvSpPr>
          <p:spPr bwMode="auto">
            <a:xfrm>
              <a:off x="3820065" y="4759144"/>
              <a:ext cx="154846" cy="131789"/>
            </a:xfrm>
            <a:custGeom>
              <a:avLst/>
              <a:gdLst>
                <a:gd name="T0" fmla="*/ 38 w 85"/>
                <a:gd name="T1" fmla="*/ 30 h 71"/>
                <a:gd name="T2" fmla="*/ 0 w 85"/>
                <a:gd name="T3" fmla="*/ 66 h 71"/>
                <a:gd name="T4" fmla="*/ 0 w 85"/>
                <a:gd name="T5" fmla="*/ 66 h 71"/>
                <a:gd name="T6" fmla="*/ 40 w 85"/>
                <a:gd name="T7" fmla="*/ 42 h 71"/>
                <a:gd name="T8" fmla="*/ 81 w 85"/>
                <a:gd name="T9" fmla="*/ 2 h 71"/>
                <a:gd name="T10" fmla="*/ 81 w 85"/>
                <a:gd name="T11" fmla="*/ 2 h 71"/>
                <a:gd name="T12" fmla="*/ 38 w 85"/>
                <a:gd name="T13" fmla="*/ 30 h 71"/>
              </a:gdLst>
              <a:ahLst/>
              <a:cxnLst>
                <a:cxn ang="0">
                  <a:pos x="T0" y="T1"/>
                </a:cxn>
                <a:cxn ang="0">
                  <a:pos x="T2" y="T3"/>
                </a:cxn>
                <a:cxn ang="0">
                  <a:pos x="T4" y="T5"/>
                </a:cxn>
                <a:cxn ang="0">
                  <a:pos x="T6" y="T7"/>
                </a:cxn>
                <a:cxn ang="0">
                  <a:pos x="T8" y="T9"/>
                </a:cxn>
                <a:cxn ang="0">
                  <a:pos x="T10" y="T11"/>
                </a:cxn>
                <a:cxn ang="0">
                  <a:pos x="T12" y="T13"/>
                </a:cxn>
              </a:cxnLst>
              <a:rect l="0" t="0" r="r" b="b"/>
              <a:pathLst>
                <a:path w="85" h="71">
                  <a:moveTo>
                    <a:pt x="38" y="30"/>
                  </a:moveTo>
                  <a:cubicBezTo>
                    <a:pt x="2" y="59"/>
                    <a:pt x="0" y="66"/>
                    <a:pt x="0" y="66"/>
                  </a:cubicBezTo>
                  <a:cubicBezTo>
                    <a:pt x="0" y="66"/>
                    <a:pt x="0" y="66"/>
                    <a:pt x="0" y="66"/>
                  </a:cubicBezTo>
                  <a:cubicBezTo>
                    <a:pt x="4" y="71"/>
                    <a:pt x="18" y="60"/>
                    <a:pt x="40" y="42"/>
                  </a:cubicBezTo>
                  <a:cubicBezTo>
                    <a:pt x="63" y="24"/>
                    <a:pt x="85" y="6"/>
                    <a:pt x="81" y="2"/>
                  </a:cubicBezTo>
                  <a:cubicBezTo>
                    <a:pt x="81" y="2"/>
                    <a:pt x="81" y="2"/>
                    <a:pt x="81" y="2"/>
                  </a:cubicBezTo>
                  <a:cubicBezTo>
                    <a:pt x="81" y="2"/>
                    <a:pt x="77" y="0"/>
                    <a:pt x="38" y="30"/>
                  </a:cubicBezTo>
                  <a:close/>
                </a:path>
              </a:pathLst>
            </a:custGeom>
            <a:solidFill>
              <a:srgbClr val="368574"/>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6" name="Freeform 82"/>
            <p:cNvSpPr/>
            <p:nvPr/>
          </p:nvSpPr>
          <p:spPr bwMode="auto">
            <a:xfrm>
              <a:off x="3791624" y="4720834"/>
              <a:ext cx="150105" cy="124126"/>
            </a:xfrm>
            <a:custGeom>
              <a:avLst/>
              <a:gdLst>
                <a:gd name="T0" fmla="*/ 0 w 82"/>
                <a:gd name="T1" fmla="*/ 66 h 68"/>
                <a:gd name="T2" fmla="*/ 1 w 82"/>
                <a:gd name="T3" fmla="*/ 68 h 68"/>
                <a:gd name="T4" fmla="*/ 39 w 82"/>
                <a:gd name="T5" fmla="*/ 33 h 68"/>
                <a:gd name="T6" fmla="*/ 82 w 82"/>
                <a:gd name="T7" fmla="*/ 4 h 68"/>
                <a:gd name="T8" fmla="*/ 81 w 82"/>
                <a:gd name="T9" fmla="*/ 2 h 68"/>
                <a:gd name="T10" fmla="*/ 37 w 82"/>
                <a:gd name="T11" fmla="*/ 31 h 68"/>
                <a:gd name="T12" fmla="*/ 0 w 82"/>
                <a:gd name="T13" fmla="*/ 66 h 68"/>
              </a:gdLst>
              <a:ahLst/>
              <a:cxnLst>
                <a:cxn ang="0">
                  <a:pos x="T0" y="T1"/>
                </a:cxn>
                <a:cxn ang="0">
                  <a:pos x="T2" y="T3"/>
                </a:cxn>
                <a:cxn ang="0">
                  <a:pos x="T4" y="T5"/>
                </a:cxn>
                <a:cxn ang="0">
                  <a:pos x="T6" y="T7"/>
                </a:cxn>
                <a:cxn ang="0">
                  <a:pos x="T8" y="T9"/>
                </a:cxn>
                <a:cxn ang="0">
                  <a:pos x="T10" y="T11"/>
                </a:cxn>
                <a:cxn ang="0">
                  <a:pos x="T12" y="T13"/>
                </a:cxn>
              </a:cxnLst>
              <a:rect l="0" t="0" r="r" b="b"/>
              <a:pathLst>
                <a:path w="82" h="68">
                  <a:moveTo>
                    <a:pt x="0" y="66"/>
                  </a:moveTo>
                  <a:cubicBezTo>
                    <a:pt x="1" y="68"/>
                    <a:pt x="1" y="68"/>
                    <a:pt x="1" y="68"/>
                  </a:cubicBezTo>
                  <a:cubicBezTo>
                    <a:pt x="1" y="68"/>
                    <a:pt x="3" y="61"/>
                    <a:pt x="39" y="33"/>
                  </a:cubicBezTo>
                  <a:cubicBezTo>
                    <a:pt x="78" y="2"/>
                    <a:pt x="82" y="4"/>
                    <a:pt x="82" y="4"/>
                  </a:cubicBezTo>
                  <a:cubicBezTo>
                    <a:pt x="81" y="2"/>
                    <a:pt x="81" y="2"/>
                    <a:pt x="81" y="2"/>
                  </a:cubicBezTo>
                  <a:cubicBezTo>
                    <a:pt x="81" y="2"/>
                    <a:pt x="76" y="0"/>
                    <a:pt x="37" y="31"/>
                  </a:cubicBezTo>
                  <a:cubicBezTo>
                    <a:pt x="2" y="59"/>
                    <a:pt x="0" y="66"/>
                    <a:pt x="0" y="66"/>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7" name="Freeform 83"/>
            <p:cNvSpPr/>
            <p:nvPr/>
          </p:nvSpPr>
          <p:spPr bwMode="auto">
            <a:xfrm>
              <a:off x="3793204" y="4725431"/>
              <a:ext cx="150106" cy="122594"/>
            </a:xfrm>
            <a:custGeom>
              <a:avLst/>
              <a:gdLst>
                <a:gd name="T0" fmla="*/ 38 w 83"/>
                <a:gd name="T1" fmla="*/ 31 h 68"/>
                <a:gd name="T2" fmla="*/ 0 w 83"/>
                <a:gd name="T3" fmla="*/ 66 h 68"/>
                <a:gd name="T4" fmla="*/ 2 w 83"/>
                <a:gd name="T5" fmla="*/ 68 h 68"/>
                <a:gd name="T6" fmla="*/ 39 w 83"/>
                <a:gd name="T7" fmla="*/ 32 h 68"/>
                <a:gd name="T8" fmla="*/ 83 w 83"/>
                <a:gd name="T9" fmla="*/ 4 h 68"/>
                <a:gd name="T10" fmla="*/ 81 w 83"/>
                <a:gd name="T11" fmla="*/ 2 h 68"/>
                <a:gd name="T12" fmla="*/ 38 w 83"/>
                <a:gd name="T13" fmla="*/ 31 h 68"/>
              </a:gdLst>
              <a:ahLst/>
              <a:cxnLst>
                <a:cxn ang="0">
                  <a:pos x="T0" y="T1"/>
                </a:cxn>
                <a:cxn ang="0">
                  <a:pos x="T2" y="T3"/>
                </a:cxn>
                <a:cxn ang="0">
                  <a:pos x="T4" y="T5"/>
                </a:cxn>
                <a:cxn ang="0">
                  <a:pos x="T6" y="T7"/>
                </a:cxn>
                <a:cxn ang="0">
                  <a:pos x="T8" y="T9"/>
                </a:cxn>
                <a:cxn ang="0">
                  <a:pos x="T10" y="T11"/>
                </a:cxn>
                <a:cxn ang="0">
                  <a:pos x="T12" y="T13"/>
                </a:cxn>
              </a:cxnLst>
              <a:rect l="0" t="0" r="r" b="b"/>
              <a:pathLst>
                <a:path w="83" h="68">
                  <a:moveTo>
                    <a:pt x="38" y="31"/>
                  </a:moveTo>
                  <a:cubicBezTo>
                    <a:pt x="2" y="59"/>
                    <a:pt x="0" y="66"/>
                    <a:pt x="0" y="66"/>
                  </a:cubicBezTo>
                  <a:cubicBezTo>
                    <a:pt x="2" y="68"/>
                    <a:pt x="2" y="68"/>
                    <a:pt x="2" y="68"/>
                  </a:cubicBezTo>
                  <a:cubicBezTo>
                    <a:pt x="2" y="68"/>
                    <a:pt x="4" y="61"/>
                    <a:pt x="39" y="32"/>
                  </a:cubicBezTo>
                  <a:cubicBezTo>
                    <a:pt x="78" y="2"/>
                    <a:pt x="83" y="4"/>
                    <a:pt x="83" y="4"/>
                  </a:cubicBezTo>
                  <a:cubicBezTo>
                    <a:pt x="81" y="2"/>
                    <a:pt x="81" y="2"/>
                    <a:pt x="81" y="2"/>
                  </a:cubicBezTo>
                  <a:cubicBezTo>
                    <a:pt x="81" y="2"/>
                    <a:pt x="77" y="0"/>
                    <a:pt x="38" y="3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8" name="Freeform 84"/>
            <p:cNvSpPr/>
            <p:nvPr/>
          </p:nvSpPr>
          <p:spPr bwMode="auto">
            <a:xfrm>
              <a:off x="3797945" y="4730028"/>
              <a:ext cx="150105" cy="122594"/>
            </a:xfrm>
            <a:custGeom>
              <a:avLst/>
              <a:gdLst>
                <a:gd name="T0" fmla="*/ 37 w 83"/>
                <a:gd name="T1" fmla="*/ 30 h 68"/>
                <a:gd name="T2" fmla="*/ 0 w 83"/>
                <a:gd name="T3" fmla="*/ 66 h 68"/>
                <a:gd name="T4" fmla="*/ 1 w 83"/>
                <a:gd name="T5" fmla="*/ 68 h 68"/>
                <a:gd name="T6" fmla="*/ 39 w 83"/>
                <a:gd name="T7" fmla="*/ 33 h 68"/>
                <a:gd name="T8" fmla="*/ 83 w 83"/>
                <a:gd name="T9" fmla="*/ 4 h 68"/>
                <a:gd name="T10" fmla="*/ 81 w 83"/>
                <a:gd name="T11" fmla="*/ 2 h 68"/>
                <a:gd name="T12" fmla="*/ 37 w 83"/>
                <a:gd name="T13" fmla="*/ 30 h 68"/>
              </a:gdLst>
              <a:ahLst/>
              <a:cxnLst>
                <a:cxn ang="0">
                  <a:pos x="T0" y="T1"/>
                </a:cxn>
                <a:cxn ang="0">
                  <a:pos x="T2" y="T3"/>
                </a:cxn>
                <a:cxn ang="0">
                  <a:pos x="T4" y="T5"/>
                </a:cxn>
                <a:cxn ang="0">
                  <a:pos x="T6" y="T7"/>
                </a:cxn>
                <a:cxn ang="0">
                  <a:pos x="T8" y="T9"/>
                </a:cxn>
                <a:cxn ang="0">
                  <a:pos x="T10" y="T11"/>
                </a:cxn>
                <a:cxn ang="0">
                  <a:pos x="T12" y="T13"/>
                </a:cxn>
              </a:cxnLst>
              <a:rect l="0" t="0" r="r" b="b"/>
              <a:pathLst>
                <a:path w="83" h="68">
                  <a:moveTo>
                    <a:pt x="37" y="30"/>
                  </a:moveTo>
                  <a:cubicBezTo>
                    <a:pt x="2" y="59"/>
                    <a:pt x="0" y="66"/>
                    <a:pt x="0" y="66"/>
                  </a:cubicBezTo>
                  <a:cubicBezTo>
                    <a:pt x="1" y="68"/>
                    <a:pt x="1" y="68"/>
                    <a:pt x="1" y="68"/>
                  </a:cubicBezTo>
                  <a:cubicBezTo>
                    <a:pt x="1" y="68"/>
                    <a:pt x="4" y="61"/>
                    <a:pt x="39" y="33"/>
                  </a:cubicBezTo>
                  <a:cubicBezTo>
                    <a:pt x="78" y="2"/>
                    <a:pt x="83" y="4"/>
                    <a:pt x="83" y="4"/>
                  </a:cubicBezTo>
                  <a:cubicBezTo>
                    <a:pt x="81" y="2"/>
                    <a:pt x="81" y="2"/>
                    <a:pt x="81" y="2"/>
                  </a:cubicBezTo>
                  <a:cubicBezTo>
                    <a:pt x="81" y="2"/>
                    <a:pt x="76" y="0"/>
                    <a:pt x="37" y="3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9" name="Freeform 85"/>
            <p:cNvSpPr/>
            <p:nvPr/>
          </p:nvSpPr>
          <p:spPr bwMode="auto">
            <a:xfrm>
              <a:off x="3788464" y="4719301"/>
              <a:ext cx="150105" cy="122594"/>
            </a:xfrm>
            <a:custGeom>
              <a:avLst/>
              <a:gdLst>
                <a:gd name="T0" fmla="*/ 0 w 83"/>
                <a:gd name="T1" fmla="*/ 66 h 68"/>
                <a:gd name="T2" fmla="*/ 2 w 83"/>
                <a:gd name="T3" fmla="*/ 68 h 68"/>
                <a:gd name="T4" fmla="*/ 39 w 83"/>
                <a:gd name="T5" fmla="*/ 33 h 68"/>
                <a:gd name="T6" fmla="*/ 83 w 83"/>
                <a:gd name="T7" fmla="*/ 4 h 68"/>
                <a:gd name="T8" fmla="*/ 81 w 83"/>
                <a:gd name="T9" fmla="*/ 2 h 68"/>
                <a:gd name="T10" fmla="*/ 38 w 83"/>
                <a:gd name="T11" fmla="*/ 31 h 68"/>
                <a:gd name="T12" fmla="*/ 0 w 83"/>
                <a:gd name="T13" fmla="*/ 66 h 68"/>
              </a:gdLst>
              <a:ahLst/>
              <a:cxnLst>
                <a:cxn ang="0">
                  <a:pos x="T0" y="T1"/>
                </a:cxn>
                <a:cxn ang="0">
                  <a:pos x="T2" y="T3"/>
                </a:cxn>
                <a:cxn ang="0">
                  <a:pos x="T4" y="T5"/>
                </a:cxn>
                <a:cxn ang="0">
                  <a:pos x="T6" y="T7"/>
                </a:cxn>
                <a:cxn ang="0">
                  <a:pos x="T8" y="T9"/>
                </a:cxn>
                <a:cxn ang="0">
                  <a:pos x="T10" y="T11"/>
                </a:cxn>
                <a:cxn ang="0">
                  <a:pos x="T12" y="T13"/>
                </a:cxn>
              </a:cxnLst>
              <a:rect l="0" t="0" r="r" b="b"/>
              <a:pathLst>
                <a:path w="83" h="68">
                  <a:moveTo>
                    <a:pt x="0" y="66"/>
                  </a:moveTo>
                  <a:cubicBezTo>
                    <a:pt x="2" y="68"/>
                    <a:pt x="2" y="68"/>
                    <a:pt x="2" y="68"/>
                  </a:cubicBezTo>
                  <a:cubicBezTo>
                    <a:pt x="2" y="68"/>
                    <a:pt x="4" y="61"/>
                    <a:pt x="39" y="33"/>
                  </a:cubicBezTo>
                  <a:cubicBezTo>
                    <a:pt x="78" y="2"/>
                    <a:pt x="83" y="4"/>
                    <a:pt x="83" y="4"/>
                  </a:cubicBezTo>
                  <a:cubicBezTo>
                    <a:pt x="81" y="2"/>
                    <a:pt x="81" y="2"/>
                    <a:pt x="81" y="2"/>
                  </a:cubicBezTo>
                  <a:cubicBezTo>
                    <a:pt x="81" y="2"/>
                    <a:pt x="77" y="0"/>
                    <a:pt x="38" y="31"/>
                  </a:cubicBezTo>
                  <a:cubicBezTo>
                    <a:pt x="2" y="59"/>
                    <a:pt x="0" y="66"/>
                    <a:pt x="0" y="66"/>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40" name="Freeform 86"/>
            <p:cNvSpPr>
              <a:spLocks noEditPoints="1"/>
            </p:cNvSpPr>
            <p:nvPr/>
          </p:nvSpPr>
          <p:spPr bwMode="auto">
            <a:xfrm>
              <a:off x="3543555" y="3917841"/>
              <a:ext cx="472438" cy="260513"/>
            </a:xfrm>
            <a:custGeom>
              <a:avLst/>
              <a:gdLst>
                <a:gd name="T0" fmla="*/ 224 w 260"/>
                <a:gd name="T1" fmla="*/ 81 h 143"/>
                <a:gd name="T2" fmla="*/ 188 w 260"/>
                <a:gd name="T3" fmla="*/ 49 h 143"/>
                <a:gd name="T4" fmla="*/ 186 w 260"/>
                <a:gd name="T5" fmla="*/ 31 h 143"/>
                <a:gd name="T6" fmla="*/ 136 w 260"/>
                <a:gd name="T7" fmla="*/ 1 h 143"/>
                <a:gd name="T8" fmla="*/ 86 w 260"/>
                <a:gd name="T9" fmla="*/ 29 h 143"/>
                <a:gd name="T10" fmla="*/ 82 w 260"/>
                <a:gd name="T11" fmla="*/ 47 h 143"/>
                <a:gd name="T12" fmla="*/ 43 w 260"/>
                <a:gd name="T13" fmla="*/ 77 h 143"/>
                <a:gd name="T14" fmla="*/ 1 w 260"/>
                <a:gd name="T15" fmla="*/ 92 h 143"/>
                <a:gd name="T16" fmla="*/ 0 w 260"/>
                <a:gd name="T17" fmla="*/ 122 h 143"/>
                <a:gd name="T18" fmla="*/ 42 w 260"/>
                <a:gd name="T19" fmla="*/ 139 h 143"/>
                <a:gd name="T20" fmla="*/ 216 w 260"/>
                <a:gd name="T21" fmla="*/ 143 h 143"/>
                <a:gd name="T22" fmla="*/ 259 w 260"/>
                <a:gd name="T23" fmla="*/ 128 h 143"/>
                <a:gd name="T24" fmla="*/ 260 w 260"/>
                <a:gd name="T25" fmla="*/ 98 h 143"/>
                <a:gd name="T26" fmla="*/ 224 w 260"/>
                <a:gd name="T27" fmla="*/ 81 h 143"/>
                <a:gd name="T28" fmla="*/ 137 w 260"/>
                <a:gd name="T29" fmla="*/ 57 h 143"/>
                <a:gd name="T30" fmla="*/ 111 w 260"/>
                <a:gd name="T31" fmla="*/ 31 h 143"/>
                <a:gd name="T32" fmla="*/ 136 w 260"/>
                <a:gd name="T33" fmla="*/ 11 h 143"/>
                <a:gd name="T34" fmla="*/ 163 w 260"/>
                <a:gd name="T35" fmla="*/ 32 h 143"/>
                <a:gd name="T36" fmla="*/ 137 w 260"/>
                <a:gd name="T37" fmla="*/ 5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0" h="143">
                  <a:moveTo>
                    <a:pt x="224" y="81"/>
                  </a:moveTo>
                  <a:cubicBezTo>
                    <a:pt x="224" y="81"/>
                    <a:pt x="203" y="50"/>
                    <a:pt x="188" y="49"/>
                  </a:cubicBezTo>
                  <a:cubicBezTo>
                    <a:pt x="188" y="49"/>
                    <a:pt x="185" y="38"/>
                    <a:pt x="186" y="31"/>
                  </a:cubicBezTo>
                  <a:cubicBezTo>
                    <a:pt x="186" y="15"/>
                    <a:pt x="164" y="1"/>
                    <a:pt x="136" y="1"/>
                  </a:cubicBezTo>
                  <a:cubicBezTo>
                    <a:pt x="109" y="0"/>
                    <a:pt x="86" y="12"/>
                    <a:pt x="86" y="29"/>
                  </a:cubicBezTo>
                  <a:cubicBezTo>
                    <a:pt x="86" y="36"/>
                    <a:pt x="82" y="47"/>
                    <a:pt x="82" y="47"/>
                  </a:cubicBezTo>
                  <a:cubicBezTo>
                    <a:pt x="68" y="47"/>
                    <a:pt x="43" y="77"/>
                    <a:pt x="43" y="77"/>
                  </a:cubicBezTo>
                  <a:cubicBezTo>
                    <a:pt x="20" y="76"/>
                    <a:pt x="1" y="83"/>
                    <a:pt x="1" y="92"/>
                  </a:cubicBezTo>
                  <a:cubicBezTo>
                    <a:pt x="0" y="122"/>
                    <a:pt x="0" y="122"/>
                    <a:pt x="0" y="122"/>
                  </a:cubicBezTo>
                  <a:cubicBezTo>
                    <a:pt x="0" y="131"/>
                    <a:pt x="18" y="138"/>
                    <a:pt x="42" y="139"/>
                  </a:cubicBezTo>
                  <a:cubicBezTo>
                    <a:pt x="216" y="143"/>
                    <a:pt x="216" y="143"/>
                    <a:pt x="216" y="143"/>
                  </a:cubicBezTo>
                  <a:cubicBezTo>
                    <a:pt x="240" y="143"/>
                    <a:pt x="259" y="137"/>
                    <a:pt x="259" y="128"/>
                  </a:cubicBezTo>
                  <a:cubicBezTo>
                    <a:pt x="260" y="98"/>
                    <a:pt x="260" y="98"/>
                    <a:pt x="260" y="98"/>
                  </a:cubicBezTo>
                  <a:cubicBezTo>
                    <a:pt x="260" y="89"/>
                    <a:pt x="247" y="82"/>
                    <a:pt x="224" y="81"/>
                  </a:cubicBezTo>
                  <a:close/>
                  <a:moveTo>
                    <a:pt x="137" y="57"/>
                  </a:moveTo>
                  <a:cubicBezTo>
                    <a:pt x="120" y="56"/>
                    <a:pt x="111" y="41"/>
                    <a:pt x="111" y="31"/>
                  </a:cubicBezTo>
                  <a:cubicBezTo>
                    <a:pt x="111" y="21"/>
                    <a:pt x="119" y="11"/>
                    <a:pt x="136" y="11"/>
                  </a:cubicBezTo>
                  <a:cubicBezTo>
                    <a:pt x="153" y="12"/>
                    <a:pt x="163" y="22"/>
                    <a:pt x="163" y="32"/>
                  </a:cubicBezTo>
                  <a:cubicBezTo>
                    <a:pt x="163" y="43"/>
                    <a:pt x="155" y="57"/>
                    <a:pt x="137" y="57"/>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pic>
        <p:nvPicPr>
          <p:cNvPr id="42" name="图片 35">
            <a:extLst>
              <a:ext uri="{FF2B5EF4-FFF2-40B4-BE49-F238E27FC236}">
                <a16:creationId xmlns:a16="http://schemas.microsoft.com/office/drawing/2014/main" id="{5F4DA3EB-5F79-4949-AE9F-AACF24F4C5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809223">
            <a:off x="2971642" y="4991005"/>
            <a:ext cx="1675745" cy="648073"/>
          </a:xfrm>
          <a:prstGeom prst="rect">
            <a:avLst/>
          </a:prstGeom>
        </p:spPr>
      </p:pic>
      <p:sp>
        <p:nvSpPr>
          <p:cNvPr id="5" name="投影片編號版面配置區 8">
            <a:extLst>
              <a:ext uri="{FF2B5EF4-FFF2-40B4-BE49-F238E27FC236}">
                <a16:creationId xmlns:a16="http://schemas.microsoft.com/office/drawing/2014/main" id="{426B9771-7B1A-71C6-4585-4E040FCBCA4A}"/>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5</a:t>
            </a:fld>
            <a:endParaRPr lang="zh-TW" altLang="en-US" sz="2600"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400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6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543534F-AA1A-9E8D-975B-DBE2C4708513}"/>
              </a:ext>
            </a:extLst>
          </p:cNvPr>
          <p:cNvPicPr>
            <a:picLocks noChangeAspect="1"/>
          </p:cNvPicPr>
          <p:nvPr/>
        </p:nvPicPr>
        <p:blipFill>
          <a:blip r:embed="rId4"/>
          <a:stretch>
            <a:fillRect/>
          </a:stretch>
        </p:blipFill>
        <p:spPr>
          <a:xfrm>
            <a:off x="2142597" y="1611996"/>
            <a:ext cx="3769085" cy="5222667"/>
          </a:xfrm>
          <a:prstGeom prst="rect">
            <a:avLst/>
          </a:prstGeom>
        </p:spPr>
      </p:pic>
      <p:sp>
        <p:nvSpPr>
          <p:cNvPr id="28" name="文字方塊 27"/>
          <p:cNvSpPr txBox="1"/>
          <p:nvPr/>
        </p:nvSpPr>
        <p:spPr>
          <a:xfrm>
            <a:off x="7176120" y="4581128"/>
            <a:ext cx="3744292" cy="1604714"/>
          </a:xfrm>
          <a:prstGeom prst="rect">
            <a:avLst/>
          </a:prstGeom>
          <a:solidFill>
            <a:schemeClr val="accent4">
              <a:lumMod val="20000"/>
              <a:lumOff val="80000"/>
            </a:schemeClr>
          </a:solidFill>
          <a:ln w="28575">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just" eaLnBrk="1" fontAlgn="auto" hangingPunct="1">
              <a:spcBef>
                <a:spcPts val="600"/>
              </a:spcBef>
              <a:spcAft>
                <a:spcPts val="0"/>
              </a:spcAft>
              <a:defRPr sz="2800" b="1">
                <a:solidFill>
                  <a:srgbClr val="C00000"/>
                </a:solidFill>
                <a:latin typeface="微軟正黑體" panose="020B0604030504040204" pitchFamily="34" charset="-120"/>
                <a:ea typeface="微軟正黑體" panose="020B0604030504040204" pitchFamily="34" charset="-12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algn="ctr">
              <a:defRPr/>
            </a:pPr>
            <a:r>
              <a:rPr lang="zh-TW" altLang="en-US" dirty="0"/>
              <a:t>本表需國中端承</a:t>
            </a:r>
            <a:endParaRPr lang="en-US" altLang="zh-TW" dirty="0"/>
          </a:p>
          <a:p>
            <a:pPr algn="ctr">
              <a:defRPr/>
            </a:pPr>
            <a:r>
              <a:rPr lang="zh-TW" altLang="en-US" dirty="0"/>
              <a:t>辦人用印並加蓋</a:t>
            </a:r>
            <a:endParaRPr lang="en-US" altLang="zh-TW" dirty="0"/>
          </a:p>
          <a:p>
            <a:pPr algn="ctr">
              <a:defRPr/>
            </a:pPr>
            <a:r>
              <a:rPr lang="zh-TW" altLang="en-US" dirty="0"/>
              <a:t>學校戳章</a:t>
            </a:r>
          </a:p>
        </p:txBody>
      </p:sp>
      <p:sp>
        <p:nvSpPr>
          <p:cNvPr id="9" name="內容版面配置區 3"/>
          <p:cNvSpPr txBox="1">
            <a:spLocks/>
          </p:cNvSpPr>
          <p:nvPr/>
        </p:nvSpPr>
        <p:spPr>
          <a:xfrm>
            <a:off x="1487488" y="1195388"/>
            <a:ext cx="8791575" cy="57467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zh-TW" altLang="en-US" sz="2400" b="1" dirty="0">
                <a:solidFill>
                  <a:srgbClr val="0070C0"/>
                </a:solidFill>
                <a:latin typeface="微軟正黑體" panose="020B0604030504040204" pitchFamily="34" charset="-120"/>
                <a:ea typeface="微軟正黑體" panose="020B0604030504040204" pitchFamily="34" charset="-120"/>
              </a:rPr>
              <a:t>二、報名繳交資料列表－</a:t>
            </a:r>
            <a:r>
              <a:rPr lang="zh-TW" altLang="zh-TW" sz="2400" b="1" dirty="0">
                <a:solidFill>
                  <a:srgbClr val="0070C0"/>
                </a:solidFill>
                <a:latin typeface="微軟正黑體" panose="020B0604030504040204" pitchFamily="34" charset="-120"/>
                <a:ea typeface="微軟正黑體" panose="020B0604030504040204" pitchFamily="34" charset="-120"/>
              </a:rPr>
              <a:t>表</a:t>
            </a:r>
            <a:r>
              <a:rPr lang="zh-TW" altLang="en-US" sz="2400" b="1" dirty="0">
                <a:solidFill>
                  <a:srgbClr val="0070C0"/>
                </a:solidFill>
                <a:latin typeface="微軟正黑體" panose="020B0604030504040204" pitchFamily="34" charset="-120"/>
                <a:ea typeface="微軟正黑體" panose="020B0604030504040204" pitchFamily="34" charset="-120"/>
              </a:rPr>
              <a:t>七</a:t>
            </a:r>
            <a:r>
              <a:rPr lang="zh-TW" altLang="zh-TW" sz="2400" b="1" dirty="0">
                <a:solidFill>
                  <a:srgbClr val="0070C0"/>
                </a:solidFill>
                <a:latin typeface="微軟正黑體" panose="020B0604030504040204" pitchFamily="34" charset="-120"/>
                <a:ea typeface="微軟正黑體" panose="020B0604030504040204" pitchFamily="34" charset="-120"/>
              </a:rPr>
              <a:t>、</a:t>
            </a:r>
            <a:r>
              <a:rPr lang="zh-TW" altLang="en-US" sz="2400" b="1" dirty="0">
                <a:solidFill>
                  <a:srgbClr val="0070C0"/>
                </a:solidFill>
                <a:latin typeface="微軟正黑體" panose="020B0604030504040204" pitchFamily="34" charset="-120"/>
                <a:ea typeface="微軟正黑體" panose="020B0604030504040204" pitchFamily="34" charset="-120"/>
              </a:rPr>
              <a:t>招生學校資料檢核表</a:t>
            </a: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zh-TW" sz="2400" b="1" dirty="0">
                <a:solidFill>
                  <a:schemeClr val="accent2">
                    <a:lumMod val="75000"/>
                  </a:schemeClr>
                </a:solidFill>
                <a:latin typeface="微軟正黑體" panose="020B0604030504040204" pitchFamily="34" charset="-120"/>
                <a:ea typeface="微軟正黑體" panose="020B0604030504040204" pitchFamily="34" charset="-120"/>
              </a:rPr>
              <a:t>各區</a:t>
            </a: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一張）</a:t>
            </a:r>
          </a:p>
        </p:txBody>
      </p:sp>
      <p:sp>
        <p:nvSpPr>
          <p:cNvPr id="15" name="標題 1"/>
          <p:cNvSpPr txBox="1">
            <a:spLocks/>
          </p:cNvSpPr>
          <p:nvPr/>
        </p:nvSpPr>
        <p:spPr bwMode="auto">
          <a:xfrm>
            <a:off x="34925" y="333375"/>
            <a:ext cx="9420225" cy="849313"/>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fontAlgn="auto">
              <a:spcAft>
                <a:spcPts val="0"/>
              </a:spcAft>
              <a:defRPr/>
            </a:pP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陸</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zh-TW" sz="3600" b="1" cap="small" dirty="0">
                <a:solidFill>
                  <a:srgbClr val="002060"/>
                </a:solidFill>
                <a:latin typeface="微軟正黑體" panose="020B0604030504040204" pitchFamily="34" charset="-120"/>
                <a:ea typeface="微軟正黑體" panose="020B0604030504040204" pitchFamily="34" charset="-120"/>
              </a:rPr>
              <a:t>、報名資料列印</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報名</a:t>
            </a:r>
            <a:r>
              <a:rPr lang="zh-TW" altLang="zh-TW" sz="3600" b="1" cap="small" dirty="0">
                <a:solidFill>
                  <a:srgbClr val="002060"/>
                </a:solidFill>
                <a:latin typeface="微軟正黑體" panose="020B0604030504040204" pitchFamily="34" charset="-120"/>
                <a:ea typeface="微軟正黑體" panose="020B0604030504040204" pitchFamily="34" charset="-120"/>
              </a:rPr>
              <a:t>繳交資料</a:t>
            </a:r>
            <a:r>
              <a:rPr lang="en-US" altLang="zh-TW" sz="3600" b="1" cap="small" dirty="0">
                <a:solidFill>
                  <a:srgbClr val="002060"/>
                </a:solidFill>
                <a:latin typeface="微軟正黑體" panose="020B0604030504040204" pitchFamily="34" charset="-120"/>
                <a:ea typeface="微軟正黑體" panose="020B0604030504040204" pitchFamily="34" charset="-120"/>
              </a:rPr>
              <a:t> 10/17</a:t>
            </a:r>
            <a:endParaRPr lang="zh-TW" altLang="en-US" sz="3600" b="1" cap="small" dirty="0">
              <a:solidFill>
                <a:srgbClr val="002060"/>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7176119" y="2243296"/>
            <a:ext cx="3744293" cy="1603538"/>
          </a:xfrm>
          <a:prstGeom prst="rect">
            <a:avLst/>
          </a:prstGeom>
          <a:solidFill>
            <a:schemeClr val="accent4">
              <a:lumMod val="20000"/>
              <a:lumOff val="80000"/>
            </a:schemeClr>
          </a:solidFill>
          <a:ln w="28575">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3500"/>
              </a:lnSpc>
              <a:spcBef>
                <a:spcPts val="0"/>
              </a:spcBef>
              <a:spcAft>
                <a:spcPts val="0"/>
              </a:spcAft>
              <a:defRPr/>
            </a:pPr>
            <a:r>
              <a:rPr lang="zh-TW" altLang="en-US" sz="4800" b="1" dirty="0">
                <a:solidFill>
                  <a:srgbClr val="C00000"/>
                </a:solidFill>
                <a:latin typeface="微軟正黑體" panose="020B0604030504040204" pitchFamily="34" charset="-120"/>
                <a:ea typeface="微軟正黑體" panose="020B0604030504040204" pitchFamily="34" charset="-120"/>
                <a:sym typeface="Wingdings 2" panose="05020102010507070707" pitchFamily="18" charset="2"/>
              </a:rPr>
              <a:t> </a:t>
            </a:r>
            <a:r>
              <a:rPr lang="zh-TW" altLang="en-US" sz="2800" b="1" dirty="0">
                <a:solidFill>
                  <a:srgbClr val="C00000"/>
                </a:solidFill>
                <a:latin typeface="微軟正黑體" panose="020B0604030504040204" pitchFamily="34" charset="-120"/>
                <a:ea typeface="微軟正黑體" panose="020B0604030504040204" pitchFamily="34" charset="-120"/>
              </a:rPr>
              <a:t>供國中承辦人員</a:t>
            </a:r>
            <a:endParaRPr lang="en-US" altLang="zh-TW" sz="2800" b="1" dirty="0">
              <a:solidFill>
                <a:srgbClr val="C00000"/>
              </a:solidFill>
              <a:latin typeface="微軟正黑體" panose="020B0604030504040204" pitchFamily="34" charset="-120"/>
              <a:ea typeface="微軟正黑體" panose="020B0604030504040204" pitchFamily="34" charset="-120"/>
            </a:endParaRPr>
          </a:p>
          <a:p>
            <a:pPr algn="ctr" eaLnBrk="1" fontAlgn="auto" hangingPunct="1">
              <a:lnSpc>
                <a:spcPts val="3500"/>
              </a:lnSpc>
              <a:spcBef>
                <a:spcPts val="0"/>
              </a:spcBef>
              <a:spcAft>
                <a:spcPts val="0"/>
              </a:spcAft>
              <a:defRPr/>
            </a:pPr>
            <a:r>
              <a:rPr lang="zh-TW" altLang="en-US" sz="2800" b="1" dirty="0">
                <a:solidFill>
                  <a:srgbClr val="C00000"/>
                </a:solidFill>
                <a:latin typeface="微軟正黑體" panose="020B0604030504040204" pitchFamily="34" charset="-120"/>
                <a:ea typeface="微軟正黑體" panose="020B0604030504040204" pitchFamily="34" charset="-120"/>
              </a:rPr>
              <a:t>  檢核報名表件</a:t>
            </a:r>
            <a:endParaRPr lang="en-US" altLang="zh-TW" sz="2800" b="1" dirty="0">
              <a:solidFill>
                <a:srgbClr val="C00000"/>
              </a:solidFill>
              <a:latin typeface="微軟正黑體" panose="020B0604030504040204" pitchFamily="34" charset="-120"/>
              <a:ea typeface="微軟正黑體" panose="020B0604030504040204" pitchFamily="34" charset="-120"/>
            </a:endParaRPr>
          </a:p>
        </p:txBody>
      </p:sp>
      <p:grpSp>
        <p:nvGrpSpPr>
          <p:cNvPr id="49163" name="组合 213"/>
          <p:cNvGrpSpPr>
            <a:grpSpLocks/>
          </p:cNvGrpSpPr>
          <p:nvPr/>
        </p:nvGrpSpPr>
        <p:grpSpPr bwMode="auto">
          <a:xfrm>
            <a:off x="10920413" y="239713"/>
            <a:ext cx="1016000" cy="1055687"/>
            <a:chOff x="8039101" y="2651125"/>
            <a:chExt cx="1011238" cy="1017588"/>
          </a:xfrm>
        </p:grpSpPr>
        <p:sp>
          <p:nvSpPr>
            <p:cNvPr id="16" name="Oval 208"/>
            <p:cNvSpPr>
              <a:spLocks noChangeArrowheads="1"/>
            </p:cNvSpPr>
            <p:nvPr/>
          </p:nvSpPr>
          <p:spPr bwMode="auto">
            <a:xfrm>
              <a:off x="8039101" y="2651125"/>
              <a:ext cx="1011238" cy="1019119"/>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209"/>
            <p:cNvSpPr/>
            <p:nvPr/>
          </p:nvSpPr>
          <p:spPr bwMode="auto">
            <a:xfrm>
              <a:off x="8039101" y="2700092"/>
              <a:ext cx="1011238" cy="749802"/>
            </a:xfrm>
            <a:custGeom>
              <a:avLst/>
              <a:gdLst>
                <a:gd name="T0" fmla="*/ 0 w 637"/>
                <a:gd name="T1" fmla="*/ 289 h 472"/>
                <a:gd name="T2" fmla="*/ 319 w 637"/>
                <a:gd name="T3" fmla="*/ 0 h 472"/>
                <a:gd name="T4" fmla="*/ 637 w 637"/>
                <a:gd name="T5" fmla="*/ 285 h 472"/>
                <a:gd name="T6" fmla="*/ 333 w 637"/>
                <a:gd name="T7" fmla="*/ 472 h 472"/>
                <a:gd name="T8" fmla="*/ 0 w 637"/>
                <a:gd name="T9" fmla="*/ 289 h 472"/>
              </a:gdLst>
              <a:ahLst/>
              <a:cxnLst>
                <a:cxn ang="0">
                  <a:pos x="T0" y="T1"/>
                </a:cxn>
                <a:cxn ang="0">
                  <a:pos x="T2" y="T3"/>
                </a:cxn>
                <a:cxn ang="0">
                  <a:pos x="T4" y="T5"/>
                </a:cxn>
                <a:cxn ang="0">
                  <a:pos x="T6" y="T7"/>
                </a:cxn>
                <a:cxn ang="0">
                  <a:pos x="T8" y="T9"/>
                </a:cxn>
              </a:cxnLst>
              <a:rect l="0" t="0" r="r" b="b"/>
              <a:pathLst>
                <a:path w="637" h="472">
                  <a:moveTo>
                    <a:pt x="0" y="289"/>
                  </a:moveTo>
                  <a:lnTo>
                    <a:pt x="319" y="0"/>
                  </a:lnTo>
                  <a:lnTo>
                    <a:pt x="637" y="285"/>
                  </a:lnTo>
                  <a:lnTo>
                    <a:pt x="333" y="472"/>
                  </a:lnTo>
                  <a:lnTo>
                    <a:pt x="0" y="289"/>
                  </a:lnTo>
                  <a:close/>
                </a:path>
              </a:pathLst>
            </a:custGeom>
            <a:solidFill>
              <a:srgbClr val="1B433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210"/>
            <p:cNvSpPr/>
            <p:nvPr/>
          </p:nvSpPr>
          <p:spPr bwMode="auto">
            <a:xfrm>
              <a:off x="8201847" y="2776602"/>
              <a:ext cx="692066" cy="711546"/>
            </a:xfrm>
            <a:custGeom>
              <a:avLst/>
              <a:gdLst>
                <a:gd name="T0" fmla="*/ 381 w 381"/>
                <a:gd name="T1" fmla="*/ 233 h 390"/>
                <a:gd name="T2" fmla="*/ 261 w 381"/>
                <a:gd name="T3" fmla="*/ 340 h 390"/>
                <a:gd name="T4" fmla="*/ 244 w 381"/>
                <a:gd name="T5" fmla="*/ 341 h 390"/>
                <a:gd name="T6" fmla="*/ 236 w 381"/>
                <a:gd name="T7" fmla="*/ 390 h 390"/>
                <a:gd name="T8" fmla="*/ 158 w 381"/>
                <a:gd name="T9" fmla="*/ 340 h 390"/>
                <a:gd name="T10" fmla="*/ 120 w 381"/>
                <a:gd name="T11" fmla="*/ 340 h 390"/>
                <a:gd name="T12" fmla="*/ 0 w 381"/>
                <a:gd name="T13" fmla="*/ 233 h 390"/>
                <a:gd name="T14" fmla="*/ 0 w 381"/>
                <a:gd name="T15" fmla="*/ 107 h 390"/>
                <a:gd name="T16" fmla="*/ 120 w 381"/>
                <a:gd name="T17" fmla="*/ 0 h 390"/>
                <a:gd name="T18" fmla="*/ 261 w 381"/>
                <a:gd name="T19" fmla="*/ 0 h 390"/>
                <a:gd name="T20" fmla="*/ 381 w 381"/>
                <a:gd name="T21" fmla="*/ 107 h 390"/>
                <a:gd name="T22" fmla="*/ 381 w 381"/>
                <a:gd name="T23" fmla="*/ 23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390">
                  <a:moveTo>
                    <a:pt x="381" y="233"/>
                  </a:moveTo>
                  <a:cubicBezTo>
                    <a:pt x="381" y="292"/>
                    <a:pt x="327" y="340"/>
                    <a:pt x="261" y="340"/>
                  </a:cubicBezTo>
                  <a:cubicBezTo>
                    <a:pt x="244" y="341"/>
                    <a:pt x="244" y="341"/>
                    <a:pt x="244" y="341"/>
                  </a:cubicBezTo>
                  <a:cubicBezTo>
                    <a:pt x="236" y="390"/>
                    <a:pt x="236" y="390"/>
                    <a:pt x="236" y="390"/>
                  </a:cubicBezTo>
                  <a:cubicBezTo>
                    <a:pt x="158" y="340"/>
                    <a:pt x="158" y="340"/>
                    <a:pt x="158" y="340"/>
                  </a:cubicBezTo>
                  <a:cubicBezTo>
                    <a:pt x="120" y="340"/>
                    <a:pt x="120" y="340"/>
                    <a:pt x="120" y="340"/>
                  </a:cubicBezTo>
                  <a:cubicBezTo>
                    <a:pt x="53" y="340"/>
                    <a:pt x="0" y="292"/>
                    <a:pt x="0" y="233"/>
                  </a:cubicBezTo>
                  <a:cubicBezTo>
                    <a:pt x="0" y="107"/>
                    <a:pt x="0" y="107"/>
                    <a:pt x="0" y="107"/>
                  </a:cubicBezTo>
                  <a:cubicBezTo>
                    <a:pt x="0" y="48"/>
                    <a:pt x="53" y="0"/>
                    <a:pt x="120" y="0"/>
                  </a:cubicBezTo>
                  <a:cubicBezTo>
                    <a:pt x="261" y="0"/>
                    <a:pt x="261" y="0"/>
                    <a:pt x="261" y="0"/>
                  </a:cubicBezTo>
                  <a:cubicBezTo>
                    <a:pt x="327" y="0"/>
                    <a:pt x="381" y="48"/>
                    <a:pt x="381" y="107"/>
                  </a:cubicBezTo>
                  <a:lnTo>
                    <a:pt x="381" y="233"/>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1" name="Freeform 211"/>
            <p:cNvSpPr/>
            <p:nvPr/>
          </p:nvSpPr>
          <p:spPr bwMode="auto">
            <a:xfrm>
              <a:off x="8290330" y="2859233"/>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2" name="Freeform 212"/>
            <p:cNvSpPr/>
            <p:nvPr/>
          </p:nvSpPr>
          <p:spPr bwMode="auto">
            <a:xfrm>
              <a:off x="8290330" y="2954106"/>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4"/>
                    <a:pt x="284" y="0"/>
                    <a:pt x="278" y="0"/>
                  </a:cubicBezTo>
                  <a:cubicBezTo>
                    <a:pt x="11" y="0"/>
                    <a:pt x="11" y="0"/>
                    <a:pt x="11" y="0"/>
                  </a:cubicBezTo>
                  <a:cubicBezTo>
                    <a:pt x="5" y="0"/>
                    <a:pt x="0" y="4"/>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3" name="Freeform 213"/>
            <p:cNvSpPr/>
            <p:nvPr/>
          </p:nvSpPr>
          <p:spPr bwMode="auto">
            <a:xfrm>
              <a:off x="8290330" y="3042858"/>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4" name="Freeform 214"/>
            <p:cNvSpPr/>
            <p:nvPr/>
          </p:nvSpPr>
          <p:spPr bwMode="auto">
            <a:xfrm>
              <a:off x="8290330" y="3131610"/>
              <a:ext cx="342873" cy="38255"/>
            </a:xfrm>
            <a:custGeom>
              <a:avLst/>
              <a:gdLst>
                <a:gd name="T0" fmla="*/ 189 w 189"/>
                <a:gd name="T1" fmla="*/ 11 h 21"/>
                <a:gd name="T2" fmla="*/ 182 w 189"/>
                <a:gd name="T3" fmla="*/ 0 h 21"/>
                <a:gd name="T4" fmla="*/ 7 w 189"/>
                <a:gd name="T5" fmla="*/ 0 h 21"/>
                <a:gd name="T6" fmla="*/ 0 w 189"/>
                <a:gd name="T7" fmla="*/ 11 h 21"/>
                <a:gd name="T8" fmla="*/ 0 w 189"/>
                <a:gd name="T9" fmla="*/ 11 h 21"/>
                <a:gd name="T10" fmla="*/ 7 w 189"/>
                <a:gd name="T11" fmla="*/ 21 h 21"/>
                <a:gd name="T12" fmla="*/ 182 w 189"/>
                <a:gd name="T13" fmla="*/ 21 h 21"/>
                <a:gd name="T14" fmla="*/ 189 w 18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21">
                  <a:moveTo>
                    <a:pt x="189" y="11"/>
                  </a:moveTo>
                  <a:cubicBezTo>
                    <a:pt x="189" y="5"/>
                    <a:pt x="186" y="0"/>
                    <a:pt x="182" y="0"/>
                  </a:cubicBezTo>
                  <a:cubicBezTo>
                    <a:pt x="7" y="0"/>
                    <a:pt x="7" y="0"/>
                    <a:pt x="7" y="0"/>
                  </a:cubicBezTo>
                  <a:cubicBezTo>
                    <a:pt x="4" y="0"/>
                    <a:pt x="0" y="5"/>
                    <a:pt x="0" y="11"/>
                  </a:cubicBezTo>
                  <a:cubicBezTo>
                    <a:pt x="0" y="11"/>
                    <a:pt x="0" y="11"/>
                    <a:pt x="0" y="11"/>
                  </a:cubicBezTo>
                  <a:cubicBezTo>
                    <a:pt x="0" y="16"/>
                    <a:pt x="4" y="21"/>
                    <a:pt x="7" y="21"/>
                  </a:cubicBezTo>
                  <a:cubicBezTo>
                    <a:pt x="182" y="21"/>
                    <a:pt x="182" y="21"/>
                    <a:pt x="182" y="21"/>
                  </a:cubicBezTo>
                  <a:cubicBezTo>
                    <a:pt x="186" y="21"/>
                    <a:pt x="189" y="16"/>
                    <a:pt x="189" y="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5" name="Freeform 215"/>
            <p:cNvSpPr/>
            <p:nvPr/>
          </p:nvSpPr>
          <p:spPr bwMode="auto">
            <a:xfrm>
              <a:off x="8039101" y="3153033"/>
              <a:ext cx="1011238" cy="517210"/>
            </a:xfrm>
            <a:custGeom>
              <a:avLst/>
              <a:gdLst>
                <a:gd name="T0" fmla="*/ 557 w 557"/>
                <a:gd name="T1" fmla="*/ 0 h 283"/>
                <a:gd name="T2" fmla="*/ 279 w 557"/>
                <a:gd name="T3" fmla="*/ 90 h 283"/>
                <a:gd name="T4" fmla="*/ 0 w 557"/>
                <a:gd name="T5" fmla="*/ 3 h 283"/>
                <a:gd name="T6" fmla="*/ 0 w 557"/>
                <a:gd name="T7" fmla="*/ 4 h 283"/>
                <a:gd name="T8" fmla="*/ 279 w 557"/>
                <a:gd name="T9" fmla="*/ 283 h 283"/>
                <a:gd name="T10" fmla="*/ 557 w 557"/>
                <a:gd name="T11" fmla="*/ 4 h 283"/>
                <a:gd name="T12" fmla="*/ 557 w 557"/>
                <a:gd name="T13" fmla="*/ 0 h 283"/>
              </a:gdLst>
              <a:ahLst/>
              <a:cxnLst>
                <a:cxn ang="0">
                  <a:pos x="T0" y="T1"/>
                </a:cxn>
                <a:cxn ang="0">
                  <a:pos x="T2" y="T3"/>
                </a:cxn>
                <a:cxn ang="0">
                  <a:pos x="T4" y="T5"/>
                </a:cxn>
                <a:cxn ang="0">
                  <a:pos x="T6" y="T7"/>
                </a:cxn>
                <a:cxn ang="0">
                  <a:pos x="T8" y="T9"/>
                </a:cxn>
                <a:cxn ang="0">
                  <a:pos x="T10" y="T11"/>
                </a:cxn>
                <a:cxn ang="0">
                  <a:pos x="T12" y="T13"/>
                </a:cxn>
              </a:cxnLst>
              <a:rect l="0" t="0" r="r" b="b"/>
              <a:pathLst>
                <a:path w="557" h="283">
                  <a:moveTo>
                    <a:pt x="557" y="0"/>
                  </a:moveTo>
                  <a:cubicBezTo>
                    <a:pt x="279" y="90"/>
                    <a:pt x="279" y="90"/>
                    <a:pt x="279" y="90"/>
                  </a:cubicBezTo>
                  <a:cubicBezTo>
                    <a:pt x="0" y="3"/>
                    <a:pt x="0" y="3"/>
                    <a:pt x="0" y="3"/>
                  </a:cubicBezTo>
                  <a:cubicBezTo>
                    <a:pt x="0" y="3"/>
                    <a:pt x="0" y="3"/>
                    <a:pt x="0" y="4"/>
                  </a:cubicBezTo>
                  <a:cubicBezTo>
                    <a:pt x="0" y="158"/>
                    <a:pt x="125" y="283"/>
                    <a:pt x="279" y="283"/>
                  </a:cubicBezTo>
                  <a:cubicBezTo>
                    <a:pt x="433" y="283"/>
                    <a:pt x="557" y="158"/>
                    <a:pt x="557" y="4"/>
                  </a:cubicBezTo>
                  <a:cubicBezTo>
                    <a:pt x="557" y="3"/>
                    <a:pt x="557" y="1"/>
                    <a:pt x="557" y="0"/>
                  </a:cubicBezTo>
                  <a:close/>
                </a:path>
              </a:pathLst>
            </a:custGeom>
            <a:solidFill>
              <a:srgbClr val="6DC1A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6" name="Freeform 216"/>
            <p:cNvSpPr/>
            <p:nvPr/>
          </p:nvSpPr>
          <p:spPr bwMode="auto">
            <a:xfrm>
              <a:off x="8544720" y="3153033"/>
              <a:ext cx="505619" cy="517210"/>
            </a:xfrm>
            <a:custGeom>
              <a:avLst/>
              <a:gdLst>
                <a:gd name="T0" fmla="*/ 0 w 278"/>
                <a:gd name="T1" fmla="*/ 89 h 283"/>
                <a:gd name="T2" fmla="*/ 0 w 278"/>
                <a:gd name="T3" fmla="*/ 283 h 283"/>
                <a:gd name="T4" fmla="*/ 278 w 278"/>
                <a:gd name="T5" fmla="*/ 4 h 283"/>
                <a:gd name="T6" fmla="*/ 278 w 278"/>
                <a:gd name="T7" fmla="*/ 0 h 283"/>
                <a:gd name="T8" fmla="*/ 0 w 278"/>
                <a:gd name="T9" fmla="*/ 89 h 283"/>
              </a:gdLst>
              <a:ahLst/>
              <a:cxnLst>
                <a:cxn ang="0">
                  <a:pos x="T0" y="T1"/>
                </a:cxn>
                <a:cxn ang="0">
                  <a:pos x="T2" y="T3"/>
                </a:cxn>
                <a:cxn ang="0">
                  <a:pos x="T4" y="T5"/>
                </a:cxn>
                <a:cxn ang="0">
                  <a:pos x="T6" y="T7"/>
                </a:cxn>
                <a:cxn ang="0">
                  <a:pos x="T8" y="T9"/>
                </a:cxn>
              </a:cxnLst>
              <a:rect l="0" t="0" r="r" b="b"/>
              <a:pathLst>
                <a:path w="278" h="283">
                  <a:moveTo>
                    <a:pt x="0" y="89"/>
                  </a:moveTo>
                  <a:cubicBezTo>
                    <a:pt x="0" y="283"/>
                    <a:pt x="0" y="283"/>
                    <a:pt x="0" y="283"/>
                  </a:cubicBezTo>
                  <a:cubicBezTo>
                    <a:pt x="154" y="283"/>
                    <a:pt x="278" y="158"/>
                    <a:pt x="278" y="4"/>
                  </a:cubicBezTo>
                  <a:cubicBezTo>
                    <a:pt x="278" y="3"/>
                    <a:pt x="278" y="1"/>
                    <a:pt x="278" y="0"/>
                  </a:cubicBezTo>
                  <a:lnTo>
                    <a:pt x="0" y="89"/>
                  </a:lnTo>
                  <a:close/>
                </a:path>
              </a:pathLst>
            </a:custGeom>
            <a:solidFill>
              <a:srgbClr val="368574"/>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7" name="Freeform 217"/>
            <p:cNvSpPr/>
            <p:nvPr/>
          </p:nvSpPr>
          <p:spPr bwMode="auto">
            <a:xfrm>
              <a:off x="8252409" y="3315235"/>
              <a:ext cx="590942" cy="355008"/>
            </a:xfrm>
            <a:custGeom>
              <a:avLst/>
              <a:gdLst>
                <a:gd name="T0" fmla="*/ 162 w 325"/>
                <a:gd name="T1" fmla="*/ 193 h 193"/>
                <a:gd name="T2" fmla="*/ 325 w 325"/>
                <a:gd name="T3" fmla="*/ 140 h 193"/>
                <a:gd name="T4" fmla="*/ 162 w 325"/>
                <a:gd name="T5" fmla="*/ 0 h 193"/>
                <a:gd name="T6" fmla="*/ 0 w 325"/>
                <a:gd name="T7" fmla="*/ 141 h 193"/>
                <a:gd name="T8" fmla="*/ 162 w 325"/>
                <a:gd name="T9" fmla="*/ 193 h 193"/>
              </a:gdLst>
              <a:ahLst/>
              <a:cxnLst>
                <a:cxn ang="0">
                  <a:pos x="T0" y="T1"/>
                </a:cxn>
                <a:cxn ang="0">
                  <a:pos x="T2" y="T3"/>
                </a:cxn>
                <a:cxn ang="0">
                  <a:pos x="T4" y="T5"/>
                </a:cxn>
                <a:cxn ang="0">
                  <a:pos x="T6" y="T7"/>
                </a:cxn>
                <a:cxn ang="0">
                  <a:pos x="T8" y="T9"/>
                </a:cxn>
              </a:cxnLst>
              <a:rect l="0" t="0" r="r" b="b"/>
              <a:pathLst>
                <a:path w="325" h="193">
                  <a:moveTo>
                    <a:pt x="162" y="193"/>
                  </a:moveTo>
                  <a:cubicBezTo>
                    <a:pt x="223" y="193"/>
                    <a:pt x="279" y="173"/>
                    <a:pt x="325" y="140"/>
                  </a:cubicBezTo>
                  <a:cubicBezTo>
                    <a:pt x="162" y="0"/>
                    <a:pt x="162" y="0"/>
                    <a:pt x="162" y="0"/>
                  </a:cubicBezTo>
                  <a:cubicBezTo>
                    <a:pt x="162" y="0"/>
                    <a:pt x="52" y="96"/>
                    <a:pt x="0" y="141"/>
                  </a:cubicBezTo>
                  <a:cubicBezTo>
                    <a:pt x="46" y="174"/>
                    <a:pt x="101" y="193"/>
                    <a:pt x="162" y="193"/>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6" name="矩形 5"/>
          <p:cNvSpPr/>
          <p:nvPr/>
        </p:nvSpPr>
        <p:spPr>
          <a:xfrm>
            <a:off x="3897256" y="2348880"/>
            <a:ext cx="381657" cy="28339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 name="矩形 28"/>
          <p:cNvSpPr/>
          <p:nvPr/>
        </p:nvSpPr>
        <p:spPr>
          <a:xfrm>
            <a:off x="4911132" y="2348880"/>
            <a:ext cx="939007" cy="28339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3" name="矩形 32"/>
          <p:cNvSpPr/>
          <p:nvPr/>
        </p:nvSpPr>
        <p:spPr>
          <a:xfrm flipH="1">
            <a:off x="3287688" y="1787526"/>
            <a:ext cx="216024" cy="1340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 name="矩形 33"/>
          <p:cNvSpPr/>
          <p:nvPr/>
        </p:nvSpPr>
        <p:spPr>
          <a:xfrm>
            <a:off x="2198593" y="6532396"/>
            <a:ext cx="3684682" cy="3022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6" name="PA_任意多边形 140">
            <a:extLst>
              <a:ext uri="{FF2B5EF4-FFF2-40B4-BE49-F238E27FC236}">
                <a16:creationId xmlns:a16="http://schemas.microsoft.com/office/drawing/2014/main" id="{944F6119-988C-43BA-904B-7B43C1745EEA}"/>
              </a:ext>
            </a:extLst>
          </p:cNvPr>
          <p:cNvSpPr>
            <a:spLocks noEditPoints="1"/>
          </p:cNvSpPr>
          <p:nvPr>
            <p:custDataLst>
              <p:tags r:id="rId1"/>
            </p:custDataLst>
          </p:nvPr>
        </p:nvSpPr>
        <p:spPr bwMode="auto">
          <a:xfrm>
            <a:off x="6306300" y="2895579"/>
            <a:ext cx="636091" cy="445758"/>
          </a:xfrm>
          <a:custGeom>
            <a:avLst/>
            <a:gdLst/>
            <a:ahLst/>
            <a:cxnLst>
              <a:cxn ang="0">
                <a:pos x="1197" y="631"/>
              </a:cxn>
              <a:cxn ang="0">
                <a:pos x="1794" y="471"/>
              </a:cxn>
              <a:cxn ang="0">
                <a:pos x="828" y="176"/>
              </a:cxn>
              <a:cxn ang="0">
                <a:pos x="21" y="382"/>
              </a:cxn>
              <a:cxn ang="0">
                <a:pos x="117" y="373"/>
              </a:cxn>
              <a:cxn ang="0">
                <a:pos x="100" y="488"/>
              </a:cxn>
              <a:cxn ang="0">
                <a:pos x="87" y="613"/>
              </a:cxn>
              <a:cxn ang="0">
                <a:pos x="200" y="507"/>
              </a:cxn>
              <a:cxn ang="0">
                <a:pos x="386" y="462"/>
              </a:cxn>
              <a:cxn ang="0">
                <a:pos x="458" y="485"/>
              </a:cxn>
              <a:cxn ang="0">
                <a:pos x="277" y="472"/>
              </a:cxn>
              <a:cxn ang="0">
                <a:pos x="301" y="514"/>
              </a:cxn>
              <a:cxn ang="0">
                <a:pos x="308" y="537"/>
              </a:cxn>
              <a:cxn ang="0">
                <a:pos x="344" y="564"/>
              </a:cxn>
              <a:cxn ang="0">
                <a:pos x="420" y="529"/>
              </a:cxn>
              <a:cxn ang="0">
                <a:pos x="513" y="589"/>
              </a:cxn>
              <a:cxn ang="0">
                <a:pos x="579" y="488"/>
              </a:cxn>
              <a:cxn ang="0">
                <a:pos x="585" y="533"/>
              </a:cxn>
              <a:cxn ang="0">
                <a:pos x="658" y="507"/>
              </a:cxn>
              <a:cxn ang="0">
                <a:pos x="620" y="590"/>
              </a:cxn>
              <a:cxn ang="0">
                <a:pos x="739" y="486"/>
              </a:cxn>
              <a:cxn ang="0">
                <a:pos x="726" y="585"/>
              </a:cxn>
              <a:cxn ang="0">
                <a:pos x="1183" y="491"/>
              </a:cxn>
              <a:cxn ang="0">
                <a:pos x="1027" y="568"/>
              </a:cxn>
              <a:cxn ang="0">
                <a:pos x="867" y="534"/>
              </a:cxn>
              <a:cxn ang="0">
                <a:pos x="749" y="575"/>
              </a:cxn>
              <a:cxn ang="0">
                <a:pos x="812" y="530"/>
              </a:cxn>
              <a:cxn ang="0">
                <a:pos x="849" y="561"/>
              </a:cxn>
              <a:cxn ang="0">
                <a:pos x="881" y="607"/>
              </a:cxn>
              <a:cxn ang="0">
                <a:pos x="970" y="492"/>
              </a:cxn>
              <a:cxn ang="0">
                <a:pos x="1060" y="513"/>
              </a:cxn>
              <a:cxn ang="0">
                <a:pos x="1117" y="507"/>
              </a:cxn>
              <a:cxn ang="0">
                <a:pos x="1078" y="602"/>
              </a:cxn>
              <a:cxn ang="0">
                <a:pos x="1237" y="530"/>
              </a:cxn>
              <a:cxn ang="0">
                <a:pos x="1137" y="610"/>
              </a:cxn>
              <a:cxn ang="0">
                <a:pos x="1241" y="474"/>
              </a:cxn>
              <a:cxn ang="0">
                <a:pos x="1303" y="533"/>
              </a:cxn>
              <a:cxn ang="0">
                <a:pos x="1262" y="573"/>
              </a:cxn>
              <a:cxn ang="0">
                <a:pos x="1196" y="738"/>
              </a:cxn>
              <a:cxn ang="0">
                <a:pos x="1231" y="710"/>
              </a:cxn>
              <a:cxn ang="0">
                <a:pos x="1220" y="796"/>
              </a:cxn>
              <a:cxn ang="0">
                <a:pos x="1342" y="676"/>
              </a:cxn>
              <a:cxn ang="0">
                <a:pos x="1411" y="631"/>
              </a:cxn>
              <a:cxn ang="0">
                <a:pos x="1421" y="634"/>
              </a:cxn>
              <a:cxn ang="0">
                <a:pos x="1539" y="523"/>
              </a:cxn>
              <a:cxn ang="0">
                <a:pos x="1560" y="506"/>
              </a:cxn>
              <a:cxn ang="0">
                <a:pos x="1645" y="450"/>
              </a:cxn>
              <a:cxn ang="0">
                <a:pos x="1616" y="538"/>
              </a:cxn>
              <a:cxn ang="0">
                <a:pos x="1765" y="370"/>
              </a:cxn>
              <a:cxn ang="0">
                <a:pos x="1726" y="491"/>
              </a:cxn>
              <a:cxn ang="0">
                <a:pos x="1799" y="444"/>
              </a:cxn>
              <a:cxn ang="0">
                <a:pos x="1279" y="179"/>
              </a:cxn>
              <a:cxn ang="0">
                <a:pos x="1289" y="104"/>
              </a:cxn>
              <a:cxn ang="0">
                <a:pos x="1201" y="193"/>
              </a:cxn>
              <a:cxn ang="0">
                <a:pos x="1284" y="37"/>
              </a:cxn>
              <a:cxn ang="0">
                <a:pos x="1201" y="86"/>
              </a:cxn>
              <a:cxn ang="0">
                <a:pos x="1106" y="190"/>
              </a:cxn>
              <a:cxn ang="0">
                <a:pos x="1322" y="210"/>
              </a:cxn>
              <a:cxn ang="0">
                <a:pos x="1318" y="478"/>
              </a:cxn>
              <a:cxn ang="0">
                <a:pos x="306" y="202"/>
              </a:cxn>
              <a:cxn ang="0">
                <a:pos x="29" y="430"/>
              </a:cxn>
              <a:cxn ang="0">
                <a:pos x="111" y="214"/>
              </a:cxn>
            </a:cxnLst>
            <a:rect l="0" t="0" r="r" b="b"/>
            <a:pathLst>
              <a:path w="1858" h="840">
                <a:moveTo>
                  <a:pt x="15" y="443"/>
                </a:moveTo>
                <a:lnTo>
                  <a:pt x="15" y="443"/>
                </a:lnTo>
                <a:lnTo>
                  <a:pt x="21" y="467"/>
                </a:lnTo>
                <a:lnTo>
                  <a:pt x="27" y="491"/>
                </a:lnTo>
                <a:lnTo>
                  <a:pt x="35" y="543"/>
                </a:lnTo>
                <a:lnTo>
                  <a:pt x="35" y="543"/>
                </a:lnTo>
                <a:lnTo>
                  <a:pt x="39" y="566"/>
                </a:lnTo>
                <a:lnTo>
                  <a:pt x="45" y="590"/>
                </a:lnTo>
                <a:lnTo>
                  <a:pt x="48" y="602"/>
                </a:lnTo>
                <a:lnTo>
                  <a:pt x="53" y="613"/>
                </a:lnTo>
                <a:lnTo>
                  <a:pt x="58" y="621"/>
                </a:lnTo>
                <a:lnTo>
                  <a:pt x="65" y="628"/>
                </a:lnTo>
                <a:lnTo>
                  <a:pt x="65" y="628"/>
                </a:lnTo>
                <a:lnTo>
                  <a:pt x="94" y="624"/>
                </a:lnTo>
                <a:lnTo>
                  <a:pt x="124" y="621"/>
                </a:lnTo>
                <a:lnTo>
                  <a:pt x="155" y="618"/>
                </a:lnTo>
                <a:lnTo>
                  <a:pt x="185" y="617"/>
                </a:lnTo>
                <a:lnTo>
                  <a:pt x="312" y="614"/>
                </a:lnTo>
                <a:lnTo>
                  <a:pt x="312" y="614"/>
                </a:lnTo>
                <a:lnTo>
                  <a:pt x="415" y="613"/>
                </a:lnTo>
                <a:lnTo>
                  <a:pt x="516" y="613"/>
                </a:lnTo>
                <a:lnTo>
                  <a:pt x="618" y="614"/>
                </a:lnTo>
                <a:lnTo>
                  <a:pt x="719" y="617"/>
                </a:lnTo>
                <a:lnTo>
                  <a:pt x="923" y="623"/>
                </a:lnTo>
                <a:lnTo>
                  <a:pt x="1026" y="625"/>
                </a:lnTo>
                <a:lnTo>
                  <a:pt x="1128" y="627"/>
                </a:lnTo>
                <a:lnTo>
                  <a:pt x="1128" y="627"/>
                </a:lnTo>
                <a:lnTo>
                  <a:pt x="1158" y="625"/>
                </a:lnTo>
                <a:lnTo>
                  <a:pt x="1172" y="627"/>
                </a:lnTo>
                <a:lnTo>
                  <a:pt x="1179" y="630"/>
                </a:lnTo>
                <a:lnTo>
                  <a:pt x="1185" y="632"/>
                </a:lnTo>
                <a:lnTo>
                  <a:pt x="1185" y="632"/>
                </a:lnTo>
                <a:lnTo>
                  <a:pt x="1187" y="625"/>
                </a:lnTo>
                <a:lnTo>
                  <a:pt x="1192" y="618"/>
                </a:lnTo>
                <a:lnTo>
                  <a:pt x="1201" y="604"/>
                </a:lnTo>
                <a:lnTo>
                  <a:pt x="1214" y="592"/>
                </a:lnTo>
                <a:lnTo>
                  <a:pt x="1225" y="582"/>
                </a:lnTo>
                <a:lnTo>
                  <a:pt x="1225" y="582"/>
                </a:lnTo>
                <a:lnTo>
                  <a:pt x="1214" y="600"/>
                </a:lnTo>
                <a:lnTo>
                  <a:pt x="1203" y="618"/>
                </a:lnTo>
                <a:lnTo>
                  <a:pt x="1203" y="618"/>
                </a:lnTo>
                <a:lnTo>
                  <a:pt x="1197" y="631"/>
                </a:lnTo>
                <a:lnTo>
                  <a:pt x="1196" y="637"/>
                </a:lnTo>
                <a:lnTo>
                  <a:pt x="1197" y="638"/>
                </a:lnTo>
                <a:lnTo>
                  <a:pt x="1199" y="637"/>
                </a:lnTo>
                <a:lnTo>
                  <a:pt x="1199" y="637"/>
                </a:lnTo>
                <a:lnTo>
                  <a:pt x="1230" y="607"/>
                </a:lnTo>
                <a:lnTo>
                  <a:pt x="1259" y="578"/>
                </a:lnTo>
                <a:lnTo>
                  <a:pt x="1200" y="661"/>
                </a:lnTo>
                <a:lnTo>
                  <a:pt x="1193" y="627"/>
                </a:lnTo>
                <a:lnTo>
                  <a:pt x="1193" y="627"/>
                </a:lnTo>
                <a:lnTo>
                  <a:pt x="1192" y="631"/>
                </a:lnTo>
                <a:lnTo>
                  <a:pt x="1190" y="634"/>
                </a:lnTo>
                <a:lnTo>
                  <a:pt x="1185" y="638"/>
                </a:lnTo>
                <a:lnTo>
                  <a:pt x="1182" y="640"/>
                </a:lnTo>
                <a:lnTo>
                  <a:pt x="1179" y="642"/>
                </a:lnTo>
                <a:lnTo>
                  <a:pt x="1176" y="647"/>
                </a:lnTo>
                <a:lnTo>
                  <a:pt x="1176" y="652"/>
                </a:lnTo>
                <a:lnTo>
                  <a:pt x="1176" y="652"/>
                </a:lnTo>
                <a:lnTo>
                  <a:pt x="1176" y="677"/>
                </a:lnTo>
                <a:lnTo>
                  <a:pt x="1176" y="703"/>
                </a:lnTo>
                <a:lnTo>
                  <a:pt x="1179" y="728"/>
                </a:lnTo>
                <a:lnTo>
                  <a:pt x="1182" y="752"/>
                </a:lnTo>
                <a:lnTo>
                  <a:pt x="1189" y="797"/>
                </a:lnTo>
                <a:lnTo>
                  <a:pt x="1197" y="840"/>
                </a:lnTo>
                <a:lnTo>
                  <a:pt x="1197" y="840"/>
                </a:lnTo>
                <a:lnTo>
                  <a:pt x="1277" y="794"/>
                </a:lnTo>
                <a:lnTo>
                  <a:pt x="1359" y="748"/>
                </a:lnTo>
                <a:lnTo>
                  <a:pt x="1439" y="701"/>
                </a:lnTo>
                <a:lnTo>
                  <a:pt x="1478" y="677"/>
                </a:lnTo>
                <a:lnTo>
                  <a:pt x="1516" y="654"/>
                </a:lnTo>
                <a:lnTo>
                  <a:pt x="1516" y="654"/>
                </a:lnTo>
                <a:lnTo>
                  <a:pt x="1547" y="632"/>
                </a:lnTo>
                <a:lnTo>
                  <a:pt x="1577" y="610"/>
                </a:lnTo>
                <a:lnTo>
                  <a:pt x="1634" y="568"/>
                </a:lnTo>
                <a:lnTo>
                  <a:pt x="1665" y="547"/>
                </a:lnTo>
                <a:lnTo>
                  <a:pt x="1696" y="529"/>
                </a:lnTo>
                <a:lnTo>
                  <a:pt x="1728" y="510"/>
                </a:lnTo>
                <a:lnTo>
                  <a:pt x="1762" y="495"/>
                </a:lnTo>
                <a:lnTo>
                  <a:pt x="1762" y="495"/>
                </a:lnTo>
                <a:lnTo>
                  <a:pt x="1772" y="489"/>
                </a:lnTo>
                <a:lnTo>
                  <a:pt x="1780" y="485"/>
                </a:lnTo>
                <a:lnTo>
                  <a:pt x="1787" y="478"/>
                </a:lnTo>
                <a:lnTo>
                  <a:pt x="1794" y="471"/>
                </a:lnTo>
                <a:lnTo>
                  <a:pt x="1807" y="457"/>
                </a:lnTo>
                <a:lnTo>
                  <a:pt x="1820" y="441"/>
                </a:lnTo>
                <a:lnTo>
                  <a:pt x="1820" y="441"/>
                </a:lnTo>
                <a:lnTo>
                  <a:pt x="1827" y="403"/>
                </a:lnTo>
                <a:lnTo>
                  <a:pt x="1835" y="366"/>
                </a:lnTo>
                <a:lnTo>
                  <a:pt x="1846" y="329"/>
                </a:lnTo>
                <a:lnTo>
                  <a:pt x="1858" y="294"/>
                </a:lnTo>
                <a:lnTo>
                  <a:pt x="1296" y="2"/>
                </a:lnTo>
                <a:lnTo>
                  <a:pt x="1296" y="2"/>
                </a:lnTo>
                <a:lnTo>
                  <a:pt x="1293" y="0"/>
                </a:lnTo>
                <a:lnTo>
                  <a:pt x="1289" y="3"/>
                </a:lnTo>
                <a:lnTo>
                  <a:pt x="1287" y="6"/>
                </a:lnTo>
                <a:lnTo>
                  <a:pt x="1286" y="9"/>
                </a:lnTo>
                <a:lnTo>
                  <a:pt x="1286" y="9"/>
                </a:lnTo>
                <a:lnTo>
                  <a:pt x="1284" y="11"/>
                </a:lnTo>
                <a:lnTo>
                  <a:pt x="1284" y="11"/>
                </a:lnTo>
                <a:lnTo>
                  <a:pt x="1282" y="9"/>
                </a:lnTo>
                <a:lnTo>
                  <a:pt x="1280" y="4"/>
                </a:lnTo>
                <a:lnTo>
                  <a:pt x="1277" y="4"/>
                </a:lnTo>
                <a:lnTo>
                  <a:pt x="1276" y="4"/>
                </a:lnTo>
                <a:lnTo>
                  <a:pt x="1276" y="4"/>
                </a:lnTo>
                <a:lnTo>
                  <a:pt x="1256" y="21"/>
                </a:lnTo>
                <a:lnTo>
                  <a:pt x="1237" y="37"/>
                </a:lnTo>
                <a:lnTo>
                  <a:pt x="1217" y="51"/>
                </a:lnTo>
                <a:lnTo>
                  <a:pt x="1206" y="56"/>
                </a:lnTo>
                <a:lnTo>
                  <a:pt x="1194" y="62"/>
                </a:lnTo>
                <a:lnTo>
                  <a:pt x="1194" y="62"/>
                </a:lnTo>
                <a:lnTo>
                  <a:pt x="1189" y="65"/>
                </a:lnTo>
                <a:lnTo>
                  <a:pt x="1186" y="69"/>
                </a:lnTo>
                <a:lnTo>
                  <a:pt x="1183" y="73"/>
                </a:lnTo>
                <a:lnTo>
                  <a:pt x="1180" y="79"/>
                </a:lnTo>
                <a:lnTo>
                  <a:pt x="1178" y="91"/>
                </a:lnTo>
                <a:lnTo>
                  <a:pt x="1175" y="104"/>
                </a:lnTo>
                <a:lnTo>
                  <a:pt x="1175" y="104"/>
                </a:lnTo>
                <a:lnTo>
                  <a:pt x="1172" y="122"/>
                </a:lnTo>
                <a:lnTo>
                  <a:pt x="1171" y="142"/>
                </a:lnTo>
                <a:lnTo>
                  <a:pt x="1172" y="160"/>
                </a:lnTo>
                <a:lnTo>
                  <a:pt x="1175" y="179"/>
                </a:lnTo>
                <a:lnTo>
                  <a:pt x="1069" y="179"/>
                </a:lnTo>
                <a:lnTo>
                  <a:pt x="1069" y="179"/>
                </a:lnTo>
                <a:lnTo>
                  <a:pt x="948" y="176"/>
                </a:lnTo>
                <a:lnTo>
                  <a:pt x="828" y="176"/>
                </a:lnTo>
                <a:lnTo>
                  <a:pt x="708" y="177"/>
                </a:lnTo>
                <a:lnTo>
                  <a:pt x="589" y="180"/>
                </a:lnTo>
                <a:lnTo>
                  <a:pt x="353" y="186"/>
                </a:lnTo>
                <a:lnTo>
                  <a:pt x="233" y="188"/>
                </a:lnTo>
                <a:lnTo>
                  <a:pt x="115" y="190"/>
                </a:lnTo>
                <a:lnTo>
                  <a:pt x="115" y="190"/>
                </a:lnTo>
                <a:lnTo>
                  <a:pt x="98" y="210"/>
                </a:lnTo>
                <a:lnTo>
                  <a:pt x="84" y="231"/>
                </a:lnTo>
                <a:lnTo>
                  <a:pt x="55" y="273"/>
                </a:lnTo>
                <a:lnTo>
                  <a:pt x="28" y="318"/>
                </a:lnTo>
                <a:lnTo>
                  <a:pt x="0" y="363"/>
                </a:lnTo>
                <a:lnTo>
                  <a:pt x="0" y="363"/>
                </a:lnTo>
                <a:lnTo>
                  <a:pt x="1" y="378"/>
                </a:lnTo>
                <a:lnTo>
                  <a:pt x="4" y="395"/>
                </a:lnTo>
                <a:lnTo>
                  <a:pt x="8" y="412"/>
                </a:lnTo>
                <a:lnTo>
                  <a:pt x="8" y="420"/>
                </a:lnTo>
                <a:lnTo>
                  <a:pt x="8" y="429"/>
                </a:lnTo>
                <a:lnTo>
                  <a:pt x="8" y="429"/>
                </a:lnTo>
                <a:lnTo>
                  <a:pt x="8" y="436"/>
                </a:lnTo>
                <a:lnTo>
                  <a:pt x="8" y="441"/>
                </a:lnTo>
                <a:lnTo>
                  <a:pt x="10" y="443"/>
                </a:lnTo>
                <a:lnTo>
                  <a:pt x="11" y="444"/>
                </a:lnTo>
                <a:lnTo>
                  <a:pt x="13" y="444"/>
                </a:lnTo>
                <a:lnTo>
                  <a:pt x="15" y="443"/>
                </a:lnTo>
                <a:lnTo>
                  <a:pt x="15" y="443"/>
                </a:lnTo>
                <a:close/>
                <a:moveTo>
                  <a:pt x="32" y="364"/>
                </a:moveTo>
                <a:lnTo>
                  <a:pt x="32" y="364"/>
                </a:lnTo>
                <a:lnTo>
                  <a:pt x="48" y="337"/>
                </a:lnTo>
                <a:lnTo>
                  <a:pt x="66" y="311"/>
                </a:lnTo>
                <a:lnTo>
                  <a:pt x="84" y="287"/>
                </a:lnTo>
                <a:lnTo>
                  <a:pt x="104" y="266"/>
                </a:lnTo>
                <a:lnTo>
                  <a:pt x="104" y="266"/>
                </a:lnTo>
                <a:lnTo>
                  <a:pt x="107" y="266"/>
                </a:lnTo>
                <a:lnTo>
                  <a:pt x="107" y="266"/>
                </a:lnTo>
                <a:lnTo>
                  <a:pt x="79" y="309"/>
                </a:lnTo>
                <a:lnTo>
                  <a:pt x="49" y="356"/>
                </a:lnTo>
                <a:lnTo>
                  <a:pt x="21" y="405"/>
                </a:lnTo>
                <a:lnTo>
                  <a:pt x="21" y="405"/>
                </a:lnTo>
                <a:lnTo>
                  <a:pt x="18" y="399"/>
                </a:lnTo>
                <a:lnTo>
                  <a:pt x="18" y="394"/>
                </a:lnTo>
                <a:lnTo>
                  <a:pt x="20" y="388"/>
                </a:lnTo>
                <a:lnTo>
                  <a:pt x="21" y="382"/>
                </a:lnTo>
                <a:lnTo>
                  <a:pt x="27" y="373"/>
                </a:lnTo>
                <a:lnTo>
                  <a:pt x="32" y="364"/>
                </a:lnTo>
                <a:lnTo>
                  <a:pt x="32" y="364"/>
                </a:lnTo>
                <a:close/>
                <a:moveTo>
                  <a:pt x="135" y="378"/>
                </a:moveTo>
                <a:lnTo>
                  <a:pt x="94" y="425"/>
                </a:lnTo>
                <a:lnTo>
                  <a:pt x="94" y="425"/>
                </a:lnTo>
                <a:lnTo>
                  <a:pt x="104" y="406"/>
                </a:lnTo>
                <a:lnTo>
                  <a:pt x="114" y="389"/>
                </a:lnTo>
                <a:lnTo>
                  <a:pt x="136" y="354"/>
                </a:lnTo>
                <a:lnTo>
                  <a:pt x="136" y="354"/>
                </a:lnTo>
                <a:lnTo>
                  <a:pt x="138" y="356"/>
                </a:lnTo>
                <a:lnTo>
                  <a:pt x="139" y="358"/>
                </a:lnTo>
                <a:lnTo>
                  <a:pt x="140" y="364"/>
                </a:lnTo>
                <a:lnTo>
                  <a:pt x="139" y="371"/>
                </a:lnTo>
                <a:lnTo>
                  <a:pt x="135" y="378"/>
                </a:lnTo>
                <a:lnTo>
                  <a:pt x="135" y="378"/>
                </a:lnTo>
                <a:close/>
                <a:moveTo>
                  <a:pt x="143" y="391"/>
                </a:moveTo>
                <a:lnTo>
                  <a:pt x="143" y="391"/>
                </a:lnTo>
                <a:lnTo>
                  <a:pt x="146" y="396"/>
                </a:lnTo>
                <a:lnTo>
                  <a:pt x="148" y="403"/>
                </a:lnTo>
                <a:lnTo>
                  <a:pt x="146" y="413"/>
                </a:lnTo>
                <a:lnTo>
                  <a:pt x="145" y="417"/>
                </a:lnTo>
                <a:lnTo>
                  <a:pt x="142" y="422"/>
                </a:lnTo>
                <a:lnTo>
                  <a:pt x="96" y="478"/>
                </a:lnTo>
                <a:lnTo>
                  <a:pt x="96" y="478"/>
                </a:lnTo>
                <a:lnTo>
                  <a:pt x="118" y="434"/>
                </a:lnTo>
                <a:lnTo>
                  <a:pt x="143" y="391"/>
                </a:lnTo>
                <a:lnTo>
                  <a:pt x="143" y="391"/>
                </a:lnTo>
                <a:close/>
                <a:moveTo>
                  <a:pt x="129" y="332"/>
                </a:moveTo>
                <a:lnTo>
                  <a:pt x="129" y="332"/>
                </a:lnTo>
                <a:lnTo>
                  <a:pt x="110" y="356"/>
                </a:lnTo>
                <a:lnTo>
                  <a:pt x="90" y="381"/>
                </a:lnTo>
                <a:lnTo>
                  <a:pt x="70" y="406"/>
                </a:lnTo>
                <a:lnTo>
                  <a:pt x="63" y="420"/>
                </a:lnTo>
                <a:lnTo>
                  <a:pt x="56" y="436"/>
                </a:lnTo>
                <a:lnTo>
                  <a:pt x="56" y="436"/>
                </a:lnTo>
                <a:lnTo>
                  <a:pt x="73" y="415"/>
                </a:lnTo>
                <a:lnTo>
                  <a:pt x="90" y="394"/>
                </a:lnTo>
                <a:lnTo>
                  <a:pt x="108" y="373"/>
                </a:lnTo>
                <a:lnTo>
                  <a:pt x="125" y="354"/>
                </a:lnTo>
                <a:lnTo>
                  <a:pt x="125" y="354"/>
                </a:lnTo>
                <a:lnTo>
                  <a:pt x="117" y="373"/>
                </a:lnTo>
                <a:lnTo>
                  <a:pt x="107" y="389"/>
                </a:lnTo>
                <a:lnTo>
                  <a:pt x="84" y="423"/>
                </a:lnTo>
                <a:lnTo>
                  <a:pt x="60" y="455"/>
                </a:lnTo>
                <a:lnTo>
                  <a:pt x="38" y="491"/>
                </a:lnTo>
                <a:lnTo>
                  <a:pt x="38" y="491"/>
                </a:lnTo>
                <a:lnTo>
                  <a:pt x="38" y="478"/>
                </a:lnTo>
                <a:lnTo>
                  <a:pt x="39" y="467"/>
                </a:lnTo>
                <a:lnTo>
                  <a:pt x="44" y="448"/>
                </a:lnTo>
                <a:lnTo>
                  <a:pt x="51" y="430"/>
                </a:lnTo>
                <a:lnTo>
                  <a:pt x="59" y="413"/>
                </a:lnTo>
                <a:lnTo>
                  <a:pt x="124" y="306"/>
                </a:lnTo>
                <a:lnTo>
                  <a:pt x="124" y="306"/>
                </a:lnTo>
                <a:lnTo>
                  <a:pt x="125" y="305"/>
                </a:lnTo>
                <a:lnTo>
                  <a:pt x="126" y="306"/>
                </a:lnTo>
                <a:lnTo>
                  <a:pt x="129" y="315"/>
                </a:lnTo>
                <a:lnTo>
                  <a:pt x="131" y="325"/>
                </a:lnTo>
                <a:lnTo>
                  <a:pt x="131" y="329"/>
                </a:lnTo>
                <a:lnTo>
                  <a:pt x="129" y="332"/>
                </a:lnTo>
                <a:lnTo>
                  <a:pt x="129" y="332"/>
                </a:lnTo>
                <a:close/>
                <a:moveTo>
                  <a:pt x="65" y="479"/>
                </a:moveTo>
                <a:lnTo>
                  <a:pt x="65" y="477"/>
                </a:lnTo>
                <a:lnTo>
                  <a:pt x="65" y="472"/>
                </a:lnTo>
                <a:lnTo>
                  <a:pt x="133" y="395"/>
                </a:lnTo>
                <a:lnTo>
                  <a:pt x="133" y="395"/>
                </a:lnTo>
                <a:lnTo>
                  <a:pt x="111" y="432"/>
                </a:lnTo>
                <a:lnTo>
                  <a:pt x="88" y="468"/>
                </a:lnTo>
                <a:lnTo>
                  <a:pt x="48" y="544"/>
                </a:lnTo>
                <a:lnTo>
                  <a:pt x="48" y="544"/>
                </a:lnTo>
                <a:lnTo>
                  <a:pt x="44" y="533"/>
                </a:lnTo>
                <a:lnTo>
                  <a:pt x="42" y="524"/>
                </a:lnTo>
                <a:lnTo>
                  <a:pt x="44" y="514"/>
                </a:lnTo>
                <a:lnTo>
                  <a:pt x="45" y="506"/>
                </a:lnTo>
                <a:lnTo>
                  <a:pt x="49" y="498"/>
                </a:lnTo>
                <a:lnTo>
                  <a:pt x="53" y="491"/>
                </a:lnTo>
                <a:lnTo>
                  <a:pt x="59" y="485"/>
                </a:lnTo>
                <a:lnTo>
                  <a:pt x="65" y="479"/>
                </a:lnTo>
                <a:lnTo>
                  <a:pt x="65" y="479"/>
                </a:lnTo>
                <a:close/>
                <a:moveTo>
                  <a:pt x="49" y="562"/>
                </a:moveTo>
                <a:lnTo>
                  <a:pt x="49" y="562"/>
                </a:lnTo>
                <a:lnTo>
                  <a:pt x="65" y="537"/>
                </a:lnTo>
                <a:lnTo>
                  <a:pt x="81" y="512"/>
                </a:lnTo>
                <a:lnTo>
                  <a:pt x="100" y="488"/>
                </a:lnTo>
                <a:lnTo>
                  <a:pt x="118" y="465"/>
                </a:lnTo>
                <a:lnTo>
                  <a:pt x="55" y="581"/>
                </a:lnTo>
                <a:lnTo>
                  <a:pt x="55" y="581"/>
                </a:lnTo>
                <a:lnTo>
                  <a:pt x="53" y="576"/>
                </a:lnTo>
                <a:lnTo>
                  <a:pt x="52" y="571"/>
                </a:lnTo>
                <a:lnTo>
                  <a:pt x="49" y="566"/>
                </a:lnTo>
                <a:lnTo>
                  <a:pt x="49" y="562"/>
                </a:lnTo>
                <a:lnTo>
                  <a:pt x="49" y="562"/>
                </a:lnTo>
                <a:close/>
                <a:moveTo>
                  <a:pt x="66" y="581"/>
                </a:moveTo>
                <a:lnTo>
                  <a:pt x="66" y="581"/>
                </a:lnTo>
                <a:lnTo>
                  <a:pt x="110" y="500"/>
                </a:lnTo>
                <a:lnTo>
                  <a:pt x="131" y="464"/>
                </a:lnTo>
                <a:lnTo>
                  <a:pt x="153" y="427"/>
                </a:lnTo>
                <a:lnTo>
                  <a:pt x="153" y="427"/>
                </a:lnTo>
                <a:lnTo>
                  <a:pt x="155" y="430"/>
                </a:lnTo>
                <a:lnTo>
                  <a:pt x="155" y="434"/>
                </a:lnTo>
                <a:lnTo>
                  <a:pt x="155" y="439"/>
                </a:lnTo>
                <a:lnTo>
                  <a:pt x="155" y="439"/>
                </a:lnTo>
                <a:lnTo>
                  <a:pt x="131" y="482"/>
                </a:lnTo>
                <a:lnTo>
                  <a:pt x="110" y="526"/>
                </a:lnTo>
                <a:lnTo>
                  <a:pt x="87" y="569"/>
                </a:lnTo>
                <a:lnTo>
                  <a:pt x="65" y="610"/>
                </a:lnTo>
                <a:lnTo>
                  <a:pt x="65" y="610"/>
                </a:lnTo>
                <a:lnTo>
                  <a:pt x="63" y="607"/>
                </a:lnTo>
                <a:lnTo>
                  <a:pt x="62" y="603"/>
                </a:lnTo>
                <a:lnTo>
                  <a:pt x="62" y="595"/>
                </a:lnTo>
                <a:lnTo>
                  <a:pt x="63" y="586"/>
                </a:lnTo>
                <a:lnTo>
                  <a:pt x="66" y="581"/>
                </a:lnTo>
                <a:lnTo>
                  <a:pt x="66" y="581"/>
                </a:lnTo>
                <a:close/>
                <a:moveTo>
                  <a:pt x="84" y="602"/>
                </a:moveTo>
                <a:lnTo>
                  <a:pt x="156" y="460"/>
                </a:lnTo>
                <a:lnTo>
                  <a:pt x="156" y="460"/>
                </a:lnTo>
                <a:lnTo>
                  <a:pt x="159" y="462"/>
                </a:lnTo>
                <a:lnTo>
                  <a:pt x="160" y="464"/>
                </a:lnTo>
                <a:lnTo>
                  <a:pt x="167" y="465"/>
                </a:lnTo>
                <a:lnTo>
                  <a:pt x="173" y="465"/>
                </a:lnTo>
                <a:lnTo>
                  <a:pt x="176" y="467"/>
                </a:lnTo>
                <a:lnTo>
                  <a:pt x="178" y="469"/>
                </a:lnTo>
                <a:lnTo>
                  <a:pt x="90" y="610"/>
                </a:lnTo>
                <a:lnTo>
                  <a:pt x="90" y="610"/>
                </a:lnTo>
                <a:lnTo>
                  <a:pt x="88" y="613"/>
                </a:lnTo>
                <a:lnTo>
                  <a:pt x="87" y="613"/>
                </a:lnTo>
                <a:lnTo>
                  <a:pt x="86" y="613"/>
                </a:lnTo>
                <a:lnTo>
                  <a:pt x="84" y="610"/>
                </a:lnTo>
                <a:lnTo>
                  <a:pt x="84" y="606"/>
                </a:lnTo>
                <a:lnTo>
                  <a:pt x="84" y="602"/>
                </a:lnTo>
                <a:lnTo>
                  <a:pt x="84" y="602"/>
                </a:lnTo>
                <a:close/>
                <a:moveTo>
                  <a:pt x="104" y="610"/>
                </a:moveTo>
                <a:lnTo>
                  <a:pt x="104" y="610"/>
                </a:lnTo>
                <a:lnTo>
                  <a:pt x="124" y="575"/>
                </a:lnTo>
                <a:lnTo>
                  <a:pt x="143" y="541"/>
                </a:lnTo>
                <a:lnTo>
                  <a:pt x="164" y="510"/>
                </a:lnTo>
                <a:lnTo>
                  <a:pt x="187" y="479"/>
                </a:lnTo>
                <a:lnTo>
                  <a:pt x="187" y="479"/>
                </a:lnTo>
                <a:lnTo>
                  <a:pt x="188" y="485"/>
                </a:lnTo>
                <a:lnTo>
                  <a:pt x="187" y="491"/>
                </a:lnTo>
                <a:lnTo>
                  <a:pt x="184" y="496"/>
                </a:lnTo>
                <a:lnTo>
                  <a:pt x="180" y="500"/>
                </a:lnTo>
                <a:lnTo>
                  <a:pt x="180" y="500"/>
                </a:lnTo>
                <a:lnTo>
                  <a:pt x="177" y="503"/>
                </a:lnTo>
                <a:lnTo>
                  <a:pt x="176" y="507"/>
                </a:lnTo>
                <a:lnTo>
                  <a:pt x="174" y="516"/>
                </a:lnTo>
                <a:lnTo>
                  <a:pt x="176" y="519"/>
                </a:lnTo>
                <a:lnTo>
                  <a:pt x="126" y="607"/>
                </a:lnTo>
                <a:lnTo>
                  <a:pt x="126" y="607"/>
                </a:lnTo>
                <a:lnTo>
                  <a:pt x="115" y="607"/>
                </a:lnTo>
                <a:lnTo>
                  <a:pt x="110" y="607"/>
                </a:lnTo>
                <a:lnTo>
                  <a:pt x="104" y="610"/>
                </a:lnTo>
                <a:lnTo>
                  <a:pt x="104" y="610"/>
                </a:lnTo>
                <a:close/>
                <a:moveTo>
                  <a:pt x="140" y="606"/>
                </a:moveTo>
                <a:lnTo>
                  <a:pt x="140" y="606"/>
                </a:lnTo>
                <a:lnTo>
                  <a:pt x="155" y="572"/>
                </a:lnTo>
                <a:lnTo>
                  <a:pt x="170" y="540"/>
                </a:lnTo>
                <a:lnTo>
                  <a:pt x="187" y="506"/>
                </a:lnTo>
                <a:lnTo>
                  <a:pt x="201" y="472"/>
                </a:lnTo>
                <a:lnTo>
                  <a:pt x="201" y="472"/>
                </a:lnTo>
                <a:lnTo>
                  <a:pt x="204" y="469"/>
                </a:lnTo>
                <a:lnTo>
                  <a:pt x="207" y="468"/>
                </a:lnTo>
                <a:lnTo>
                  <a:pt x="215" y="467"/>
                </a:lnTo>
                <a:lnTo>
                  <a:pt x="226" y="468"/>
                </a:lnTo>
                <a:lnTo>
                  <a:pt x="235" y="471"/>
                </a:lnTo>
                <a:lnTo>
                  <a:pt x="235" y="471"/>
                </a:lnTo>
                <a:lnTo>
                  <a:pt x="211" y="495"/>
                </a:lnTo>
                <a:lnTo>
                  <a:pt x="200" y="507"/>
                </a:lnTo>
                <a:lnTo>
                  <a:pt x="190" y="521"/>
                </a:lnTo>
                <a:lnTo>
                  <a:pt x="180" y="534"/>
                </a:lnTo>
                <a:lnTo>
                  <a:pt x="170" y="550"/>
                </a:lnTo>
                <a:lnTo>
                  <a:pt x="162" y="565"/>
                </a:lnTo>
                <a:lnTo>
                  <a:pt x="155" y="581"/>
                </a:lnTo>
                <a:lnTo>
                  <a:pt x="155" y="581"/>
                </a:lnTo>
                <a:lnTo>
                  <a:pt x="191" y="533"/>
                </a:lnTo>
                <a:lnTo>
                  <a:pt x="209" y="509"/>
                </a:lnTo>
                <a:lnTo>
                  <a:pt x="230" y="485"/>
                </a:lnTo>
                <a:lnTo>
                  <a:pt x="223" y="513"/>
                </a:lnTo>
                <a:lnTo>
                  <a:pt x="223" y="513"/>
                </a:lnTo>
                <a:lnTo>
                  <a:pt x="222" y="512"/>
                </a:lnTo>
                <a:lnTo>
                  <a:pt x="221" y="509"/>
                </a:lnTo>
                <a:lnTo>
                  <a:pt x="219" y="510"/>
                </a:lnTo>
                <a:lnTo>
                  <a:pt x="218" y="513"/>
                </a:lnTo>
                <a:lnTo>
                  <a:pt x="218" y="513"/>
                </a:lnTo>
                <a:lnTo>
                  <a:pt x="216" y="519"/>
                </a:lnTo>
                <a:lnTo>
                  <a:pt x="216" y="521"/>
                </a:lnTo>
                <a:lnTo>
                  <a:pt x="216" y="524"/>
                </a:lnTo>
                <a:lnTo>
                  <a:pt x="216" y="524"/>
                </a:lnTo>
                <a:lnTo>
                  <a:pt x="192" y="561"/>
                </a:lnTo>
                <a:lnTo>
                  <a:pt x="180" y="582"/>
                </a:lnTo>
                <a:lnTo>
                  <a:pt x="174" y="592"/>
                </a:lnTo>
                <a:lnTo>
                  <a:pt x="170" y="602"/>
                </a:lnTo>
                <a:lnTo>
                  <a:pt x="140" y="606"/>
                </a:lnTo>
                <a:close/>
                <a:moveTo>
                  <a:pt x="319" y="457"/>
                </a:moveTo>
                <a:lnTo>
                  <a:pt x="236" y="454"/>
                </a:lnTo>
                <a:lnTo>
                  <a:pt x="236" y="454"/>
                </a:lnTo>
                <a:lnTo>
                  <a:pt x="235" y="454"/>
                </a:lnTo>
                <a:lnTo>
                  <a:pt x="233" y="451"/>
                </a:lnTo>
                <a:lnTo>
                  <a:pt x="233" y="451"/>
                </a:lnTo>
                <a:lnTo>
                  <a:pt x="280" y="450"/>
                </a:lnTo>
                <a:lnTo>
                  <a:pt x="325" y="450"/>
                </a:lnTo>
                <a:lnTo>
                  <a:pt x="370" y="453"/>
                </a:lnTo>
                <a:lnTo>
                  <a:pt x="415" y="455"/>
                </a:lnTo>
                <a:lnTo>
                  <a:pt x="504" y="462"/>
                </a:lnTo>
                <a:lnTo>
                  <a:pt x="593" y="471"/>
                </a:lnTo>
                <a:lnTo>
                  <a:pt x="593" y="471"/>
                </a:lnTo>
                <a:lnTo>
                  <a:pt x="558" y="471"/>
                </a:lnTo>
                <a:lnTo>
                  <a:pt x="523" y="471"/>
                </a:lnTo>
                <a:lnTo>
                  <a:pt x="454" y="468"/>
                </a:lnTo>
                <a:lnTo>
                  <a:pt x="386" y="462"/>
                </a:lnTo>
                <a:lnTo>
                  <a:pt x="319" y="457"/>
                </a:lnTo>
                <a:lnTo>
                  <a:pt x="319" y="457"/>
                </a:lnTo>
                <a:close/>
                <a:moveTo>
                  <a:pt x="556" y="486"/>
                </a:moveTo>
                <a:lnTo>
                  <a:pt x="556" y="486"/>
                </a:lnTo>
                <a:lnTo>
                  <a:pt x="521" y="517"/>
                </a:lnTo>
                <a:lnTo>
                  <a:pt x="504" y="534"/>
                </a:lnTo>
                <a:lnTo>
                  <a:pt x="488" y="551"/>
                </a:lnTo>
                <a:lnTo>
                  <a:pt x="488" y="551"/>
                </a:lnTo>
                <a:lnTo>
                  <a:pt x="492" y="543"/>
                </a:lnTo>
                <a:lnTo>
                  <a:pt x="496" y="536"/>
                </a:lnTo>
                <a:lnTo>
                  <a:pt x="507" y="520"/>
                </a:lnTo>
                <a:lnTo>
                  <a:pt x="518" y="505"/>
                </a:lnTo>
                <a:lnTo>
                  <a:pt x="524" y="496"/>
                </a:lnTo>
                <a:lnTo>
                  <a:pt x="530" y="488"/>
                </a:lnTo>
                <a:lnTo>
                  <a:pt x="530" y="488"/>
                </a:lnTo>
                <a:lnTo>
                  <a:pt x="531" y="486"/>
                </a:lnTo>
                <a:lnTo>
                  <a:pt x="533" y="485"/>
                </a:lnTo>
                <a:lnTo>
                  <a:pt x="541" y="485"/>
                </a:lnTo>
                <a:lnTo>
                  <a:pt x="556" y="486"/>
                </a:lnTo>
                <a:lnTo>
                  <a:pt x="556" y="486"/>
                </a:lnTo>
                <a:close/>
                <a:moveTo>
                  <a:pt x="503" y="486"/>
                </a:moveTo>
                <a:lnTo>
                  <a:pt x="503" y="486"/>
                </a:lnTo>
                <a:lnTo>
                  <a:pt x="483" y="502"/>
                </a:lnTo>
                <a:lnTo>
                  <a:pt x="465" y="519"/>
                </a:lnTo>
                <a:lnTo>
                  <a:pt x="448" y="537"/>
                </a:lnTo>
                <a:lnTo>
                  <a:pt x="433" y="558"/>
                </a:lnTo>
                <a:lnTo>
                  <a:pt x="433" y="558"/>
                </a:lnTo>
                <a:lnTo>
                  <a:pt x="443" y="540"/>
                </a:lnTo>
                <a:lnTo>
                  <a:pt x="452" y="524"/>
                </a:lnTo>
                <a:lnTo>
                  <a:pt x="464" y="509"/>
                </a:lnTo>
                <a:lnTo>
                  <a:pt x="474" y="492"/>
                </a:lnTo>
                <a:lnTo>
                  <a:pt x="474" y="492"/>
                </a:lnTo>
                <a:lnTo>
                  <a:pt x="478" y="488"/>
                </a:lnTo>
                <a:lnTo>
                  <a:pt x="479" y="485"/>
                </a:lnTo>
                <a:lnTo>
                  <a:pt x="482" y="484"/>
                </a:lnTo>
                <a:lnTo>
                  <a:pt x="482" y="484"/>
                </a:lnTo>
                <a:lnTo>
                  <a:pt x="488" y="484"/>
                </a:lnTo>
                <a:lnTo>
                  <a:pt x="493" y="485"/>
                </a:lnTo>
                <a:lnTo>
                  <a:pt x="503" y="486"/>
                </a:lnTo>
                <a:lnTo>
                  <a:pt x="503" y="486"/>
                </a:lnTo>
                <a:close/>
                <a:moveTo>
                  <a:pt x="458" y="485"/>
                </a:moveTo>
                <a:lnTo>
                  <a:pt x="458" y="485"/>
                </a:lnTo>
                <a:lnTo>
                  <a:pt x="441" y="498"/>
                </a:lnTo>
                <a:lnTo>
                  <a:pt x="426" y="512"/>
                </a:lnTo>
                <a:lnTo>
                  <a:pt x="410" y="527"/>
                </a:lnTo>
                <a:lnTo>
                  <a:pt x="396" y="543"/>
                </a:lnTo>
                <a:lnTo>
                  <a:pt x="430" y="484"/>
                </a:lnTo>
                <a:lnTo>
                  <a:pt x="430" y="484"/>
                </a:lnTo>
                <a:lnTo>
                  <a:pt x="431" y="482"/>
                </a:lnTo>
                <a:lnTo>
                  <a:pt x="434" y="481"/>
                </a:lnTo>
                <a:lnTo>
                  <a:pt x="441" y="481"/>
                </a:lnTo>
                <a:lnTo>
                  <a:pt x="450" y="482"/>
                </a:lnTo>
                <a:lnTo>
                  <a:pt x="458" y="485"/>
                </a:lnTo>
                <a:lnTo>
                  <a:pt x="458" y="485"/>
                </a:lnTo>
                <a:close/>
                <a:moveTo>
                  <a:pt x="407" y="479"/>
                </a:moveTo>
                <a:lnTo>
                  <a:pt x="407" y="479"/>
                </a:lnTo>
                <a:lnTo>
                  <a:pt x="393" y="492"/>
                </a:lnTo>
                <a:lnTo>
                  <a:pt x="381" y="506"/>
                </a:lnTo>
                <a:lnTo>
                  <a:pt x="355" y="533"/>
                </a:lnTo>
                <a:lnTo>
                  <a:pt x="355" y="533"/>
                </a:lnTo>
                <a:lnTo>
                  <a:pt x="364" y="520"/>
                </a:lnTo>
                <a:lnTo>
                  <a:pt x="374" y="506"/>
                </a:lnTo>
                <a:lnTo>
                  <a:pt x="382" y="492"/>
                </a:lnTo>
                <a:lnTo>
                  <a:pt x="391" y="479"/>
                </a:lnTo>
                <a:lnTo>
                  <a:pt x="407" y="479"/>
                </a:lnTo>
                <a:close/>
                <a:moveTo>
                  <a:pt x="332" y="469"/>
                </a:moveTo>
                <a:lnTo>
                  <a:pt x="332" y="469"/>
                </a:lnTo>
                <a:lnTo>
                  <a:pt x="315" y="486"/>
                </a:lnTo>
                <a:lnTo>
                  <a:pt x="298" y="505"/>
                </a:lnTo>
                <a:lnTo>
                  <a:pt x="282" y="523"/>
                </a:lnTo>
                <a:lnTo>
                  <a:pt x="267" y="541"/>
                </a:lnTo>
                <a:lnTo>
                  <a:pt x="302" y="471"/>
                </a:lnTo>
                <a:lnTo>
                  <a:pt x="302" y="471"/>
                </a:lnTo>
                <a:lnTo>
                  <a:pt x="313" y="471"/>
                </a:lnTo>
                <a:lnTo>
                  <a:pt x="332" y="469"/>
                </a:lnTo>
                <a:lnTo>
                  <a:pt x="332" y="469"/>
                </a:lnTo>
                <a:close/>
                <a:moveTo>
                  <a:pt x="244" y="482"/>
                </a:moveTo>
                <a:lnTo>
                  <a:pt x="244" y="482"/>
                </a:lnTo>
                <a:lnTo>
                  <a:pt x="249" y="475"/>
                </a:lnTo>
                <a:lnTo>
                  <a:pt x="253" y="472"/>
                </a:lnTo>
                <a:lnTo>
                  <a:pt x="257" y="472"/>
                </a:lnTo>
                <a:lnTo>
                  <a:pt x="261" y="472"/>
                </a:lnTo>
                <a:lnTo>
                  <a:pt x="261" y="472"/>
                </a:lnTo>
                <a:lnTo>
                  <a:pt x="277" y="472"/>
                </a:lnTo>
                <a:lnTo>
                  <a:pt x="294" y="471"/>
                </a:lnTo>
                <a:lnTo>
                  <a:pt x="294" y="471"/>
                </a:lnTo>
                <a:lnTo>
                  <a:pt x="268" y="498"/>
                </a:lnTo>
                <a:lnTo>
                  <a:pt x="244" y="526"/>
                </a:lnTo>
                <a:lnTo>
                  <a:pt x="223" y="554"/>
                </a:lnTo>
                <a:lnTo>
                  <a:pt x="202" y="585"/>
                </a:lnTo>
                <a:lnTo>
                  <a:pt x="202" y="585"/>
                </a:lnTo>
                <a:lnTo>
                  <a:pt x="198" y="589"/>
                </a:lnTo>
                <a:lnTo>
                  <a:pt x="194" y="595"/>
                </a:lnTo>
                <a:lnTo>
                  <a:pt x="187" y="599"/>
                </a:lnTo>
                <a:lnTo>
                  <a:pt x="180" y="602"/>
                </a:lnTo>
                <a:lnTo>
                  <a:pt x="244" y="482"/>
                </a:lnTo>
                <a:close/>
                <a:moveTo>
                  <a:pt x="195" y="600"/>
                </a:moveTo>
                <a:lnTo>
                  <a:pt x="274" y="502"/>
                </a:lnTo>
                <a:lnTo>
                  <a:pt x="274" y="502"/>
                </a:lnTo>
                <a:lnTo>
                  <a:pt x="275" y="510"/>
                </a:lnTo>
                <a:lnTo>
                  <a:pt x="274" y="517"/>
                </a:lnTo>
                <a:lnTo>
                  <a:pt x="273" y="520"/>
                </a:lnTo>
                <a:lnTo>
                  <a:pt x="270" y="521"/>
                </a:lnTo>
                <a:lnTo>
                  <a:pt x="270" y="521"/>
                </a:lnTo>
                <a:lnTo>
                  <a:pt x="270" y="519"/>
                </a:lnTo>
                <a:lnTo>
                  <a:pt x="270" y="519"/>
                </a:lnTo>
                <a:lnTo>
                  <a:pt x="267" y="520"/>
                </a:lnTo>
                <a:lnTo>
                  <a:pt x="266" y="523"/>
                </a:lnTo>
                <a:lnTo>
                  <a:pt x="264" y="524"/>
                </a:lnTo>
                <a:lnTo>
                  <a:pt x="266" y="526"/>
                </a:lnTo>
                <a:lnTo>
                  <a:pt x="225" y="600"/>
                </a:lnTo>
                <a:lnTo>
                  <a:pt x="225" y="600"/>
                </a:lnTo>
                <a:lnTo>
                  <a:pt x="223" y="602"/>
                </a:lnTo>
                <a:lnTo>
                  <a:pt x="219" y="603"/>
                </a:lnTo>
                <a:lnTo>
                  <a:pt x="212" y="603"/>
                </a:lnTo>
                <a:lnTo>
                  <a:pt x="195" y="600"/>
                </a:lnTo>
                <a:lnTo>
                  <a:pt x="195" y="600"/>
                </a:lnTo>
                <a:close/>
                <a:moveTo>
                  <a:pt x="237" y="599"/>
                </a:moveTo>
                <a:lnTo>
                  <a:pt x="251" y="575"/>
                </a:lnTo>
                <a:lnTo>
                  <a:pt x="251" y="575"/>
                </a:lnTo>
                <a:lnTo>
                  <a:pt x="254" y="575"/>
                </a:lnTo>
                <a:lnTo>
                  <a:pt x="257" y="572"/>
                </a:lnTo>
                <a:lnTo>
                  <a:pt x="257" y="572"/>
                </a:lnTo>
                <a:lnTo>
                  <a:pt x="270" y="552"/>
                </a:lnTo>
                <a:lnTo>
                  <a:pt x="285" y="533"/>
                </a:lnTo>
                <a:lnTo>
                  <a:pt x="301" y="514"/>
                </a:lnTo>
                <a:lnTo>
                  <a:pt x="318" y="496"/>
                </a:lnTo>
                <a:lnTo>
                  <a:pt x="318" y="496"/>
                </a:lnTo>
                <a:lnTo>
                  <a:pt x="318" y="500"/>
                </a:lnTo>
                <a:lnTo>
                  <a:pt x="318" y="500"/>
                </a:lnTo>
                <a:lnTo>
                  <a:pt x="306" y="523"/>
                </a:lnTo>
                <a:lnTo>
                  <a:pt x="295" y="545"/>
                </a:lnTo>
                <a:lnTo>
                  <a:pt x="268" y="590"/>
                </a:lnTo>
                <a:lnTo>
                  <a:pt x="268" y="590"/>
                </a:lnTo>
                <a:lnTo>
                  <a:pt x="266" y="595"/>
                </a:lnTo>
                <a:lnTo>
                  <a:pt x="261" y="597"/>
                </a:lnTo>
                <a:lnTo>
                  <a:pt x="259" y="599"/>
                </a:lnTo>
                <a:lnTo>
                  <a:pt x="254" y="599"/>
                </a:lnTo>
                <a:lnTo>
                  <a:pt x="246" y="599"/>
                </a:lnTo>
                <a:lnTo>
                  <a:pt x="237" y="599"/>
                </a:lnTo>
                <a:lnTo>
                  <a:pt x="237" y="599"/>
                </a:lnTo>
                <a:close/>
                <a:moveTo>
                  <a:pt x="305" y="599"/>
                </a:moveTo>
                <a:lnTo>
                  <a:pt x="305" y="599"/>
                </a:lnTo>
                <a:lnTo>
                  <a:pt x="289" y="599"/>
                </a:lnTo>
                <a:lnTo>
                  <a:pt x="271" y="602"/>
                </a:lnTo>
                <a:lnTo>
                  <a:pt x="298" y="562"/>
                </a:lnTo>
                <a:lnTo>
                  <a:pt x="298" y="562"/>
                </a:lnTo>
                <a:lnTo>
                  <a:pt x="296" y="561"/>
                </a:lnTo>
                <a:lnTo>
                  <a:pt x="295" y="559"/>
                </a:lnTo>
                <a:lnTo>
                  <a:pt x="295" y="559"/>
                </a:lnTo>
                <a:lnTo>
                  <a:pt x="298" y="554"/>
                </a:lnTo>
                <a:lnTo>
                  <a:pt x="301" y="548"/>
                </a:lnTo>
                <a:lnTo>
                  <a:pt x="305" y="543"/>
                </a:lnTo>
                <a:lnTo>
                  <a:pt x="308" y="537"/>
                </a:lnTo>
                <a:lnTo>
                  <a:pt x="308" y="537"/>
                </a:lnTo>
                <a:lnTo>
                  <a:pt x="318" y="521"/>
                </a:lnTo>
                <a:lnTo>
                  <a:pt x="325" y="506"/>
                </a:lnTo>
                <a:lnTo>
                  <a:pt x="340" y="472"/>
                </a:lnTo>
                <a:lnTo>
                  <a:pt x="340" y="472"/>
                </a:lnTo>
                <a:lnTo>
                  <a:pt x="346" y="474"/>
                </a:lnTo>
                <a:lnTo>
                  <a:pt x="353" y="474"/>
                </a:lnTo>
                <a:lnTo>
                  <a:pt x="360" y="475"/>
                </a:lnTo>
                <a:lnTo>
                  <a:pt x="367" y="477"/>
                </a:lnTo>
                <a:lnTo>
                  <a:pt x="367" y="477"/>
                </a:lnTo>
                <a:lnTo>
                  <a:pt x="351" y="491"/>
                </a:lnTo>
                <a:lnTo>
                  <a:pt x="337" y="506"/>
                </a:lnTo>
                <a:lnTo>
                  <a:pt x="308" y="537"/>
                </a:lnTo>
                <a:lnTo>
                  <a:pt x="308" y="537"/>
                </a:lnTo>
                <a:lnTo>
                  <a:pt x="308" y="538"/>
                </a:lnTo>
                <a:lnTo>
                  <a:pt x="309" y="541"/>
                </a:lnTo>
                <a:lnTo>
                  <a:pt x="309" y="541"/>
                </a:lnTo>
                <a:lnTo>
                  <a:pt x="303" y="551"/>
                </a:lnTo>
                <a:lnTo>
                  <a:pt x="301" y="562"/>
                </a:lnTo>
                <a:lnTo>
                  <a:pt x="301" y="562"/>
                </a:lnTo>
                <a:lnTo>
                  <a:pt x="318" y="540"/>
                </a:lnTo>
                <a:lnTo>
                  <a:pt x="337" y="517"/>
                </a:lnTo>
                <a:lnTo>
                  <a:pt x="358" y="496"/>
                </a:lnTo>
                <a:lnTo>
                  <a:pt x="370" y="486"/>
                </a:lnTo>
                <a:lnTo>
                  <a:pt x="382" y="477"/>
                </a:lnTo>
                <a:lnTo>
                  <a:pt x="382" y="477"/>
                </a:lnTo>
                <a:lnTo>
                  <a:pt x="379" y="484"/>
                </a:lnTo>
                <a:lnTo>
                  <a:pt x="377" y="489"/>
                </a:lnTo>
                <a:lnTo>
                  <a:pt x="368" y="499"/>
                </a:lnTo>
                <a:lnTo>
                  <a:pt x="361" y="509"/>
                </a:lnTo>
                <a:lnTo>
                  <a:pt x="354" y="520"/>
                </a:lnTo>
                <a:lnTo>
                  <a:pt x="355" y="523"/>
                </a:lnTo>
                <a:lnTo>
                  <a:pt x="355" y="523"/>
                </a:lnTo>
                <a:lnTo>
                  <a:pt x="343" y="540"/>
                </a:lnTo>
                <a:lnTo>
                  <a:pt x="329" y="558"/>
                </a:lnTo>
                <a:lnTo>
                  <a:pt x="316" y="579"/>
                </a:lnTo>
                <a:lnTo>
                  <a:pt x="305" y="599"/>
                </a:lnTo>
                <a:lnTo>
                  <a:pt x="305" y="599"/>
                </a:lnTo>
                <a:close/>
                <a:moveTo>
                  <a:pt x="319" y="602"/>
                </a:moveTo>
                <a:lnTo>
                  <a:pt x="319" y="602"/>
                </a:lnTo>
                <a:lnTo>
                  <a:pt x="322" y="595"/>
                </a:lnTo>
                <a:lnTo>
                  <a:pt x="325" y="588"/>
                </a:lnTo>
                <a:lnTo>
                  <a:pt x="327" y="581"/>
                </a:lnTo>
                <a:lnTo>
                  <a:pt x="334" y="576"/>
                </a:lnTo>
                <a:lnTo>
                  <a:pt x="333" y="573"/>
                </a:lnTo>
                <a:lnTo>
                  <a:pt x="333" y="573"/>
                </a:lnTo>
                <a:lnTo>
                  <a:pt x="334" y="566"/>
                </a:lnTo>
                <a:lnTo>
                  <a:pt x="336" y="564"/>
                </a:lnTo>
                <a:lnTo>
                  <a:pt x="339" y="562"/>
                </a:lnTo>
                <a:lnTo>
                  <a:pt x="339" y="562"/>
                </a:lnTo>
                <a:lnTo>
                  <a:pt x="337" y="566"/>
                </a:lnTo>
                <a:lnTo>
                  <a:pt x="337" y="568"/>
                </a:lnTo>
                <a:lnTo>
                  <a:pt x="339" y="568"/>
                </a:lnTo>
                <a:lnTo>
                  <a:pt x="343" y="565"/>
                </a:lnTo>
                <a:lnTo>
                  <a:pt x="344" y="564"/>
                </a:lnTo>
                <a:lnTo>
                  <a:pt x="344" y="564"/>
                </a:lnTo>
                <a:lnTo>
                  <a:pt x="363" y="541"/>
                </a:lnTo>
                <a:lnTo>
                  <a:pt x="381" y="520"/>
                </a:lnTo>
                <a:lnTo>
                  <a:pt x="399" y="500"/>
                </a:lnTo>
                <a:lnTo>
                  <a:pt x="419" y="482"/>
                </a:lnTo>
                <a:lnTo>
                  <a:pt x="419" y="482"/>
                </a:lnTo>
                <a:lnTo>
                  <a:pt x="420" y="482"/>
                </a:lnTo>
                <a:lnTo>
                  <a:pt x="420" y="482"/>
                </a:lnTo>
                <a:lnTo>
                  <a:pt x="419" y="488"/>
                </a:lnTo>
                <a:lnTo>
                  <a:pt x="416" y="499"/>
                </a:lnTo>
                <a:lnTo>
                  <a:pt x="416" y="499"/>
                </a:lnTo>
                <a:lnTo>
                  <a:pt x="413" y="499"/>
                </a:lnTo>
                <a:lnTo>
                  <a:pt x="412" y="500"/>
                </a:lnTo>
                <a:lnTo>
                  <a:pt x="406" y="506"/>
                </a:lnTo>
                <a:lnTo>
                  <a:pt x="402" y="513"/>
                </a:lnTo>
                <a:lnTo>
                  <a:pt x="399" y="521"/>
                </a:lnTo>
                <a:lnTo>
                  <a:pt x="400" y="524"/>
                </a:lnTo>
                <a:lnTo>
                  <a:pt x="400" y="524"/>
                </a:lnTo>
                <a:lnTo>
                  <a:pt x="386" y="541"/>
                </a:lnTo>
                <a:lnTo>
                  <a:pt x="372" y="561"/>
                </a:lnTo>
                <a:lnTo>
                  <a:pt x="360" y="582"/>
                </a:lnTo>
                <a:lnTo>
                  <a:pt x="347" y="602"/>
                </a:lnTo>
                <a:lnTo>
                  <a:pt x="319" y="602"/>
                </a:lnTo>
                <a:close/>
                <a:moveTo>
                  <a:pt x="361" y="602"/>
                </a:moveTo>
                <a:lnTo>
                  <a:pt x="361" y="602"/>
                </a:lnTo>
                <a:lnTo>
                  <a:pt x="363" y="597"/>
                </a:lnTo>
                <a:lnTo>
                  <a:pt x="365" y="593"/>
                </a:lnTo>
                <a:lnTo>
                  <a:pt x="371" y="585"/>
                </a:lnTo>
                <a:lnTo>
                  <a:pt x="378" y="578"/>
                </a:lnTo>
                <a:lnTo>
                  <a:pt x="384" y="569"/>
                </a:lnTo>
                <a:lnTo>
                  <a:pt x="379" y="571"/>
                </a:lnTo>
                <a:lnTo>
                  <a:pt x="379" y="571"/>
                </a:lnTo>
                <a:lnTo>
                  <a:pt x="381" y="565"/>
                </a:lnTo>
                <a:lnTo>
                  <a:pt x="384" y="561"/>
                </a:lnTo>
                <a:lnTo>
                  <a:pt x="389" y="552"/>
                </a:lnTo>
                <a:lnTo>
                  <a:pt x="389" y="552"/>
                </a:lnTo>
                <a:lnTo>
                  <a:pt x="389" y="557"/>
                </a:lnTo>
                <a:lnTo>
                  <a:pt x="388" y="559"/>
                </a:lnTo>
                <a:lnTo>
                  <a:pt x="385" y="564"/>
                </a:lnTo>
                <a:lnTo>
                  <a:pt x="384" y="569"/>
                </a:lnTo>
                <a:lnTo>
                  <a:pt x="384" y="569"/>
                </a:lnTo>
                <a:lnTo>
                  <a:pt x="402" y="548"/>
                </a:lnTo>
                <a:lnTo>
                  <a:pt x="420" y="529"/>
                </a:lnTo>
                <a:lnTo>
                  <a:pt x="441" y="507"/>
                </a:lnTo>
                <a:lnTo>
                  <a:pt x="452" y="499"/>
                </a:lnTo>
                <a:lnTo>
                  <a:pt x="465" y="491"/>
                </a:lnTo>
                <a:lnTo>
                  <a:pt x="465" y="491"/>
                </a:lnTo>
                <a:lnTo>
                  <a:pt x="459" y="500"/>
                </a:lnTo>
                <a:lnTo>
                  <a:pt x="455" y="509"/>
                </a:lnTo>
                <a:lnTo>
                  <a:pt x="452" y="516"/>
                </a:lnTo>
                <a:lnTo>
                  <a:pt x="447" y="523"/>
                </a:lnTo>
                <a:lnTo>
                  <a:pt x="447" y="523"/>
                </a:lnTo>
                <a:lnTo>
                  <a:pt x="445" y="519"/>
                </a:lnTo>
                <a:lnTo>
                  <a:pt x="445" y="521"/>
                </a:lnTo>
                <a:lnTo>
                  <a:pt x="445" y="521"/>
                </a:lnTo>
                <a:lnTo>
                  <a:pt x="443" y="523"/>
                </a:lnTo>
                <a:lnTo>
                  <a:pt x="443" y="524"/>
                </a:lnTo>
                <a:lnTo>
                  <a:pt x="444" y="529"/>
                </a:lnTo>
                <a:lnTo>
                  <a:pt x="444" y="529"/>
                </a:lnTo>
                <a:lnTo>
                  <a:pt x="434" y="543"/>
                </a:lnTo>
                <a:lnTo>
                  <a:pt x="423" y="557"/>
                </a:lnTo>
                <a:lnTo>
                  <a:pt x="413" y="571"/>
                </a:lnTo>
                <a:lnTo>
                  <a:pt x="403" y="586"/>
                </a:lnTo>
                <a:lnTo>
                  <a:pt x="403" y="586"/>
                </a:lnTo>
                <a:lnTo>
                  <a:pt x="403" y="590"/>
                </a:lnTo>
                <a:lnTo>
                  <a:pt x="403" y="596"/>
                </a:lnTo>
                <a:lnTo>
                  <a:pt x="403" y="597"/>
                </a:lnTo>
                <a:lnTo>
                  <a:pt x="405" y="599"/>
                </a:lnTo>
                <a:lnTo>
                  <a:pt x="406" y="597"/>
                </a:lnTo>
                <a:lnTo>
                  <a:pt x="407" y="596"/>
                </a:lnTo>
                <a:lnTo>
                  <a:pt x="407" y="596"/>
                </a:lnTo>
                <a:lnTo>
                  <a:pt x="419" y="579"/>
                </a:lnTo>
                <a:lnTo>
                  <a:pt x="430" y="565"/>
                </a:lnTo>
                <a:lnTo>
                  <a:pt x="443" y="551"/>
                </a:lnTo>
                <a:lnTo>
                  <a:pt x="455" y="537"/>
                </a:lnTo>
                <a:lnTo>
                  <a:pt x="469" y="524"/>
                </a:lnTo>
                <a:lnTo>
                  <a:pt x="485" y="513"/>
                </a:lnTo>
                <a:lnTo>
                  <a:pt x="516" y="491"/>
                </a:lnTo>
                <a:lnTo>
                  <a:pt x="444" y="603"/>
                </a:lnTo>
                <a:lnTo>
                  <a:pt x="444" y="603"/>
                </a:lnTo>
                <a:lnTo>
                  <a:pt x="402" y="602"/>
                </a:lnTo>
                <a:lnTo>
                  <a:pt x="381" y="602"/>
                </a:lnTo>
                <a:lnTo>
                  <a:pt x="361" y="602"/>
                </a:lnTo>
                <a:lnTo>
                  <a:pt x="361" y="602"/>
                </a:lnTo>
                <a:close/>
                <a:moveTo>
                  <a:pt x="513" y="589"/>
                </a:moveTo>
                <a:lnTo>
                  <a:pt x="513" y="589"/>
                </a:lnTo>
                <a:lnTo>
                  <a:pt x="520" y="578"/>
                </a:lnTo>
                <a:lnTo>
                  <a:pt x="527" y="565"/>
                </a:lnTo>
                <a:lnTo>
                  <a:pt x="533" y="552"/>
                </a:lnTo>
                <a:lnTo>
                  <a:pt x="538" y="537"/>
                </a:lnTo>
                <a:lnTo>
                  <a:pt x="538" y="537"/>
                </a:lnTo>
                <a:lnTo>
                  <a:pt x="526" y="551"/>
                </a:lnTo>
                <a:lnTo>
                  <a:pt x="514" y="566"/>
                </a:lnTo>
                <a:lnTo>
                  <a:pt x="503" y="583"/>
                </a:lnTo>
                <a:lnTo>
                  <a:pt x="495" y="602"/>
                </a:lnTo>
                <a:lnTo>
                  <a:pt x="461" y="600"/>
                </a:lnTo>
                <a:lnTo>
                  <a:pt x="461" y="600"/>
                </a:lnTo>
                <a:lnTo>
                  <a:pt x="465" y="593"/>
                </a:lnTo>
                <a:lnTo>
                  <a:pt x="469" y="588"/>
                </a:lnTo>
                <a:lnTo>
                  <a:pt x="475" y="582"/>
                </a:lnTo>
                <a:lnTo>
                  <a:pt x="479" y="575"/>
                </a:lnTo>
                <a:lnTo>
                  <a:pt x="483" y="571"/>
                </a:lnTo>
                <a:lnTo>
                  <a:pt x="479" y="571"/>
                </a:lnTo>
                <a:lnTo>
                  <a:pt x="479" y="571"/>
                </a:lnTo>
                <a:lnTo>
                  <a:pt x="479" y="566"/>
                </a:lnTo>
                <a:lnTo>
                  <a:pt x="481" y="562"/>
                </a:lnTo>
                <a:lnTo>
                  <a:pt x="483" y="558"/>
                </a:lnTo>
                <a:lnTo>
                  <a:pt x="489" y="558"/>
                </a:lnTo>
                <a:lnTo>
                  <a:pt x="483" y="571"/>
                </a:lnTo>
                <a:lnTo>
                  <a:pt x="483" y="571"/>
                </a:lnTo>
                <a:lnTo>
                  <a:pt x="500" y="551"/>
                </a:lnTo>
                <a:lnTo>
                  <a:pt x="520" y="530"/>
                </a:lnTo>
                <a:lnTo>
                  <a:pt x="541" y="510"/>
                </a:lnTo>
                <a:lnTo>
                  <a:pt x="563" y="492"/>
                </a:lnTo>
                <a:lnTo>
                  <a:pt x="552" y="514"/>
                </a:lnTo>
                <a:lnTo>
                  <a:pt x="552" y="514"/>
                </a:lnTo>
                <a:lnTo>
                  <a:pt x="547" y="519"/>
                </a:lnTo>
                <a:lnTo>
                  <a:pt x="541" y="524"/>
                </a:lnTo>
                <a:lnTo>
                  <a:pt x="540" y="527"/>
                </a:lnTo>
                <a:lnTo>
                  <a:pt x="538" y="531"/>
                </a:lnTo>
                <a:lnTo>
                  <a:pt x="540" y="534"/>
                </a:lnTo>
                <a:lnTo>
                  <a:pt x="542" y="537"/>
                </a:lnTo>
                <a:lnTo>
                  <a:pt x="542" y="537"/>
                </a:lnTo>
                <a:lnTo>
                  <a:pt x="551" y="526"/>
                </a:lnTo>
                <a:lnTo>
                  <a:pt x="562" y="513"/>
                </a:lnTo>
                <a:lnTo>
                  <a:pt x="579" y="488"/>
                </a:lnTo>
                <a:lnTo>
                  <a:pt x="579" y="488"/>
                </a:lnTo>
                <a:lnTo>
                  <a:pt x="580" y="486"/>
                </a:lnTo>
                <a:lnTo>
                  <a:pt x="583" y="485"/>
                </a:lnTo>
                <a:lnTo>
                  <a:pt x="586" y="486"/>
                </a:lnTo>
                <a:lnTo>
                  <a:pt x="589" y="489"/>
                </a:lnTo>
                <a:lnTo>
                  <a:pt x="589" y="491"/>
                </a:lnTo>
                <a:lnTo>
                  <a:pt x="589" y="493"/>
                </a:lnTo>
                <a:lnTo>
                  <a:pt x="589" y="493"/>
                </a:lnTo>
                <a:lnTo>
                  <a:pt x="569" y="519"/>
                </a:lnTo>
                <a:lnTo>
                  <a:pt x="551" y="545"/>
                </a:lnTo>
                <a:lnTo>
                  <a:pt x="534" y="572"/>
                </a:lnTo>
                <a:lnTo>
                  <a:pt x="518" y="599"/>
                </a:lnTo>
                <a:lnTo>
                  <a:pt x="518" y="599"/>
                </a:lnTo>
                <a:lnTo>
                  <a:pt x="516" y="602"/>
                </a:lnTo>
                <a:lnTo>
                  <a:pt x="514" y="602"/>
                </a:lnTo>
                <a:lnTo>
                  <a:pt x="513" y="602"/>
                </a:lnTo>
                <a:lnTo>
                  <a:pt x="511" y="600"/>
                </a:lnTo>
                <a:lnTo>
                  <a:pt x="510" y="595"/>
                </a:lnTo>
                <a:lnTo>
                  <a:pt x="511" y="592"/>
                </a:lnTo>
                <a:lnTo>
                  <a:pt x="513" y="589"/>
                </a:lnTo>
                <a:lnTo>
                  <a:pt x="513" y="589"/>
                </a:lnTo>
                <a:close/>
                <a:moveTo>
                  <a:pt x="542" y="600"/>
                </a:moveTo>
                <a:lnTo>
                  <a:pt x="542" y="600"/>
                </a:lnTo>
                <a:lnTo>
                  <a:pt x="541" y="599"/>
                </a:lnTo>
                <a:lnTo>
                  <a:pt x="541" y="597"/>
                </a:lnTo>
                <a:lnTo>
                  <a:pt x="542" y="593"/>
                </a:lnTo>
                <a:lnTo>
                  <a:pt x="544" y="592"/>
                </a:lnTo>
                <a:lnTo>
                  <a:pt x="542" y="590"/>
                </a:lnTo>
                <a:lnTo>
                  <a:pt x="540" y="590"/>
                </a:lnTo>
                <a:lnTo>
                  <a:pt x="535" y="592"/>
                </a:lnTo>
                <a:lnTo>
                  <a:pt x="535" y="592"/>
                </a:lnTo>
                <a:lnTo>
                  <a:pt x="549" y="566"/>
                </a:lnTo>
                <a:lnTo>
                  <a:pt x="565" y="540"/>
                </a:lnTo>
                <a:lnTo>
                  <a:pt x="583" y="513"/>
                </a:lnTo>
                <a:lnTo>
                  <a:pt x="600" y="489"/>
                </a:lnTo>
                <a:lnTo>
                  <a:pt x="600" y="489"/>
                </a:lnTo>
                <a:lnTo>
                  <a:pt x="601" y="488"/>
                </a:lnTo>
                <a:lnTo>
                  <a:pt x="604" y="486"/>
                </a:lnTo>
                <a:lnTo>
                  <a:pt x="611" y="486"/>
                </a:lnTo>
                <a:lnTo>
                  <a:pt x="630" y="488"/>
                </a:lnTo>
                <a:lnTo>
                  <a:pt x="630" y="488"/>
                </a:lnTo>
                <a:lnTo>
                  <a:pt x="606" y="510"/>
                </a:lnTo>
                <a:lnTo>
                  <a:pt x="585" y="533"/>
                </a:lnTo>
                <a:lnTo>
                  <a:pt x="575" y="545"/>
                </a:lnTo>
                <a:lnTo>
                  <a:pt x="565" y="558"/>
                </a:lnTo>
                <a:lnTo>
                  <a:pt x="556" y="571"/>
                </a:lnTo>
                <a:lnTo>
                  <a:pt x="548" y="585"/>
                </a:lnTo>
                <a:lnTo>
                  <a:pt x="548" y="585"/>
                </a:lnTo>
                <a:lnTo>
                  <a:pt x="590" y="537"/>
                </a:lnTo>
                <a:lnTo>
                  <a:pt x="613" y="513"/>
                </a:lnTo>
                <a:lnTo>
                  <a:pt x="637" y="491"/>
                </a:lnTo>
                <a:lnTo>
                  <a:pt x="637" y="491"/>
                </a:lnTo>
                <a:lnTo>
                  <a:pt x="637" y="495"/>
                </a:lnTo>
                <a:lnTo>
                  <a:pt x="637" y="499"/>
                </a:lnTo>
                <a:lnTo>
                  <a:pt x="632" y="506"/>
                </a:lnTo>
                <a:lnTo>
                  <a:pt x="628" y="513"/>
                </a:lnTo>
                <a:lnTo>
                  <a:pt x="624" y="519"/>
                </a:lnTo>
                <a:lnTo>
                  <a:pt x="624" y="519"/>
                </a:lnTo>
                <a:lnTo>
                  <a:pt x="622" y="520"/>
                </a:lnTo>
                <a:lnTo>
                  <a:pt x="621" y="520"/>
                </a:lnTo>
                <a:lnTo>
                  <a:pt x="620" y="521"/>
                </a:lnTo>
                <a:lnTo>
                  <a:pt x="569" y="600"/>
                </a:lnTo>
                <a:lnTo>
                  <a:pt x="569" y="600"/>
                </a:lnTo>
                <a:lnTo>
                  <a:pt x="563" y="602"/>
                </a:lnTo>
                <a:lnTo>
                  <a:pt x="555" y="602"/>
                </a:lnTo>
                <a:lnTo>
                  <a:pt x="547" y="602"/>
                </a:lnTo>
                <a:lnTo>
                  <a:pt x="542" y="600"/>
                </a:lnTo>
                <a:lnTo>
                  <a:pt x="542" y="600"/>
                </a:lnTo>
                <a:close/>
                <a:moveTo>
                  <a:pt x="592" y="597"/>
                </a:moveTo>
                <a:lnTo>
                  <a:pt x="600" y="585"/>
                </a:lnTo>
                <a:lnTo>
                  <a:pt x="600" y="585"/>
                </a:lnTo>
                <a:lnTo>
                  <a:pt x="597" y="586"/>
                </a:lnTo>
                <a:lnTo>
                  <a:pt x="593" y="589"/>
                </a:lnTo>
                <a:lnTo>
                  <a:pt x="590" y="592"/>
                </a:lnTo>
                <a:lnTo>
                  <a:pt x="587" y="592"/>
                </a:lnTo>
                <a:lnTo>
                  <a:pt x="585" y="592"/>
                </a:lnTo>
                <a:lnTo>
                  <a:pt x="646" y="491"/>
                </a:lnTo>
                <a:lnTo>
                  <a:pt x="646" y="491"/>
                </a:lnTo>
                <a:lnTo>
                  <a:pt x="648" y="488"/>
                </a:lnTo>
                <a:lnTo>
                  <a:pt x="651" y="488"/>
                </a:lnTo>
                <a:lnTo>
                  <a:pt x="658" y="486"/>
                </a:lnTo>
                <a:lnTo>
                  <a:pt x="667" y="486"/>
                </a:lnTo>
                <a:lnTo>
                  <a:pt x="676" y="489"/>
                </a:lnTo>
                <a:lnTo>
                  <a:pt x="676" y="489"/>
                </a:lnTo>
                <a:lnTo>
                  <a:pt x="658" y="507"/>
                </a:lnTo>
                <a:lnTo>
                  <a:pt x="638" y="527"/>
                </a:lnTo>
                <a:lnTo>
                  <a:pt x="621" y="550"/>
                </a:lnTo>
                <a:lnTo>
                  <a:pt x="614" y="561"/>
                </a:lnTo>
                <a:lnTo>
                  <a:pt x="607" y="573"/>
                </a:lnTo>
                <a:lnTo>
                  <a:pt x="607" y="573"/>
                </a:lnTo>
                <a:lnTo>
                  <a:pt x="607" y="569"/>
                </a:lnTo>
                <a:lnTo>
                  <a:pt x="607" y="568"/>
                </a:lnTo>
                <a:lnTo>
                  <a:pt x="606" y="568"/>
                </a:lnTo>
                <a:lnTo>
                  <a:pt x="604" y="568"/>
                </a:lnTo>
                <a:lnTo>
                  <a:pt x="601" y="572"/>
                </a:lnTo>
                <a:lnTo>
                  <a:pt x="601" y="573"/>
                </a:lnTo>
                <a:lnTo>
                  <a:pt x="601" y="575"/>
                </a:lnTo>
                <a:lnTo>
                  <a:pt x="601" y="575"/>
                </a:lnTo>
                <a:lnTo>
                  <a:pt x="599" y="576"/>
                </a:lnTo>
                <a:lnTo>
                  <a:pt x="596" y="578"/>
                </a:lnTo>
                <a:lnTo>
                  <a:pt x="596" y="579"/>
                </a:lnTo>
                <a:lnTo>
                  <a:pt x="596" y="581"/>
                </a:lnTo>
                <a:lnTo>
                  <a:pt x="600" y="585"/>
                </a:lnTo>
                <a:lnTo>
                  <a:pt x="666" y="509"/>
                </a:lnTo>
                <a:lnTo>
                  <a:pt x="666" y="509"/>
                </a:lnTo>
                <a:lnTo>
                  <a:pt x="673" y="505"/>
                </a:lnTo>
                <a:lnTo>
                  <a:pt x="676" y="503"/>
                </a:lnTo>
                <a:lnTo>
                  <a:pt x="677" y="505"/>
                </a:lnTo>
                <a:lnTo>
                  <a:pt x="677" y="506"/>
                </a:lnTo>
                <a:lnTo>
                  <a:pt x="677" y="506"/>
                </a:lnTo>
                <a:lnTo>
                  <a:pt x="676" y="510"/>
                </a:lnTo>
                <a:lnTo>
                  <a:pt x="674" y="514"/>
                </a:lnTo>
                <a:lnTo>
                  <a:pt x="669" y="521"/>
                </a:lnTo>
                <a:lnTo>
                  <a:pt x="666" y="524"/>
                </a:lnTo>
                <a:lnTo>
                  <a:pt x="666" y="524"/>
                </a:lnTo>
                <a:lnTo>
                  <a:pt x="665" y="526"/>
                </a:lnTo>
                <a:lnTo>
                  <a:pt x="663" y="527"/>
                </a:lnTo>
                <a:lnTo>
                  <a:pt x="662" y="530"/>
                </a:lnTo>
                <a:lnTo>
                  <a:pt x="662" y="530"/>
                </a:lnTo>
                <a:lnTo>
                  <a:pt x="662" y="534"/>
                </a:lnTo>
                <a:lnTo>
                  <a:pt x="662" y="534"/>
                </a:lnTo>
                <a:lnTo>
                  <a:pt x="652" y="543"/>
                </a:lnTo>
                <a:lnTo>
                  <a:pt x="644" y="554"/>
                </a:lnTo>
                <a:lnTo>
                  <a:pt x="630" y="576"/>
                </a:lnTo>
                <a:lnTo>
                  <a:pt x="630" y="576"/>
                </a:lnTo>
                <a:lnTo>
                  <a:pt x="624" y="585"/>
                </a:lnTo>
                <a:lnTo>
                  <a:pt x="620" y="590"/>
                </a:lnTo>
                <a:lnTo>
                  <a:pt x="615" y="595"/>
                </a:lnTo>
                <a:lnTo>
                  <a:pt x="610" y="599"/>
                </a:lnTo>
                <a:lnTo>
                  <a:pt x="604" y="600"/>
                </a:lnTo>
                <a:lnTo>
                  <a:pt x="599" y="600"/>
                </a:lnTo>
                <a:lnTo>
                  <a:pt x="592" y="597"/>
                </a:lnTo>
                <a:lnTo>
                  <a:pt x="592" y="597"/>
                </a:lnTo>
                <a:close/>
                <a:moveTo>
                  <a:pt x="693" y="488"/>
                </a:moveTo>
                <a:lnTo>
                  <a:pt x="725" y="488"/>
                </a:lnTo>
                <a:lnTo>
                  <a:pt x="725" y="488"/>
                </a:lnTo>
                <a:lnTo>
                  <a:pt x="704" y="507"/>
                </a:lnTo>
                <a:lnTo>
                  <a:pt x="683" y="529"/>
                </a:lnTo>
                <a:lnTo>
                  <a:pt x="672" y="538"/>
                </a:lnTo>
                <a:lnTo>
                  <a:pt x="662" y="550"/>
                </a:lnTo>
                <a:lnTo>
                  <a:pt x="653" y="561"/>
                </a:lnTo>
                <a:lnTo>
                  <a:pt x="646" y="573"/>
                </a:lnTo>
                <a:lnTo>
                  <a:pt x="646" y="573"/>
                </a:lnTo>
                <a:lnTo>
                  <a:pt x="651" y="562"/>
                </a:lnTo>
                <a:lnTo>
                  <a:pt x="656" y="551"/>
                </a:lnTo>
                <a:lnTo>
                  <a:pt x="667" y="530"/>
                </a:lnTo>
                <a:lnTo>
                  <a:pt x="681" y="510"/>
                </a:lnTo>
                <a:lnTo>
                  <a:pt x="693" y="488"/>
                </a:lnTo>
                <a:lnTo>
                  <a:pt x="693" y="488"/>
                </a:lnTo>
                <a:close/>
                <a:moveTo>
                  <a:pt x="684" y="602"/>
                </a:moveTo>
                <a:lnTo>
                  <a:pt x="710" y="568"/>
                </a:lnTo>
                <a:lnTo>
                  <a:pt x="710" y="568"/>
                </a:lnTo>
                <a:lnTo>
                  <a:pt x="708" y="566"/>
                </a:lnTo>
                <a:lnTo>
                  <a:pt x="708" y="565"/>
                </a:lnTo>
                <a:lnTo>
                  <a:pt x="711" y="558"/>
                </a:lnTo>
                <a:lnTo>
                  <a:pt x="715" y="551"/>
                </a:lnTo>
                <a:lnTo>
                  <a:pt x="715" y="548"/>
                </a:lnTo>
                <a:lnTo>
                  <a:pt x="714" y="547"/>
                </a:lnTo>
                <a:lnTo>
                  <a:pt x="714" y="541"/>
                </a:lnTo>
                <a:lnTo>
                  <a:pt x="714" y="541"/>
                </a:lnTo>
                <a:lnTo>
                  <a:pt x="703" y="554"/>
                </a:lnTo>
                <a:lnTo>
                  <a:pt x="691" y="569"/>
                </a:lnTo>
                <a:lnTo>
                  <a:pt x="683" y="586"/>
                </a:lnTo>
                <a:lnTo>
                  <a:pt x="674" y="602"/>
                </a:lnTo>
                <a:lnTo>
                  <a:pt x="627" y="602"/>
                </a:lnTo>
                <a:lnTo>
                  <a:pt x="627" y="602"/>
                </a:lnTo>
                <a:lnTo>
                  <a:pt x="681" y="543"/>
                </a:lnTo>
                <a:lnTo>
                  <a:pt x="710" y="514"/>
                </a:lnTo>
                <a:lnTo>
                  <a:pt x="739" y="486"/>
                </a:lnTo>
                <a:lnTo>
                  <a:pt x="739" y="486"/>
                </a:lnTo>
                <a:lnTo>
                  <a:pt x="736" y="496"/>
                </a:lnTo>
                <a:lnTo>
                  <a:pt x="732" y="507"/>
                </a:lnTo>
                <a:lnTo>
                  <a:pt x="728" y="514"/>
                </a:lnTo>
                <a:lnTo>
                  <a:pt x="726" y="514"/>
                </a:lnTo>
                <a:lnTo>
                  <a:pt x="726" y="513"/>
                </a:lnTo>
                <a:lnTo>
                  <a:pt x="726" y="513"/>
                </a:lnTo>
                <a:lnTo>
                  <a:pt x="718" y="523"/>
                </a:lnTo>
                <a:lnTo>
                  <a:pt x="715" y="529"/>
                </a:lnTo>
                <a:lnTo>
                  <a:pt x="715" y="531"/>
                </a:lnTo>
                <a:lnTo>
                  <a:pt x="717" y="533"/>
                </a:lnTo>
                <a:lnTo>
                  <a:pt x="717" y="533"/>
                </a:lnTo>
                <a:lnTo>
                  <a:pt x="726" y="524"/>
                </a:lnTo>
                <a:lnTo>
                  <a:pt x="735" y="513"/>
                </a:lnTo>
                <a:lnTo>
                  <a:pt x="742" y="502"/>
                </a:lnTo>
                <a:lnTo>
                  <a:pt x="748" y="488"/>
                </a:lnTo>
                <a:lnTo>
                  <a:pt x="748" y="488"/>
                </a:lnTo>
                <a:lnTo>
                  <a:pt x="760" y="491"/>
                </a:lnTo>
                <a:lnTo>
                  <a:pt x="767" y="491"/>
                </a:lnTo>
                <a:lnTo>
                  <a:pt x="774" y="491"/>
                </a:lnTo>
                <a:lnTo>
                  <a:pt x="774" y="491"/>
                </a:lnTo>
                <a:lnTo>
                  <a:pt x="757" y="506"/>
                </a:lnTo>
                <a:lnTo>
                  <a:pt x="739" y="524"/>
                </a:lnTo>
                <a:lnTo>
                  <a:pt x="731" y="534"/>
                </a:lnTo>
                <a:lnTo>
                  <a:pt x="722" y="545"/>
                </a:lnTo>
                <a:lnTo>
                  <a:pt x="715" y="557"/>
                </a:lnTo>
                <a:lnTo>
                  <a:pt x="710" y="568"/>
                </a:lnTo>
                <a:lnTo>
                  <a:pt x="710" y="568"/>
                </a:lnTo>
                <a:lnTo>
                  <a:pt x="726" y="550"/>
                </a:lnTo>
                <a:lnTo>
                  <a:pt x="745" y="531"/>
                </a:lnTo>
                <a:lnTo>
                  <a:pt x="764" y="514"/>
                </a:lnTo>
                <a:lnTo>
                  <a:pt x="784" y="499"/>
                </a:lnTo>
                <a:lnTo>
                  <a:pt x="784" y="499"/>
                </a:lnTo>
                <a:lnTo>
                  <a:pt x="780" y="507"/>
                </a:lnTo>
                <a:lnTo>
                  <a:pt x="773" y="516"/>
                </a:lnTo>
                <a:lnTo>
                  <a:pt x="767" y="524"/>
                </a:lnTo>
                <a:lnTo>
                  <a:pt x="760" y="534"/>
                </a:lnTo>
                <a:lnTo>
                  <a:pt x="763" y="538"/>
                </a:lnTo>
                <a:lnTo>
                  <a:pt x="763" y="538"/>
                </a:lnTo>
                <a:lnTo>
                  <a:pt x="750" y="552"/>
                </a:lnTo>
                <a:lnTo>
                  <a:pt x="738" y="568"/>
                </a:lnTo>
                <a:lnTo>
                  <a:pt x="726" y="585"/>
                </a:lnTo>
                <a:lnTo>
                  <a:pt x="715" y="602"/>
                </a:lnTo>
                <a:lnTo>
                  <a:pt x="684" y="602"/>
                </a:lnTo>
                <a:close/>
                <a:moveTo>
                  <a:pt x="1161" y="512"/>
                </a:moveTo>
                <a:lnTo>
                  <a:pt x="1161" y="512"/>
                </a:lnTo>
                <a:lnTo>
                  <a:pt x="1155" y="520"/>
                </a:lnTo>
                <a:lnTo>
                  <a:pt x="1152" y="523"/>
                </a:lnTo>
                <a:lnTo>
                  <a:pt x="1149" y="524"/>
                </a:lnTo>
                <a:lnTo>
                  <a:pt x="1149" y="524"/>
                </a:lnTo>
                <a:lnTo>
                  <a:pt x="1147" y="523"/>
                </a:lnTo>
                <a:lnTo>
                  <a:pt x="1147" y="523"/>
                </a:lnTo>
                <a:lnTo>
                  <a:pt x="1152" y="516"/>
                </a:lnTo>
                <a:lnTo>
                  <a:pt x="1156" y="513"/>
                </a:lnTo>
                <a:lnTo>
                  <a:pt x="1161" y="512"/>
                </a:lnTo>
                <a:lnTo>
                  <a:pt x="1161" y="512"/>
                </a:lnTo>
                <a:close/>
                <a:moveTo>
                  <a:pt x="1083" y="566"/>
                </a:moveTo>
                <a:lnTo>
                  <a:pt x="1083" y="566"/>
                </a:lnTo>
                <a:lnTo>
                  <a:pt x="1079" y="571"/>
                </a:lnTo>
                <a:lnTo>
                  <a:pt x="1078" y="573"/>
                </a:lnTo>
                <a:lnTo>
                  <a:pt x="1076" y="576"/>
                </a:lnTo>
                <a:lnTo>
                  <a:pt x="1076" y="576"/>
                </a:lnTo>
                <a:lnTo>
                  <a:pt x="1075" y="581"/>
                </a:lnTo>
                <a:lnTo>
                  <a:pt x="1072" y="583"/>
                </a:lnTo>
                <a:lnTo>
                  <a:pt x="1065" y="590"/>
                </a:lnTo>
                <a:lnTo>
                  <a:pt x="1065" y="590"/>
                </a:lnTo>
                <a:lnTo>
                  <a:pt x="1067" y="586"/>
                </a:lnTo>
                <a:lnTo>
                  <a:pt x="1069" y="582"/>
                </a:lnTo>
                <a:lnTo>
                  <a:pt x="1076" y="576"/>
                </a:lnTo>
                <a:lnTo>
                  <a:pt x="1076" y="576"/>
                </a:lnTo>
                <a:lnTo>
                  <a:pt x="1082" y="564"/>
                </a:lnTo>
                <a:lnTo>
                  <a:pt x="1089" y="552"/>
                </a:lnTo>
                <a:lnTo>
                  <a:pt x="1104" y="531"/>
                </a:lnTo>
                <a:lnTo>
                  <a:pt x="1140" y="491"/>
                </a:lnTo>
                <a:lnTo>
                  <a:pt x="1140" y="491"/>
                </a:lnTo>
                <a:lnTo>
                  <a:pt x="1141" y="491"/>
                </a:lnTo>
                <a:lnTo>
                  <a:pt x="1144" y="489"/>
                </a:lnTo>
                <a:lnTo>
                  <a:pt x="1151" y="489"/>
                </a:lnTo>
                <a:lnTo>
                  <a:pt x="1159" y="491"/>
                </a:lnTo>
                <a:lnTo>
                  <a:pt x="1171" y="489"/>
                </a:lnTo>
                <a:lnTo>
                  <a:pt x="1083" y="566"/>
                </a:lnTo>
                <a:close/>
                <a:moveTo>
                  <a:pt x="1182" y="492"/>
                </a:moveTo>
                <a:lnTo>
                  <a:pt x="1182" y="492"/>
                </a:lnTo>
                <a:lnTo>
                  <a:pt x="1183" y="491"/>
                </a:lnTo>
                <a:lnTo>
                  <a:pt x="1186" y="489"/>
                </a:lnTo>
                <a:lnTo>
                  <a:pt x="1193" y="489"/>
                </a:lnTo>
                <a:lnTo>
                  <a:pt x="1200" y="491"/>
                </a:lnTo>
                <a:lnTo>
                  <a:pt x="1207" y="491"/>
                </a:lnTo>
                <a:lnTo>
                  <a:pt x="1133" y="555"/>
                </a:lnTo>
                <a:lnTo>
                  <a:pt x="1182" y="492"/>
                </a:lnTo>
                <a:close/>
                <a:moveTo>
                  <a:pt x="769" y="471"/>
                </a:moveTo>
                <a:lnTo>
                  <a:pt x="769" y="471"/>
                </a:lnTo>
                <a:lnTo>
                  <a:pt x="788" y="467"/>
                </a:lnTo>
                <a:lnTo>
                  <a:pt x="814" y="465"/>
                </a:lnTo>
                <a:lnTo>
                  <a:pt x="864" y="464"/>
                </a:lnTo>
                <a:lnTo>
                  <a:pt x="864" y="464"/>
                </a:lnTo>
                <a:lnTo>
                  <a:pt x="953" y="464"/>
                </a:lnTo>
                <a:lnTo>
                  <a:pt x="1041" y="465"/>
                </a:lnTo>
                <a:lnTo>
                  <a:pt x="1133" y="468"/>
                </a:lnTo>
                <a:lnTo>
                  <a:pt x="1225" y="469"/>
                </a:lnTo>
                <a:lnTo>
                  <a:pt x="1225" y="469"/>
                </a:lnTo>
                <a:lnTo>
                  <a:pt x="1228" y="471"/>
                </a:lnTo>
                <a:lnTo>
                  <a:pt x="1230" y="472"/>
                </a:lnTo>
                <a:lnTo>
                  <a:pt x="1231" y="474"/>
                </a:lnTo>
                <a:lnTo>
                  <a:pt x="1231" y="475"/>
                </a:lnTo>
                <a:lnTo>
                  <a:pt x="1227" y="475"/>
                </a:lnTo>
                <a:lnTo>
                  <a:pt x="1227" y="475"/>
                </a:lnTo>
                <a:lnTo>
                  <a:pt x="1111" y="475"/>
                </a:lnTo>
                <a:lnTo>
                  <a:pt x="998" y="475"/>
                </a:lnTo>
                <a:lnTo>
                  <a:pt x="882" y="474"/>
                </a:lnTo>
                <a:lnTo>
                  <a:pt x="826" y="472"/>
                </a:lnTo>
                <a:lnTo>
                  <a:pt x="769" y="471"/>
                </a:lnTo>
                <a:lnTo>
                  <a:pt x="769" y="471"/>
                </a:lnTo>
                <a:close/>
                <a:moveTo>
                  <a:pt x="1057" y="500"/>
                </a:moveTo>
                <a:lnTo>
                  <a:pt x="1057" y="500"/>
                </a:lnTo>
                <a:lnTo>
                  <a:pt x="1045" y="509"/>
                </a:lnTo>
                <a:lnTo>
                  <a:pt x="1034" y="517"/>
                </a:lnTo>
                <a:lnTo>
                  <a:pt x="1013" y="536"/>
                </a:lnTo>
                <a:lnTo>
                  <a:pt x="1013" y="536"/>
                </a:lnTo>
                <a:lnTo>
                  <a:pt x="1019" y="524"/>
                </a:lnTo>
                <a:lnTo>
                  <a:pt x="1024" y="512"/>
                </a:lnTo>
                <a:lnTo>
                  <a:pt x="1031" y="500"/>
                </a:lnTo>
                <a:lnTo>
                  <a:pt x="1037" y="489"/>
                </a:lnTo>
                <a:lnTo>
                  <a:pt x="1114" y="491"/>
                </a:lnTo>
                <a:lnTo>
                  <a:pt x="1027" y="568"/>
                </a:lnTo>
                <a:lnTo>
                  <a:pt x="1027" y="568"/>
                </a:lnTo>
                <a:lnTo>
                  <a:pt x="1041" y="551"/>
                </a:lnTo>
                <a:lnTo>
                  <a:pt x="1054" y="534"/>
                </a:lnTo>
                <a:lnTo>
                  <a:pt x="1065" y="516"/>
                </a:lnTo>
                <a:lnTo>
                  <a:pt x="1075" y="498"/>
                </a:lnTo>
                <a:lnTo>
                  <a:pt x="1075" y="498"/>
                </a:lnTo>
                <a:lnTo>
                  <a:pt x="1075" y="495"/>
                </a:lnTo>
                <a:lnTo>
                  <a:pt x="1075" y="493"/>
                </a:lnTo>
                <a:lnTo>
                  <a:pt x="1069" y="495"/>
                </a:lnTo>
                <a:lnTo>
                  <a:pt x="1062" y="498"/>
                </a:lnTo>
                <a:lnTo>
                  <a:pt x="1057" y="500"/>
                </a:lnTo>
                <a:lnTo>
                  <a:pt x="1057" y="500"/>
                </a:lnTo>
                <a:close/>
                <a:moveTo>
                  <a:pt x="988" y="491"/>
                </a:moveTo>
                <a:lnTo>
                  <a:pt x="1019" y="489"/>
                </a:lnTo>
                <a:lnTo>
                  <a:pt x="961" y="544"/>
                </a:lnTo>
                <a:lnTo>
                  <a:pt x="961" y="544"/>
                </a:lnTo>
                <a:lnTo>
                  <a:pt x="974" y="520"/>
                </a:lnTo>
                <a:lnTo>
                  <a:pt x="981" y="509"/>
                </a:lnTo>
                <a:lnTo>
                  <a:pt x="986" y="498"/>
                </a:lnTo>
                <a:lnTo>
                  <a:pt x="986" y="498"/>
                </a:lnTo>
                <a:lnTo>
                  <a:pt x="988" y="491"/>
                </a:lnTo>
                <a:lnTo>
                  <a:pt x="988" y="491"/>
                </a:lnTo>
                <a:close/>
                <a:moveTo>
                  <a:pt x="948" y="491"/>
                </a:moveTo>
                <a:lnTo>
                  <a:pt x="948" y="491"/>
                </a:lnTo>
                <a:lnTo>
                  <a:pt x="936" y="503"/>
                </a:lnTo>
                <a:lnTo>
                  <a:pt x="925" y="517"/>
                </a:lnTo>
                <a:lnTo>
                  <a:pt x="911" y="530"/>
                </a:lnTo>
                <a:lnTo>
                  <a:pt x="904" y="536"/>
                </a:lnTo>
                <a:lnTo>
                  <a:pt x="896" y="541"/>
                </a:lnTo>
                <a:lnTo>
                  <a:pt x="896" y="541"/>
                </a:lnTo>
                <a:lnTo>
                  <a:pt x="913" y="520"/>
                </a:lnTo>
                <a:lnTo>
                  <a:pt x="920" y="509"/>
                </a:lnTo>
                <a:lnTo>
                  <a:pt x="927" y="496"/>
                </a:lnTo>
                <a:lnTo>
                  <a:pt x="927" y="496"/>
                </a:lnTo>
                <a:lnTo>
                  <a:pt x="927" y="493"/>
                </a:lnTo>
                <a:lnTo>
                  <a:pt x="929" y="491"/>
                </a:lnTo>
                <a:lnTo>
                  <a:pt x="929" y="491"/>
                </a:lnTo>
                <a:lnTo>
                  <a:pt x="933" y="489"/>
                </a:lnTo>
                <a:lnTo>
                  <a:pt x="939" y="489"/>
                </a:lnTo>
                <a:lnTo>
                  <a:pt x="948" y="491"/>
                </a:lnTo>
                <a:lnTo>
                  <a:pt x="948" y="491"/>
                </a:lnTo>
                <a:close/>
                <a:moveTo>
                  <a:pt x="912" y="489"/>
                </a:moveTo>
                <a:lnTo>
                  <a:pt x="867" y="534"/>
                </a:lnTo>
                <a:lnTo>
                  <a:pt x="867" y="534"/>
                </a:lnTo>
                <a:lnTo>
                  <a:pt x="873" y="523"/>
                </a:lnTo>
                <a:lnTo>
                  <a:pt x="880" y="512"/>
                </a:lnTo>
                <a:lnTo>
                  <a:pt x="895" y="489"/>
                </a:lnTo>
                <a:lnTo>
                  <a:pt x="895" y="489"/>
                </a:lnTo>
                <a:lnTo>
                  <a:pt x="898" y="489"/>
                </a:lnTo>
                <a:lnTo>
                  <a:pt x="902" y="489"/>
                </a:lnTo>
                <a:lnTo>
                  <a:pt x="912" y="489"/>
                </a:lnTo>
                <a:lnTo>
                  <a:pt x="912" y="489"/>
                </a:lnTo>
                <a:close/>
                <a:moveTo>
                  <a:pt x="873" y="492"/>
                </a:moveTo>
                <a:lnTo>
                  <a:pt x="873" y="492"/>
                </a:lnTo>
                <a:lnTo>
                  <a:pt x="856" y="502"/>
                </a:lnTo>
                <a:lnTo>
                  <a:pt x="842" y="514"/>
                </a:lnTo>
                <a:lnTo>
                  <a:pt x="814" y="538"/>
                </a:lnTo>
                <a:lnTo>
                  <a:pt x="814" y="538"/>
                </a:lnTo>
                <a:lnTo>
                  <a:pt x="814" y="543"/>
                </a:lnTo>
                <a:lnTo>
                  <a:pt x="812" y="545"/>
                </a:lnTo>
                <a:lnTo>
                  <a:pt x="809" y="548"/>
                </a:lnTo>
                <a:lnTo>
                  <a:pt x="807" y="551"/>
                </a:lnTo>
                <a:lnTo>
                  <a:pt x="811" y="541"/>
                </a:lnTo>
                <a:lnTo>
                  <a:pt x="812" y="538"/>
                </a:lnTo>
                <a:lnTo>
                  <a:pt x="814" y="538"/>
                </a:lnTo>
                <a:lnTo>
                  <a:pt x="814" y="538"/>
                </a:lnTo>
                <a:lnTo>
                  <a:pt x="818" y="533"/>
                </a:lnTo>
                <a:lnTo>
                  <a:pt x="822" y="526"/>
                </a:lnTo>
                <a:lnTo>
                  <a:pt x="830" y="512"/>
                </a:lnTo>
                <a:lnTo>
                  <a:pt x="835" y="503"/>
                </a:lnTo>
                <a:lnTo>
                  <a:pt x="839" y="498"/>
                </a:lnTo>
                <a:lnTo>
                  <a:pt x="845" y="492"/>
                </a:lnTo>
                <a:lnTo>
                  <a:pt x="852" y="489"/>
                </a:lnTo>
                <a:lnTo>
                  <a:pt x="852" y="489"/>
                </a:lnTo>
                <a:lnTo>
                  <a:pt x="857" y="489"/>
                </a:lnTo>
                <a:lnTo>
                  <a:pt x="863" y="489"/>
                </a:lnTo>
                <a:lnTo>
                  <a:pt x="868" y="491"/>
                </a:lnTo>
                <a:lnTo>
                  <a:pt x="873" y="492"/>
                </a:lnTo>
                <a:lnTo>
                  <a:pt x="873" y="492"/>
                </a:lnTo>
                <a:close/>
                <a:moveTo>
                  <a:pt x="729" y="602"/>
                </a:moveTo>
                <a:lnTo>
                  <a:pt x="729" y="602"/>
                </a:lnTo>
                <a:lnTo>
                  <a:pt x="738" y="588"/>
                </a:lnTo>
                <a:lnTo>
                  <a:pt x="743" y="581"/>
                </a:lnTo>
                <a:lnTo>
                  <a:pt x="749" y="575"/>
                </a:lnTo>
                <a:lnTo>
                  <a:pt x="749" y="575"/>
                </a:lnTo>
                <a:lnTo>
                  <a:pt x="748" y="573"/>
                </a:lnTo>
                <a:lnTo>
                  <a:pt x="746" y="572"/>
                </a:lnTo>
                <a:lnTo>
                  <a:pt x="746" y="572"/>
                </a:lnTo>
                <a:lnTo>
                  <a:pt x="749" y="568"/>
                </a:lnTo>
                <a:lnTo>
                  <a:pt x="752" y="564"/>
                </a:lnTo>
                <a:lnTo>
                  <a:pt x="755" y="559"/>
                </a:lnTo>
                <a:lnTo>
                  <a:pt x="757" y="555"/>
                </a:lnTo>
                <a:lnTo>
                  <a:pt x="759" y="554"/>
                </a:lnTo>
                <a:lnTo>
                  <a:pt x="756" y="552"/>
                </a:lnTo>
                <a:lnTo>
                  <a:pt x="756" y="552"/>
                </a:lnTo>
                <a:lnTo>
                  <a:pt x="777" y="523"/>
                </a:lnTo>
                <a:lnTo>
                  <a:pt x="788" y="509"/>
                </a:lnTo>
                <a:lnTo>
                  <a:pt x="797" y="492"/>
                </a:lnTo>
                <a:lnTo>
                  <a:pt x="797" y="492"/>
                </a:lnTo>
                <a:lnTo>
                  <a:pt x="800" y="489"/>
                </a:lnTo>
                <a:lnTo>
                  <a:pt x="801" y="489"/>
                </a:lnTo>
                <a:lnTo>
                  <a:pt x="808" y="489"/>
                </a:lnTo>
                <a:lnTo>
                  <a:pt x="825" y="491"/>
                </a:lnTo>
                <a:lnTo>
                  <a:pt x="825" y="491"/>
                </a:lnTo>
                <a:lnTo>
                  <a:pt x="791" y="520"/>
                </a:lnTo>
                <a:lnTo>
                  <a:pt x="776" y="536"/>
                </a:lnTo>
                <a:lnTo>
                  <a:pt x="760" y="551"/>
                </a:lnTo>
                <a:lnTo>
                  <a:pt x="762" y="555"/>
                </a:lnTo>
                <a:lnTo>
                  <a:pt x="762" y="555"/>
                </a:lnTo>
                <a:lnTo>
                  <a:pt x="759" y="558"/>
                </a:lnTo>
                <a:lnTo>
                  <a:pt x="756" y="564"/>
                </a:lnTo>
                <a:lnTo>
                  <a:pt x="752" y="572"/>
                </a:lnTo>
                <a:lnTo>
                  <a:pt x="752" y="572"/>
                </a:lnTo>
                <a:lnTo>
                  <a:pt x="769" y="554"/>
                </a:lnTo>
                <a:lnTo>
                  <a:pt x="787" y="536"/>
                </a:lnTo>
                <a:lnTo>
                  <a:pt x="807" y="517"/>
                </a:lnTo>
                <a:lnTo>
                  <a:pt x="828" y="499"/>
                </a:lnTo>
                <a:lnTo>
                  <a:pt x="828" y="499"/>
                </a:lnTo>
                <a:lnTo>
                  <a:pt x="826" y="506"/>
                </a:lnTo>
                <a:lnTo>
                  <a:pt x="823" y="512"/>
                </a:lnTo>
                <a:lnTo>
                  <a:pt x="821" y="519"/>
                </a:lnTo>
                <a:lnTo>
                  <a:pt x="815" y="524"/>
                </a:lnTo>
                <a:lnTo>
                  <a:pt x="815" y="524"/>
                </a:lnTo>
                <a:lnTo>
                  <a:pt x="814" y="521"/>
                </a:lnTo>
                <a:lnTo>
                  <a:pt x="814" y="523"/>
                </a:lnTo>
                <a:lnTo>
                  <a:pt x="811" y="527"/>
                </a:lnTo>
                <a:lnTo>
                  <a:pt x="812" y="530"/>
                </a:lnTo>
                <a:lnTo>
                  <a:pt x="812" y="530"/>
                </a:lnTo>
                <a:lnTo>
                  <a:pt x="802" y="543"/>
                </a:lnTo>
                <a:lnTo>
                  <a:pt x="793" y="555"/>
                </a:lnTo>
                <a:lnTo>
                  <a:pt x="781" y="569"/>
                </a:lnTo>
                <a:lnTo>
                  <a:pt x="773" y="582"/>
                </a:lnTo>
                <a:lnTo>
                  <a:pt x="773" y="582"/>
                </a:lnTo>
                <a:lnTo>
                  <a:pt x="764" y="593"/>
                </a:lnTo>
                <a:lnTo>
                  <a:pt x="763" y="596"/>
                </a:lnTo>
                <a:lnTo>
                  <a:pt x="762" y="599"/>
                </a:lnTo>
                <a:lnTo>
                  <a:pt x="763" y="602"/>
                </a:lnTo>
                <a:lnTo>
                  <a:pt x="764" y="606"/>
                </a:lnTo>
                <a:lnTo>
                  <a:pt x="764" y="606"/>
                </a:lnTo>
                <a:lnTo>
                  <a:pt x="748" y="603"/>
                </a:lnTo>
                <a:lnTo>
                  <a:pt x="729" y="602"/>
                </a:lnTo>
                <a:lnTo>
                  <a:pt x="729" y="602"/>
                </a:lnTo>
                <a:close/>
                <a:moveTo>
                  <a:pt x="769" y="604"/>
                </a:moveTo>
                <a:lnTo>
                  <a:pt x="769" y="604"/>
                </a:lnTo>
                <a:lnTo>
                  <a:pt x="791" y="576"/>
                </a:lnTo>
                <a:lnTo>
                  <a:pt x="816" y="550"/>
                </a:lnTo>
                <a:lnTo>
                  <a:pt x="843" y="524"/>
                </a:lnTo>
                <a:lnTo>
                  <a:pt x="871" y="502"/>
                </a:lnTo>
                <a:lnTo>
                  <a:pt x="871" y="502"/>
                </a:lnTo>
                <a:lnTo>
                  <a:pt x="871" y="507"/>
                </a:lnTo>
                <a:lnTo>
                  <a:pt x="871" y="513"/>
                </a:lnTo>
                <a:lnTo>
                  <a:pt x="868" y="519"/>
                </a:lnTo>
                <a:lnTo>
                  <a:pt x="864" y="521"/>
                </a:lnTo>
                <a:lnTo>
                  <a:pt x="863" y="523"/>
                </a:lnTo>
                <a:lnTo>
                  <a:pt x="860" y="526"/>
                </a:lnTo>
                <a:lnTo>
                  <a:pt x="860" y="526"/>
                </a:lnTo>
                <a:lnTo>
                  <a:pt x="846" y="547"/>
                </a:lnTo>
                <a:lnTo>
                  <a:pt x="832" y="566"/>
                </a:lnTo>
                <a:lnTo>
                  <a:pt x="816" y="586"/>
                </a:lnTo>
                <a:lnTo>
                  <a:pt x="804" y="606"/>
                </a:lnTo>
                <a:lnTo>
                  <a:pt x="804" y="606"/>
                </a:lnTo>
                <a:lnTo>
                  <a:pt x="801" y="606"/>
                </a:lnTo>
                <a:lnTo>
                  <a:pt x="798" y="607"/>
                </a:lnTo>
                <a:lnTo>
                  <a:pt x="787" y="606"/>
                </a:lnTo>
                <a:lnTo>
                  <a:pt x="769" y="604"/>
                </a:lnTo>
                <a:lnTo>
                  <a:pt x="769" y="604"/>
                </a:lnTo>
                <a:close/>
                <a:moveTo>
                  <a:pt x="850" y="557"/>
                </a:moveTo>
                <a:lnTo>
                  <a:pt x="850" y="557"/>
                </a:lnTo>
                <a:lnTo>
                  <a:pt x="849" y="561"/>
                </a:lnTo>
                <a:lnTo>
                  <a:pt x="847" y="565"/>
                </a:lnTo>
                <a:lnTo>
                  <a:pt x="845" y="568"/>
                </a:lnTo>
                <a:lnTo>
                  <a:pt x="840" y="569"/>
                </a:lnTo>
                <a:lnTo>
                  <a:pt x="840" y="569"/>
                </a:lnTo>
                <a:lnTo>
                  <a:pt x="842" y="566"/>
                </a:lnTo>
                <a:lnTo>
                  <a:pt x="845" y="564"/>
                </a:lnTo>
                <a:lnTo>
                  <a:pt x="850" y="557"/>
                </a:lnTo>
                <a:lnTo>
                  <a:pt x="850" y="557"/>
                </a:lnTo>
                <a:close/>
                <a:moveTo>
                  <a:pt x="819" y="606"/>
                </a:moveTo>
                <a:lnTo>
                  <a:pt x="819" y="606"/>
                </a:lnTo>
                <a:lnTo>
                  <a:pt x="825" y="597"/>
                </a:lnTo>
                <a:lnTo>
                  <a:pt x="828" y="589"/>
                </a:lnTo>
                <a:lnTo>
                  <a:pt x="832" y="581"/>
                </a:lnTo>
                <a:lnTo>
                  <a:pt x="835" y="576"/>
                </a:lnTo>
                <a:lnTo>
                  <a:pt x="839" y="573"/>
                </a:lnTo>
                <a:lnTo>
                  <a:pt x="837" y="582"/>
                </a:lnTo>
                <a:lnTo>
                  <a:pt x="837" y="582"/>
                </a:lnTo>
                <a:lnTo>
                  <a:pt x="874" y="540"/>
                </a:lnTo>
                <a:lnTo>
                  <a:pt x="892" y="520"/>
                </a:lnTo>
                <a:lnTo>
                  <a:pt x="913" y="500"/>
                </a:lnTo>
                <a:lnTo>
                  <a:pt x="913" y="500"/>
                </a:lnTo>
                <a:lnTo>
                  <a:pt x="912" y="506"/>
                </a:lnTo>
                <a:lnTo>
                  <a:pt x="911" y="510"/>
                </a:lnTo>
                <a:lnTo>
                  <a:pt x="906" y="517"/>
                </a:lnTo>
                <a:lnTo>
                  <a:pt x="899" y="523"/>
                </a:lnTo>
                <a:lnTo>
                  <a:pt x="892" y="533"/>
                </a:lnTo>
                <a:lnTo>
                  <a:pt x="894" y="537"/>
                </a:lnTo>
                <a:lnTo>
                  <a:pt x="894" y="537"/>
                </a:lnTo>
                <a:lnTo>
                  <a:pt x="868" y="571"/>
                </a:lnTo>
                <a:lnTo>
                  <a:pt x="857" y="589"/>
                </a:lnTo>
                <a:lnTo>
                  <a:pt x="846" y="606"/>
                </a:lnTo>
                <a:lnTo>
                  <a:pt x="819" y="606"/>
                </a:lnTo>
                <a:close/>
                <a:moveTo>
                  <a:pt x="894" y="604"/>
                </a:moveTo>
                <a:lnTo>
                  <a:pt x="894" y="604"/>
                </a:lnTo>
                <a:lnTo>
                  <a:pt x="916" y="572"/>
                </a:lnTo>
                <a:lnTo>
                  <a:pt x="926" y="555"/>
                </a:lnTo>
                <a:lnTo>
                  <a:pt x="936" y="537"/>
                </a:lnTo>
                <a:lnTo>
                  <a:pt x="936" y="537"/>
                </a:lnTo>
                <a:lnTo>
                  <a:pt x="922" y="552"/>
                </a:lnTo>
                <a:lnTo>
                  <a:pt x="906" y="569"/>
                </a:lnTo>
                <a:lnTo>
                  <a:pt x="892" y="588"/>
                </a:lnTo>
                <a:lnTo>
                  <a:pt x="881" y="607"/>
                </a:lnTo>
                <a:lnTo>
                  <a:pt x="860" y="607"/>
                </a:lnTo>
                <a:lnTo>
                  <a:pt x="891" y="555"/>
                </a:lnTo>
                <a:lnTo>
                  <a:pt x="891" y="555"/>
                </a:lnTo>
                <a:lnTo>
                  <a:pt x="892" y="558"/>
                </a:lnTo>
                <a:lnTo>
                  <a:pt x="891" y="561"/>
                </a:lnTo>
                <a:lnTo>
                  <a:pt x="889" y="564"/>
                </a:lnTo>
                <a:lnTo>
                  <a:pt x="889" y="568"/>
                </a:lnTo>
                <a:lnTo>
                  <a:pt x="889" y="568"/>
                </a:lnTo>
                <a:lnTo>
                  <a:pt x="904" y="551"/>
                </a:lnTo>
                <a:lnTo>
                  <a:pt x="919" y="534"/>
                </a:lnTo>
                <a:lnTo>
                  <a:pt x="951" y="502"/>
                </a:lnTo>
                <a:lnTo>
                  <a:pt x="951" y="502"/>
                </a:lnTo>
                <a:lnTo>
                  <a:pt x="948" y="507"/>
                </a:lnTo>
                <a:lnTo>
                  <a:pt x="944" y="513"/>
                </a:lnTo>
                <a:lnTo>
                  <a:pt x="939" y="520"/>
                </a:lnTo>
                <a:lnTo>
                  <a:pt x="937" y="523"/>
                </a:lnTo>
                <a:lnTo>
                  <a:pt x="936" y="527"/>
                </a:lnTo>
                <a:lnTo>
                  <a:pt x="936" y="527"/>
                </a:lnTo>
                <a:lnTo>
                  <a:pt x="939" y="526"/>
                </a:lnTo>
                <a:lnTo>
                  <a:pt x="946" y="523"/>
                </a:lnTo>
                <a:lnTo>
                  <a:pt x="948" y="521"/>
                </a:lnTo>
                <a:lnTo>
                  <a:pt x="953" y="520"/>
                </a:lnTo>
                <a:lnTo>
                  <a:pt x="954" y="516"/>
                </a:lnTo>
                <a:lnTo>
                  <a:pt x="956" y="512"/>
                </a:lnTo>
                <a:lnTo>
                  <a:pt x="956" y="512"/>
                </a:lnTo>
                <a:lnTo>
                  <a:pt x="956" y="509"/>
                </a:lnTo>
                <a:lnTo>
                  <a:pt x="957" y="506"/>
                </a:lnTo>
                <a:lnTo>
                  <a:pt x="957" y="506"/>
                </a:lnTo>
                <a:lnTo>
                  <a:pt x="954" y="505"/>
                </a:lnTo>
                <a:lnTo>
                  <a:pt x="953" y="502"/>
                </a:lnTo>
                <a:lnTo>
                  <a:pt x="954" y="499"/>
                </a:lnTo>
                <a:lnTo>
                  <a:pt x="957" y="498"/>
                </a:lnTo>
                <a:lnTo>
                  <a:pt x="957" y="498"/>
                </a:lnTo>
                <a:lnTo>
                  <a:pt x="960" y="498"/>
                </a:lnTo>
                <a:lnTo>
                  <a:pt x="958" y="499"/>
                </a:lnTo>
                <a:lnTo>
                  <a:pt x="957" y="502"/>
                </a:lnTo>
                <a:lnTo>
                  <a:pt x="957" y="505"/>
                </a:lnTo>
                <a:lnTo>
                  <a:pt x="957" y="506"/>
                </a:lnTo>
                <a:lnTo>
                  <a:pt x="957" y="506"/>
                </a:lnTo>
                <a:lnTo>
                  <a:pt x="961" y="500"/>
                </a:lnTo>
                <a:lnTo>
                  <a:pt x="967" y="493"/>
                </a:lnTo>
                <a:lnTo>
                  <a:pt x="970" y="492"/>
                </a:lnTo>
                <a:lnTo>
                  <a:pt x="974" y="489"/>
                </a:lnTo>
                <a:lnTo>
                  <a:pt x="978" y="489"/>
                </a:lnTo>
                <a:lnTo>
                  <a:pt x="984" y="491"/>
                </a:lnTo>
                <a:lnTo>
                  <a:pt x="984" y="491"/>
                </a:lnTo>
                <a:lnTo>
                  <a:pt x="946" y="550"/>
                </a:lnTo>
                <a:lnTo>
                  <a:pt x="908" y="610"/>
                </a:lnTo>
                <a:lnTo>
                  <a:pt x="908" y="610"/>
                </a:lnTo>
                <a:lnTo>
                  <a:pt x="902" y="604"/>
                </a:lnTo>
                <a:lnTo>
                  <a:pt x="898" y="603"/>
                </a:lnTo>
                <a:lnTo>
                  <a:pt x="894" y="604"/>
                </a:lnTo>
                <a:lnTo>
                  <a:pt x="894" y="604"/>
                </a:lnTo>
                <a:close/>
                <a:moveTo>
                  <a:pt x="920" y="607"/>
                </a:moveTo>
                <a:lnTo>
                  <a:pt x="920" y="607"/>
                </a:lnTo>
                <a:lnTo>
                  <a:pt x="930" y="590"/>
                </a:lnTo>
                <a:lnTo>
                  <a:pt x="940" y="578"/>
                </a:lnTo>
                <a:lnTo>
                  <a:pt x="951" y="565"/>
                </a:lnTo>
                <a:lnTo>
                  <a:pt x="964" y="552"/>
                </a:lnTo>
                <a:lnTo>
                  <a:pt x="964" y="552"/>
                </a:lnTo>
                <a:lnTo>
                  <a:pt x="992" y="526"/>
                </a:lnTo>
                <a:lnTo>
                  <a:pt x="1006" y="513"/>
                </a:lnTo>
                <a:lnTo>
                  <a:pt x="1022" y="502"/>
                </a:lnTo>
                <a:lnTo>
                  <a:pt x="1022" y="502"/>
                </a:lnTo>
                <a:lnTo>
                  <a:pt x="1013" y="516"/>
                </a:lnTo>
                <a:lnTo>
                  <a:pt x="1005" y="530"/>
                </a:lnTo>
                <a:lnTo>
                  <a:pt x="986" y="557"/>
                </a:lnTo>
                <a:lnTo>
                  <a:pt x="968" y="582"/>
                </a:lnTo>
                <a:lnTo>
                  <a:pt x="950" y="607"/>
                </a:lnTo>
                <a:lnTo>
                  <a:pt x="950" y="607"/>
                </a:lnTo>
                <a:lnTo>
                  <a:pt x="948" y="610"/>
                </a:lnTo>
                <a:lnTo>
                  <a:pt x="944" y="611"/>
                </a:lnTo>
                <a:lnTo>
                  <a:pt x="936" y="611"/>
                </a:lnTo>
                <a:lnTo>
                  <a:pt x="927" y="610"/>
                </a:lnTo>
                <a:lnTo>
                  <a:pt x="920" y="607"/>
                </a:lnTo>
                <a:lnTo>
                  <a:pt x="920" y="607"/>
                </a:lnTo>
                <a:close/>
                <a:moveTo>
                  <a:pt x="961" y="609"/>
                </a:moveTo>
                <a:lnTo>
                  <a:pt x="961" y="609"/>
                </a:lnTo>
                <a:lnTo>
                  <a:pt x="984" y="581"/>
                </a:lnTo>
                <a:lnTo>
                  <a:pt x="1008" y="554"/>
                </a:lnTo>
                <a:lnTo>
                  <a:pt x="1033" y="530"/>
                </a:lnTo>
                <a:lnTo>
                  <a:pt x="1060" y="506"/>
                </a:lnTo>
                <a:lnTo>
                  <a:pt x="1060" y="506"/>
                </a:lnTo>
                <a:lnTo>
                  <a:pt x="1060" y="513"/>
                </a:lnTo>
                <a:lnTo>
                  <a:pt x="1058" y="519"/>
                </a:lnTo>
                <a:lnTo>
                  <a:pt x="1058" y="519"/>
                </a:lnTo>
                <a:lnTo>
                  <a:pt x="1045" y="537"/>
                </a:lnTo>
                <a:lnTo>
                  <a:pt x="1031" y="555"/>
                </a:lnTo>
                <a:lnTo>
                  <a:pt x="1016" y="575"/>
                </a:lnTo>
                <a:lnTo>
                  <a:pt x="1009" y="583"/>
                </a:lnTo>
                <a:lnTo>
                  <a:pt x="999" y="592"/>
                </a:lnTo>
                <a:lnTo>
                  <a:pt x="999" y="592"/>
                </a:lnTo>
                <a:lnTo>
                  <a:pt x="995" y="597"/>
                </a:lnTo>
                <a:lnTo>
                  <a:pt x="985" y="606"/>
                </a:lnTo>
                <a:lnTo>
                  <a:pt x="981" y="610"/>
                </a:lnTo>
                <a:lnTo>
                  <a:pt x="974" y="611"/>
                </a:lnTo>
                <a:lnTo>
                  <a:pt x="968" y="611"/>
                </a:lnTo>
                <a:lnTo>
                  <a:pt x="961" y="609"/>
                </a:lnTo>
                <a:lnTo>
                  <a:pt x="961" y="609"/>
                </a:lnTo>
                <a:close/>
                <a:moveTo>
                  <a:pt x="1000" y="611"/>
                </a:moveTo>
                <a:lnTo>
                  <a:pt x="1000" y="611"/>
                </a:lnTo>
                <a:lnTo>
                  <a:pt x="1010" y="597"/>
                </a:lnTo>
                <a:lnTo>
                  <a:pt x="1013" y="593"/>
                </a:lnTo>
                <a:lnTo>
                  <a:pt x="1020" y="590"/>
                </a:lnTo>
                <a:lnTo>
                  <a:pt x="1020" y="590"/>
                </a:lnTo>
                <a:lnTo>
                  <a:pt x="1016" y="590"/>
                </a:lnTo>
                <a:lnTo>
                  <a:pt x="1015" y="590"/>
                </a:lnTo>
                <a:lnTo>
                  <a:pt x="1015" y="589"/>
                </a:lnTo>
                <a:lnTo>
                  <a:pt x="1015" y="588"/>
                </a:lnTo>
                <a:lnTo>
                  <a:pt x="1017" y="585"/>
                </a:lnTo>
                <a:lnTo>
                  <a:pt x="1020" y="583"/>
                </a:lnTo>
                <a:lnTo>
                  <a:pt x="1031" y="571"/>
                </a:lnTo>
                <a:lnTo>
                  <a:pt x="1022" y="586"/>
                </a:lnTo>
                <a:lnTo>
                  <a:pt x="1022" y="586"/>
                </a:lnTo>
                <a:lnTo>
                  <a:pt x="1071" y="540"/>
                </a:lnTo>
                <a:lnTo>
                  <a:pt x="1096" y="519"/>
                </a:lnTo>
                <a:lnTo>
                  <a:pt x="1121" y="498"/>
                </a:lnTo>
                <a:lnTo>
                  <a:pt x="1121" y="498"/>
                </a:lnTo>
                <a:lnTo>
                  <a:pt x="1126" y="493"/>
                </a:lnTo>
                <a:lnTo>
                  <a:pt x="1127" y="495"/>
                </a:lnTo>
                <a:lnTo>
                  <a:pt x="1126" y="496"/>
                </a:lnTo>
                <a:lnTo>
                  <a:pt x="1124" y="500"/>
                </a:lnTo>
                <a:lnTo>
                  <a:pt x="1123" y="505"/>
                </a:lnTo>
                <a:lnTo>
                  <a:pt x="1123" y="505"/>
                </a:lnTo>
                <a:lnTo>
                  <a:pt x="1120" y="506"/>
                </a:lnTo>
                <a:lnTo>
                  <a:pt x="1117" y="507"/>
                </a:lnTo>
                <a:lnTo>
                  <a:pt x="1114" y="509"/>
                </a:lnTo>
                <a:lnTo>
                  <a:pt x="1113" y="510"/>
                </a:lnTo>
                <a:lnTo>
                  <a:pt x="1113" y="510"/>
                </a:lnTo>
                <a:lnTo>
                  <a:pt x="1103" y="524"/>
                </a:lnTo>
                <a:lnTo>
                  <a:pt x="1093" y="537"/>
                </a:lnTo>
                <a:lnTo>
                  <a:pt x="1074" y="561"/>
                </a:lnTo>
                <a:lnTo>
                  <a:pt x="1052" y="585"/>
                </a:lnTo>
                <a:lnTo>
                  <a:pt x="1043" y="597"/>
                </a:lnTo>
                <a:lnTo>
                  <a:pt x="1034" y="611"/>
                </a:lnTo>
                <a:lnTo>
                  <a:pt x="1034" y="611"/>
                </a:lnTo>
                <a:lnTo>
                  <a:pt x="1031" y="613"/>
                </a:lnTo>
                <a:lnTo>
                  <a:pt x="1027" y="614"/>
                </a:lnTo>
                <a:lnTo>
                  <a:pt x="1017" y="616"/>
                </a:lnTo>
                <a:lnTo>
                  <a:pt x="1008" y="614"/>
                </a:lnTo>
                <a:lnTo>
                  <a:pt x="1000" y="611"/>
                </a:lnTo>
                <a:lnTo>
                  <a:pt x="1000" y="611"/>
                </a:lnTo>
                <a:close/>
                <a:moveTo>
                  <a:pt x="1078" y="602"/>
                </a:moveTo>
                <a:lnTo>
                  <a:pt x="1076" y="606"/>
                </a:lnTo>
                <a:lnTo>
                  <a:pt x="1075" y="607"/>
                </a:lnTo>
                <a:lnTo>
                  <a:pt x="1072" y="609"/>
                </a:lnTo>
                <a:lnTo>
                  <a:pt x="1072" y="609"/>
                </a:lnTo>
                <a:lnTo>
                  <a:pt x="1071" y="610"/>
                </a:lnTo>
                <a:lnTo>
                  <a:pt x="1071" y="610"/>
                </a:lnTo>
                <a:lnTo>
                  <a:pt x="1068" y="613"/>
                </a:lnTo>
                <a:lnTo>
                  <a:pt x="1065" y="616"/>
                </a:lnTo>
                <a:lnTo>
                  <a:pt x="1058" y="616"/>
                </a:lnTo>
                <a:lnTo>
                  <a:pt x="1051" y="616"/>
                </a:lnTo>
                <a:lnTo>
                  <a:pt x="1044" y="616"/>
                </a:lnTo>
                <a:lnTo>
                  <a:pt x="1044" y="616"/>
                </a:lnTo>
                <a:lnTo>
                  <a:pt x="1092" y="571"/>
                </a:lnTo>
                <a:lnTo>
                  <a:pt x="1116" y="548"/>
                </a:lnTo>
                <a:lnTo>
                  <a:pt x="1140" y="527"/>
                </a:lnTo>
                <a:lnTo>
                  <a:pt x="1099" y="581"/>
                </a:lnTo>
                <a:lnTo>
                  <a:pt x="1097" y="581"/>
                </a:lnTo>
                <a:lnTo>
                  <a:pt x="1096" y="583"/>
                </a:lnTo>
                <a:lnTo>
                  <a:pt x="1096" y="585"/>
                </a:lnTo>
                <a:lnTo>
                  <a:pt x="1096" y="585"/>
                </a:lnTo>
                <a:lnTo>
                  <a:pt x="1092" y="589"/>
                </a:lnTo>
                <a:lnTo>
                  <a:pt x="1089" y="593"/>
                </a:lnTo>
                <a:lnTo>
                  <a:pt x="1085" y="599"/>
                </a:lnTo>
                <a:lnTo>
                  <a:pt x="1081" y="602"/>
                </a:lnTo>
                <a:lnTo>
                  <a:pt x="1078" y="602"/>
                </a:lnTo>
                <a:close/>
                <a:moveTo>
                  <a:pt x="1171" y="610"/>
                </a:moveTo>
                <a:lnTo>
                  <a:pt x="1171" y="610"/>
                </a:lnTo>
                <a:lnTo>
                  <a:pt x="1180" y="600"/>
                </a:lnTo>
                <a:lnTo>
                  <a:pt x="1190" y="590"/>
                </a:lnTo>
                <a:lnTo>
                  <a:pt x="1200" y="579"/>
                </a:lnTo>
                <a:lnTo>
                  <a:pt x="1210" y="572"/>
                </a:lnTo>
                <a:lnTo>
                  <a:pt x="1210" y="572"/>
                </a:lnTo>
                <a:lnTo>
                  <a:pt x="1210" y="573"/>
                </a:lnTo>
                <a:lnTo>
                  <a:pt x="1210" y="573"/>
                </a:lnTo>
                <a:lnTo>
                  <a:pt x="1210" y="573"/>
                </a:lnTo>
                <a:lnTo>
                  <a:pt x="1210" y="573"/>
                </a:lnTo>
                <a:lnTo>
                  <a:pt x="1203" y="585"/>
                </a:lnTo>
                <a:lnTo>
                  <a:pt x="1193" y="596"/>
                </a:lnTo>
                <a:lnTo>
                  <a:pt x="1183" y="604"/>
                </a:lnTo>
                <a:lnTo>
                  <a:pt x="1178" y="607"/>
                </a:lnTo>
                <a:lnTo>
                  <a:pt x="1171" y="610"/>
                </a:lnTo>
                <a:lnTo>
                  <a:pt x="1171" y="610"/>
                </a:lnTo>
                <a:close/>
                <a:moveTo>
                  <a:pt x="1214" y="568"/>
                </a:moveTo>
                <a:lnTo>
                  <a:pt x="1214" y="568"/>
                </a:lnTo>
                <a:lnTo>
                  <a:pt x="1218" y="561"/>
                </a:lnTo>
                <a:lnTo>
                  <a:pt x="1223" y="554"/>
                </a:lnTo>
                <a:lnTo>
                  <a:pt x="1232" y="541"/>
                </a:lnTo>
                <a:lnTo>
                  <a:pt x="1253" y="520"/>
                </a:lnTo>
                <a:lnTo>
                  <a:pt x="1253" y="520"/>
                </a:lnTo>
                <a:lnTo>
                  <a:pt x="1258" y="513"/>
                </a:lnTo>
                <a:lnTo>
                  <a:pt x="1260" y="506"/>
                </a:lnTo>
                <a:lnTo>
                  <a:pt x="1256" y="507"/>
                </a:lnTo>
                <a:lnTo>
                  <a:pt x="1256" y="507"/>
                </a:lnTo>
                <a:lnTo>
                  <a:pt x="1255" y="512"/>
                </a:lnTo>
                <a:lnTo>
                  <a:pt x="1253" y="513"/>
                </a:lnTo>
                <a:lnTo>
                  <a:pt x="1251" y="514"/>
                </a:lnTo>
                <a:lnTo>
                  <a:pt x="1249" y="513"/>
                </a:lnTo>
                <a:lnTo>
                  <a:pt x="1246" y="513"/>
                </a:lnTo>
                <a:lnTo>
                  <a:pt x="1244" y="514"/>
                </a:lnTo>
                <a:lnTo>
                  <a:pt x="1242" y="516"/>
                </a:lnTo>
                <a:lnTo>
                  <a:pt x="1241" y="520"/>
                </a:lnTo>
                <a:lnTo>
                  <a:pt x="1246" y="517"/>
                </a:lnTo>
                <a:lnTo>
                  <a:pt x="1246" y="517"/>
                </a:lnTo>
                <a:lnTo>
                  <a:pt x="1246" y="521"/>
                </a:lnTo>
                <a:lnTo>
                  <a:pt x="1244" y="524"/>
                </a:lnTo>
                <a:lnTo>
                  <a:pt x="1241" y="527"/>
                </a:lnTo>
                <a:lnTo>
                  <a:pt x="1237" y="530"/>
                </a:lnTo>
                <a:lnTo>
                  <a:pt x="1237" y="530"/>
                </a:lnTo>
                <a:lnTo>
                  <a:pt x="1227" y="543"/>
                </a:lnTo>
                <a:lnTo>
                  <a:pt x="1214" y="555"/>
                </a:lnTo>
                <a:lnTo>
                  <a:pt x="1200" y="569"/>
                </a:lnTo>
                <a:lnTo>
                  <a:pt x="1187" y="583"/>
                </a:lnTo>
                <a:lnTo>
                  <a:pt x="1186" y="583"/>
                </a:lnTo>
                <a:lnTo>
                  <a:pt x="1186" y="585"/>
                </a:lnTo>
                <a:lnTo>
                  <a:pt x="1182" y="589"/>
                </a:lnTo>
                <a:lnTo>
                  <a:pt x="1180" y="589"/>
                </a:lnTo>
                <a:lnTo>
                  <a:pt x="1178" y="590"/>
                </a:lnTo>
                <a:lnTo>
                  <a:pt x="1173" y="595"/>
                </a:lnTo>
                <a:lnTo>
                  <a:pt x="1173" y="596"/>
                </a:lnTo>
                <a:lnTo>
                  <a:pt x="1173" y="596"/>
                </a:lnTo>
                <a:lnTo>
                  <a:pt x="1171" y="602"/>
                </a:lnTo>
                <a:lnTo>
                  <a:pt x="1166" y="607"/>
                </a:lnTo>
                <a:lnTo>
                  <a:pt x="1161" y="611"/>
                </a:lnTo>
                <a:lnTo>
                  <a:pt x="1158" y="614"/>
                </a:lnTo>
                <a:lnTo>
                  <a:pt x="1154" y="614"/>
                </a:lnTo>
                <a:lnTo>
                  <a:pt x="1154" y="614"/>
                </a:lnTo>
                <a:lnTo>
                  <a:pt x="1137" y="616"/>
                </a:lnTo>
                <a:lnTo>
                  <a:pt x="1119" y="616"/>
                </a:lnTo>
                <a:lnTo>
                  <a:pt x="1082" y="616"/>
                </a:lnTo>
                <a:lnTo>
                  <a:pt x="1082" y="616"/>
                </a:lnTo>
                <a:lnTo>
                  <a:pt x="1113" y="585"/>
                </a:lnTo>
                <a:lnTo>
                  <a:pt x="1145" y="557"/>
                </a:lnTo>
                <a:lnTo>
                  <a:pt x="1211" y="499"/>
                </a:lnTo>
                <a:lnTo>
                  <a:pt x="1211" y="499"/>
                </a:lnTo>
                <a:lnTo>
                  <a:pt x="1214" y="496"/>
                </a:lnTo>
                <a:lnTo>
                  <a:pt x="1218" y="493"/>
                </a:lnTo>
                <a:lnTo>
                  <a:pt x="1224" y="493"/>
                </a:lnTo>
                <a:lnTo>
                  <a:pt x="1225" y="493"/>
                </a:lnTo>
                <a:lnTo>
                  <a:pt x="1227" y="496"/>
                </a:lnTo>
                <a:lnTo>
                  <a:pt x="1227" y="496"/>
                </a:lnTo>
                <a:lnTo>
                  <a:pt x="1217" y="509"/>
                </a:lnTo>
                <a:lnTo>
                  <a:pt x="1207" y="521"/>
                </a:lnTo>
                <a:lnTo>
                  <a:pt x="1186" y="545"/>
                </a:lnTo>
                <a:lnTo>
                  <a:pt x="1141" y="593"/>
                </a:lnTo>
                <a:lnTo>
                  <a:pt x="1141" y="593"/>
                </a:lnTo>
                <a:lnTo>
                  <a:pt x="1138" y="596"/>
                </a:lnTo>
                <a:lnTo>
                  <a:pt x="1135" y="599"/>
                </a:lnTo>
                <a:lnTo>
                  <a:pt x="1134" y="603"/>
                </a:lnTo>
                <a:lnTo>
                  <a:pt x="1137" y="610"/>
                </a:lnTo>
                <a:lnTo>
                  <a:pt x="1137" y="610"/>
                </a:lnTo>
                <a:lnTo>
                  <a:pt x="1196" y="547"/>
                </a:lnTo>
                <a:lnTo>
                  <a:pt x="1227" y="517"/>
                </a:lnTo>
                <a:lnTo>
                  <a:pt x="1259" y="489"/>
                </a:lnTo>
                <a:lnTo>
                  <a:pt x="1259" y="489"/>
                </a:lnTo>
                <a:lnTo>
                  <a:pt x="1260" y="492"/>
                </a:lnTo>
                <a:lnTo>
                  <a:pt x="1262" y="493"/>
                </a:lnTo>
                <a:lnTo>
                  <a:pt x="1259" y="498"/>
                </a:lnTo>
                <a:lnTo>
                  <a:pt x="1258" y="502"/>
                </a:lnTo>
                <a:lnTo>
                  <a:pt x="1259" y="503"/>
                </a:lnTo>
                <a:lnTo>
                  <a:pt x="1260" y="506"/>
                </a:lnTo>
                <a:lnTo>
                  <a:pt x="1260" y="506"/>
                </a:lnTo>
                <a:lnTo>
                  <a:pt x="1263" y="503"/>
                </a:lnTo>
                <a:lnTo>
                  <a:pt x="1267" y="499"/>
                </a:lnTo>
                <a:lnTo>
                  <a:pt x="1269" y="495"/>
                </a:lnTo>
                <a:lnTo>
                  <a:pt x="1272" y="492"/>
                </a:lnTo>
                <a:lnTo>
                  <a:pt x="1272" y="492"/>
                </a:lnTo>
                <a:lnTo>
                  <a:pt x="1279" y="489"/>
                </a:lnTo>
                <a:lnTo>
                  <a:pt x="1280" y="489"/>
                </a:lnTo>
                <a:lnTo>
                  <a:pt x="1280" y="491"/>
                </a:lnTo>
                <a:lnTo>
                  <a:pt x="1279" y="495"/>
                </a:lnTo>
                <a:lnTo>
                  <a:pt x="1276" y="498"/>
                </a:lnTo>
                <a:lnTo>
                  <a:pt x="1276" y="498"/>
                </a:lnTo>
                <a:lnTo>
                  <a:pt x="1245" y="534"/>
                </a:lnTo>
                <a:lnTo>
                  <a:pt x="1231" y="552"/>
                </a:lnTo>
                <a:lnTo>
                  <a:pt x="1214" y="568"/>
                </a:lnTo>
                <a:lnTo>
                  <a:pt x="1214" y="568"/>
                </a:lnTo>
                <a:close/>
                <a:moveTo>
                  <a:pt x="1244" y="493"/>
                </a:moveTo>
                <a:lnTo>
                  <a:pt x="1232" y="502"/>
                </a:lnTo>
                <a:lnTo>
                  <a:pt x="1232" y="502"/>
                </a:lnTo>
                <a:lnTo>
                  <a:pt x="1232" y="498"/>
                </a:lnTo>
                <a:lnTo>
                  <a:pt x="1234" y="495"/>
                </a:lnTo>
                <a:lnTo>
                  <a:pt x="1234" y="495"/>
                </a:lnTo>
                <a:lnTo>
                  <a:pt x="1237" y="493"/>
                </a:lnTo>
                <a:lnTo>
                  <a:pt x="1239" y="492"/>
                </a:lnTo>
                <a:lnTo>
                  <a:pt x="1244" y="493"/>
                </a:lnTo>
                <a:lnTo>
                  <a:pt x="1244" y="493"/>
                </a:lnTo>
                <a:close/>
                <a:moveTo>
                  <a:pt x="1241" y="469"/>
                </a:moveTo>
                <a:lnTo>
                  <a:pt x="1283" y="472"/>
                </a:lnTo>
                <a:lnTo>
                  <a:pt x="1242" y="478"/>
                </a:lnTo>
                <a:lnTo>
                  <a:pt x="1242" y="478"/>
                </a:lnTo>
                <a:lnTo>
                  <a:pt x="1241" y="474"/>
                </a:lnTo>
                <a:lnTo>
                  <a:pt x="1241" y="472"/>
                </a:lnTo>
                <a:lnTo>
                  <a:pt x="1241" y="469"/>
                </a:lnTo>
                <a:lnTo>
                  <a:pt x="1241" y="469"/>
                </a:lnTo>
                <a:close/>
                <a:moveTo>
                  <a:pt x="1224" y="606"/>
                </a:moveTo>
                <a:lnTo>
                  <a:pt x="1224" y="606"/>
                </a:lnTo>
                <a:lnTo>
                  <a:pt x="1241" y="576"/>
                </a:lnTo>
                <a:lnTo>
                  <a:pt x="1260" y="548"/>
                </a:lnTo>
                <a:lnTo>
                  <a:pt x="1280" y="520"/>
                </a:lnTo>
                <a:lnTo>
                  <a:pt x="1301" y="493"/>
                </a:lnTo>
                <a:lnTo>
                  <a:pt x="1301" y="493"/>
                </a:lnTo>
                <a:lnTo>
                  <a:pt x="1301" y="492"/>
                </a:lnTo>
                <a:lnTo>
                  <a:pt x="1301" y="489"/>
                </a:lnTo>
                <a:lnTo>
                  <a:pt x="1301" y="489"/>
                </a:lnTo>
                <a:lnTo>
                  <a:pt x="1303" y="488"/>
                </a:lnTo>
                <a:lnTo>
                  <a:pt x="1305" y="488"/>
                </a:lnTo>
                <a:lnTo>
                  <a:pt x="1307" y="491"/>
                </a:lnTo>
                <a:lnTo>
                  <a:pt x="1307" y="493"/>
                </a:lnTo>
                <a:lnTo>
                  <a:pt x="1308" y="500"/>
                </a:lnTo>
                <a:lnTo>
                  <a:pt x="1307" y="505"/>
                </a:lnTo>
                <a:lnTo>
                  <a:pt x="1307" y="505"/>
                </a:lnTo>
                <a:lnTo>
                  <a:pt x="1286" y="529"/>
                </a:lnTo>
                <a:lnTo>
                  <a:pt x="1265" y="554"/>
                </a:lnTo>
                <a:lnTo>
                  <a:pt x="1244" y="579"/>
                </a:lnTo>
                <a:lnTo>
                  <a:pt x="1224" y="606"/>
                </a:lnTo>
                <a:lnTo>
                  <a:pt x="1224" y="606"/>
                </a:lnTo>
                <a:close/>
                <a:moveTo>
                  <a:pt x="1283" y="602"/>
                </a:moveTo>
                <a:lnTo>
                  <a:pt x="1239" y="651"/>
                </a:lnTo>
                <a:lnTo>
                  <a:pt x="1307" y="551"/>
                </a:lnTo>
                <a:lnTo>
                  <a:pt x="1307" y="551"/>
                </a:lnTo>
                <a:lnTo>
                  <a:pt x="1307" y="550"/>
                </a:lnTo>
                <a:lnTo>
                  <a:pt x="1305" y="548"/>
                </a:lnTo>
                <a:lnTo>
                  <a:pt x="1300" y="552"/>
                </a:lnTo>
                <a:lnTo>
                  <a:pt x="1290" y="559"/>
                </a:lnTo>
                <a:lnTo>
                  <a:pt x="1283" y="566"/>
                </a:lnTo>
                <a:lnTo>
                  <a:pt x="1283" y="566"/>
                </a:lnTo>
                <a:lnTo>
                  <a:pt x="1286" y="558"/>
                </a:lnTo>
                <a:lnTo>
                  <a:pt x="1290" y="551"/>
                </a:lnTo>
                <a:lnTo>
                  <a:pt x="1293" y="545"/>
                </a:lnTo>
                <a:lnTo>
                  <a:pt x="1296" y="540"/>
                </a:lnTo>
                <a:lnTo>
                  <a:pt x="1296" y="540"/>
                </a:lnTo>
                <a:lnTo>
                  <a:pt x="1298" y="537"/>
                </a:lnTo>
                <a:lnTo>
                  <a:pt x="1303" y="533"/>
                </a:lnTo>
                <a:lnTo>
                  <a:pt x="1304" y="527"/>
                </a:lnTo>
                <a:lnTo>
                  <a:pt x="1307" y="521"/>
                </a:lnTo>
                <a:lnTo>
                  <a:pt x="1307" y="521"/>
                </a:lnTo>
                <a:lnTo>
                  <a:pt x="1311" y="534"/>
                </a:lnTo>
                <a:lnTo>
                  <a:pt x="1312" y="547"/>
                </a:lnTo>
                <a:lnTo>
                  <a:pt x="1311" y="558"/>
                </a:lnTo>
                <a:lnTo>
                  <a:pt x="1308" y="569"/>
                </a:lnTo>
                <a:lnTo>
                  <a:pt x="1304" y="581"/>
                </a:lnTo>
                <a:lnTo>
                  <a:pt x="1297" y="589"/>
                </a:lnTo>
                <a:lnTo>
                  <a:pt x="1291" y="596"/>
                </a:lnTo>
                <a:lnTo>
                  <a:pt x="1283" y="602"/>
                </a:lnTo>
                <a:lnTo>
                  <a:pt x="1283" y="602"/>
                </a:lnTo>
                <a:close/>
                <a:moveTo>
                  <a:pt x="1308" y="606"/>
                </a:moveTo>
                <a:lnTo>
                  <a:pt x="1308" y="606"/>
                </a:lnTo>
                <a:lnTo>
                  <a:pt x="1304" y="611"/>
                </a:lnTo>
                <a:lnTo>
                  <a:pt x="1298" y="617"/>
                </a:lnTo>
                <a:lnTo>
                  <a:pt x="1286" y="630"/>
                </a:lnTo>
                <a:lnTo>
                  <a:pt x="1286" y="630"/>
                </a:lnTo>
                <a:lnTo>
                  <a:pt x="1287" y="625"/>
                </a:lnTo>
                <a:lnTo>
                  <a:pt x="1289" y="623"/>
                </a:lnTo>
                <a:lnTo>
                  <a:pt x="1293" y="617"/>
                </a:lnTo>
                <a:lnTo>
                  <a:pt x="1298" y="611"/>
                </a:lnTo>
                <a:lnTo>
                  <a:pt x="1303" y="607"/>
                </a:lnTo>
                <a:lnTo>
                  <a:pt x="1303" y="607"/>
                </a:lnTo>
                <a:lnTo>
                  <a:pt x="1304" y="604"/>
                </a:lnTo>
                <a:lnTo>
                  <a:pt x="1305" y="603"/>
                </a:lnTo>
                <a:lnTo>
                  <a:pt x="1307" y="604"/>
                </a:lnTo>
                <a:lnTo>
                  <a:pt x="1308" y="606"/>
                </a:lnTo>
                <a:lnTo>
                  <a:pt x="1308" y="606"/>
                </a:lnTo>
                <a:close/>
                <a:moveTo>
                  <a:pt x="1279" y="625"/>
                </a:moveTo>
                <a:lnTo>
                  <a:pt x="1208" y="720"/>
                </a:lnTo>
                <a:lnTo>
                  <a:pt x="1208" y="720"/>
                </a:lnTo>
                <a:lnTo>
                  <a:pt x="1206" y="714"/>
                </a:lnTo>
                <a:lnTo>
                  <a:pt x="1204" y="708"/>
                </a:lnTo>
                <a:lnTo>
                  <a:pt x="1206" y="703"/>
                </a:lnTo>
                <a:lnTo>
                  <a:pt x="1208" y="697"/>
                </a:lnTo>
                <a:lnTo>
                  <a:pt x="1277" y="621"/>
                </a:lnTo>
                <a:lnTo>
                  <a:pt x="1277" y="621"/>
                </a:lnTo>
                <a:lnTo>
                  <a:pt x="1279" y="625"/>
                </a:lnTo>
                <a:lnTo>
                  <a:pt x="1279" y="625"/>
                </a:lnTo>
                <a:close/>
                <a:moveTo>
                  <a:pt x="1262" y="573"/>
                </a:moveTo>
                <a:lnTo>
                  <a:pt x="1262" y="573"/>
                </a:lnTo>
                <a:lnTo>
                  <a:pt x="1270" y="562"/>
                </a:lnTo>
                <a:lnTo>
                  <a:pt x="1275" y="557"/>
                </a:lnTo>
                <a:lnTo>
                  <a:pt x="1280" y="551"/>
                </a:lnTo>
                <a:lnTo>
                  <a:pt x="1280" y="551"/>
                </a:lnTo>
                <a:lnTo>
                  <a:pt x="1279" y="554"/>
                </a:lnTo>
                <a:lnTo>
                  <a:pt x="1279" y="554"/>
                </a:lnTo>
                <a:lnTo>
                  <a:pt x="1276" y="561"/>
                </a:lnTo>
                <a:lnTo>
                  <a:pt x="1273" y="565"/>
                </a:lnTo>
                <a:lnTo>
                  <a:pt x="1269" y="569"/>
                </a:lnTo>
                <a:lnTo>
                  <a:pt x="1262" y="573"/>
                </a:lnTo>
                <a:lnTo>
                  <a:pt x="1262" y="573"/>
                </a:lnTo>
                <a:close/>
                <a:moveTo>
                  <a:pt x="1214" y="655"/>
                </a:moveTo>
                <a:lnTo>
                  <a:pt x="1260" y="599"/>
                </a:lnTo>
                <a:lnTo>
                  <a:pt x="1204" y="686"/>
                </a:lnTo>
                <a:lnTo>
                  <a:pt x="1204" y="686"/>
                </a:lnTo>
                <a:lnTo>
                  <a:pt x="1201" y="682"/>
                </a:lnTo>
                <a:lnTo>
                  <a:pt x="1201" y="677"/>
                </a:lnTo>
                <a:lnTo>
                  <a:pt x="1203" y="673"/>
                </a:lnTo>
                <a:lnTo>
                  <a:pt x="1204" y="669"/>
                </a:lnTo>
                <a:lnTo>
                  <a:pt x="1208" y="661"/>
                </a:lnTo>
                <a:lnTo>
                  <a:pt x="1214" y="655"/>
                </a:lnTo>
                <a:lnTo>
                  <a:pt x="1214" y="655"/>
                </a:lnTo>
                <a:close/>
                <a:moveTo>
                  <a:pt x="1187" y="690"/>
                </a:moveTo>
                <a:lnTo>
                  <a:pt x="1187" y="690"/>
                </a:lnTo>
                <a:lnTo>
                  <a:pt x="1189" y="687"/>
                </a:lnTo>
                <a:lnTo>
                  <a:pt x="1190" y="686"/>
                </a:lnTo>
                <a:lnTo>
                  <a:pt x="1192" y="692"/>
                </a:lnTo>
                <a:lnTo>
                  <a:pt x="1192" y="701"/>
                </a:lnTo>
                <a:lnTo>
                  <a:pt x="1192" y="706"/>
                </a:lnTo>
                <a:lnTo>
                  <a:pt x="1189" y="708"/>
                </a:lnTo>
                <a:lnTo>
                  <a:pt x="1189" y="708"/>
                </a:lnTo>
                <a:lnTo>
                  <a:pt x="1187" y="704"/>
                </a:lnTo>
                <a:lnTo>
                  <a:pt x="1187" y="699"/>
                </a:lnTo>
                <a:lnTo>
                  <a:pt x="1187" y="690"/>
                </a:lnTo>
                <a:lnTo>
                  <a:pt x="1187" y="690"/>
                </a:lnTo>
                <a:close/>
                <a:moveTo>
                  <a:pt x="1190" y="725"/>
                </a:moveTo>
                <a:lnTo>
                  <a:pt x="1190" y="725"/>
                </a:lnTo>
                <a:lnTo>
                  <a:pt x="1193" y="722"/>
                </a:lnTo>
                <a:lnTo>
                  <a:pt x="1194" y="721"/>
                </a:lnTo>
                <a:lnTo>
                  <a:pt x="1194" y="721"/>
                </a:lnTo>
                <a:lnTo>
                  <a:pt x="1197" y="732"/>
                </a:lnTo>
                <a:lnTo>
                  <a:pt x="1196" y="738"/>
                </a:lnTo>
                <a:lnTo>
                  <a:pt x="1194" y="741"/>
                </a:lnTo>
                <a:lnTo>
                  <a:pt x="1192" y="744"/>
                </a:lnTo>
                <a:lnTo>
                  <a:pt x="1192" y="744"/>
                </a:lnTo>
                <a:lnTo>
                  <a:pt x="1190" y="739"/>
                </a:lnTo>
                <a:lnTo>
                  <a:pt x="1189" y="734"/>
                </a:lnTo>
                <a:lnTo>
                  <a:pt x="1190" y="729"/>
                </a:lnTo>
                <a:lnTo>
                  <a:pt x="1190" y="725"/>
                </a:lnTo>
                <a:lnTo>
                  <a:pt x="1190" y="725"/>
                </a:lnTo>
                <a:close/>
                <a:moveTo>
                  <a:pt x="1208" y="812"/>
                </a:moveTo>
                <a:lnTo>
                  <a:pt x="1208" y="812"/>
                </a:lnTo>
                <a:lnTo>
                  <a:pt x="1207" y="815"/>
                </a:lnTo>
                <a:lnTo>
                  <a:pt x="1207" y="815"/>
                </a:lnTo>
                <a:lnTo>
                  <a:pt x="1206" y="815"/>
                </a:lnTo>
                <a:lnTo>
                  <a:pt x="1204" y="814"/>
                </a:lnTo>
                <a:lnTo>
                  <a:pt x="1201" y="810"/>
                </a:lnTo>
                <a:lnTo>
                  <a:pt x="1201" y="805"/>
                </a:lnTo>
                <a:lnTo>
                  <a:pt x="1201" y="805"/>
                </a:lnTo>
                <a:lnTo>
                  <a:pt x="1201" y="800"/>
                </a:lnTo>
                <a:lnTo>
                  <a:pt x="1200" y="794"/>
                </a:lnTo>
                <a:lnTo>
                  <a:pt x="1196" y="784"/>
                </a:lnTo>
                <a:lnTo>
                  <a:pt x="1192" y="774"/>
                </a:lnTo>
                <a:lnTo>
                  <a:pt x="1192" y="769"/>
                </a:lnTo>
                <a:lnTo>
                  <a:pt x="1192" y="762"/>
                </a:lnTo>
                <a:lnTo>
                  <a:pt x="1192" y="762"/>
                </a:lnTo>
                <a:lnTo>
                  <a:pt x="1192" y="758"/>
                </a:lnTo>
                <a:lnTo>
                  <a:pt x="1193" y="755"/>
                </a:lnTo>
                <a:lnTo>
                  <a:pt x="1196" y="755"/>
                </a:lnTo>
                <a:lnTo>
                  <a:pt x="1197" y="756"/>
                </a:lnTo>
                <a:lnTo>
                  <a:pt x="1199" y="762"/>
                </a:lnTo>
                <a:lnTo>
                  <a:pt x="1200" y="765"/>
                </a:lnTo>
                <a:lnTo>
                  <a:pt x="1200" y="765"/>
                </a:lnTo>
                <a:lnTo>
                  <a:pt x="1199" y="772"/>
                </a:lnTo>
                <a:lnTo>
                  <a:pt x="1199" y="779"/>
                </a:lnTo>
                <a:lnTo>
                  <a:pt x="1200" y="784"/>
                </a:lnTo>
                <a:lnTo>
                  <a:pt x="1203" y="790"/>
                </a:lnTo>
                <a:lnTo>
                  <a:pt x="1208" y="801"/>
                </a:lnTo>
                <a:lnTo>
                  <a:pt x="1210" y="807"/>
                </a:lnTo>
                <a:lnTo>
                  <a:pt x="1208" y="812"/>
                </a:lnTo>
                <a:lnTo>
                  <a:pt x="1208" y="812"/>
                </a:lnTo>
                <a:close/>
                <a:moveTo>
                  <a:pt x="1208" y="741"/>
                </a:moveTo>
                <a:lnTo>
                  <a:pt x="1208" y="741"/>
                </a:lnTo>
                <a:lnTo>
                  <a:pt x="1231" y="710"/>
                </a:lnTo>
                <a:lnTo>
                  <a:pt x="1253" y="679"/>
                </a:lnTo>
                <a:lnTo>
                  <a:pt x="1266" y="663"/>
                </a:lnTo>
                <a:lnTo>
                  <a:pt x="1279" y="648"/>
                </a:lnTo>
                <a:lnTo>
                  <a:pt x="1293" y="634"/>
                </a:lnTo>
                <a:lnTo>
                  <a:pt x="1308" y="621"/>
                </a:lnTo>
                <a:lnTo>
                  <a:pt x="1308" y="621"/>
                </a:lnTo>
                <a:lnTo>
                  <a:pt x="1310" y="623"/>
                </a:lnTo>
                <a:lnTo>
                  <a:pt x="1310" y="625"/>
                </a:lnTo>
                <a:lnTo>
                  <a:pt x="1308" y="630"/>
                </a:lnTo>
                <a:lnTo>
                  <a:pt x="1307" y="631"/>
                </a:lnTo>
                <a:lnTo>
                  <a:pt x="1305" y="631"/>
                </a:lnTo>
                <a:lnTo>
                  <a:pt x="1304" y="631"/>
                </a:lnTo>
                <a:lnTo>
                  <a:pt x="1303" y="628"/>
                </a:lnTo>
                <a:lnTo>
                  <a:pt x="1303" y="628"/>
                </a:lnTo>
                <a:lnTo>
                  <a:pt x="1280" y="662"/>
                </a:lnTo>
                <a:lnTo>
                  <a:pt x="1258" y="693"/>
                </a:lnTo>
                <a:lnTo>
                  <a:pt x="1234" y="725"/>
                </a:lnTo>
                <a:lnTo>
                  <a:pt x="1211" y="759"/>
                </a:lnTo>
                <a:lnTo>
                  <a:pt x="1211" y="759"/>
                </a:lnTo>
                <a:lnTo>
                  <a:pt x="1208" y="756"/>
                </a:lnTo>
                <a:lnTo>
                  <a:pt x="1207" y="751"/>
                </a:lnTo>
                <a:lnTo>
                  <a:pt x="1207" y="746"/>
                </a:lnTo>
                <a:lnTo>
                  <a:pt x="1208" y="741"/>
                </a:lnTo>
                <a:lnTo>
                  <a:pt x="1208" y="741"/>
                </a:lnTo>
                <a:close/>
                <a:moveTo>
                  <a:pt x="1223" y="758"/>
                </a:moveTo>
                <a:lnTo>
                  <a:pt x="1223" y="758"/>
                </a:lnTo>
                <a:lnTo>
                  <a:pt x="1245" y="725"/>
                </a:lnTo>
                <a:lnTo>
                  <a:pt x="1267" y="692"/>
                </a:lnTo>
                <a:lnTo>
                  <a:pt x="1291" y="658"/>
                </a:lnTo>
                <a:lnTo>
                  <a:pt x="1304" y="642"/>
                </a:lnTo>
                <a:lnTo>
                  <a:pt x="1318" y="627"/>
                </a:lnTo>
                <a:lnTo>
                  <a:pt x="1318" y="627"/>
                </a:lnTo>
                <a:lnTo>
                  <a:pt x="1319" y="625"/>
                </a:lnTo>
                <a:lnTo>
                  <a:pt x="1321" y="627"/>
                </a:lnTo>
                <a:lnTo>
                  <a:pt x="1322" y="631"/>
                </a:lnTo>
                <a:lnTo>
                  <a:pt x="1322" y="637"/>
                </a:lnTo>
                <a:lnTo>
                  <a:pt x="1321" y="641"/>
                </a:lnTo>
                <a:lnTo>
                  <a:pt x="1321" y="641"/>
                </a:lnTo>
                <a:lnTo>
                  <a:pt x="1272" y="720"/>
                </a:lnTo>
                <a:lnTo>
                  <a:pt x="1246" y="759"/>
                </a:lnTo>
                <a:lnTo>
                  <a:pt x="1220" y="796"/>
                </a:lnTo>
                <a:lnTo>
                  <a:pt x="1220" y="796"/>
                </a:lnTo>
                <a:lnTo>
                  <a:pt x="1215" y="787"/>
                </a:lnTo>
                <a:lnTo>
                  <a:pt x="1215" y="777"/>
                </a:lnTo>
                <a:lnTo>
                  <a:pt x="1217" y="767"/>
                </a:lnTo>
                <a:lnTo>
                  <a:pt x="1223" y="758"/>
                </a:lnTo>
                <a:lnTo>
                  <a:pt x="1223" y="758"/>
                </a:lnTo>
                <a:close/>
                <a:moveTo>
                  <a:pt x="1329" y="648"/>
                </a:moveTo>
                <a:lnTo>
                  <a:pt x="1329" y="648"/>
                </a:lnTo>
                <a:lnTo>
                  <a:pt x="1334" y="649"/>
                </a:lnTo>
                <a:lnTo>
                  <a:pt x="1339" y="648"/>
                </a:lnTo>
                <a:lnTo>
                  <a:pt x="1348" y="644"/>
                </a:lnTo>
                <a:lnTo>
                  <a:pt x="1366" y="632"/>
                </a:lnTo>
                <a:lnTo>
                  <a:pt x="1366" y="632"/>
                </a:lnTo>
                <a:lnTo>
                  <a:pt x="1343" y="662"/>
                </a:lnTo>
                <a:lnTo>
                  <a:pt x="1321" y="694"/>
                </a:lnTo>
                <a:lnTo>
                  <a:pt x="1300" y="727"/>
                </a:lnTo>
                <a:lnTo>
                  <a:pt x="1282" y="759"/>
                </a:lnTo>
                <a:lnTo>
                  <a:pt x="1282" y="759"/>
                </a:lnTo>
                <a:lnTo>
                  <a:pt x="1304" y="701"/>
                </a:lnTo>
                <a:lnTo>
                  <a:pt x="1317" y="673"/>
                </a:lnTo>
                <a:lnTo>
                  <a:pt x="1329" y="648"/>
                </a:lnTo>
                <a:lnTo>
                  <a:pt x="1329" y="648"/>
                </a:lnTo>
                <a:close/>
                <a:moveTo>
                  <a:pt x="1234" y="803"/>
                </a:moveTo>
                <a:lnTo>
                  <a:pt x="1234" y="803"/>
                </a:lnTo>
                <a:lnTo>
                  <a:pt x="1258" y="766"/>
                </a:lnTo>
                <a:lnTo>
                  <a:pt x="1269" y="748"/>
                </a:lnTo>
                <a:lnTo>
                  <a:pt x="1280" y="729"/>
                </a:lnTo>
                <a:lnTo>
                  <a:pt x="1280" y="729"/>
                </a:lnTo>
                <a:lnTo>
                  <a:pt x="1282" y="731"/>
                </a:lnTo>
                <a:lnTo>
                  <a:pt x="1282" y="732"/>
                </a:lnTo>
                <a:lnTo>
                  <a:pt x="1282" y="732"/>
                </a:lnTo>
                <a:lnTo>
                  <a:pt x="1282" y="732"/>
                </a:lnTo>
                <a:lnTo>
                  <a:pt x="1272" y="752"/>
                </a:lnTo>
                <a:lnTo>
                  <a:pt x="1260" y="772"/>
                </a:lnTo>
                <a:lnTo>
                  <a:pt x="1255" y="780"/>
                </a:lnTo>
                <a:lnTo>
                  <a:pt x="1248" y="790"/>
                </a:lnTo>
                <a:lnTo>
                  <a:pt x="1241" y="797"/>
                </a:lnTo>
                <a:lnTo>
                  <a:pt x="1234" y="803"/>
                </a:lnTo>
                <a:lnTo>
                  <a:pt x="1234" y="803"/>
                </a:lnTo>
                <a:close/>
                <a:moveTo>
                  <a:pt x="1279" y="772"/>
                </a:moveTo>
                <a:lnTo>
                  <a:pt x="1279" y="772"/>
                </a:lnTo>
                <a:lnTo>
                  <a:pt x="1321" y="708"/>
                </a:lnTo>
                <a:lnTo>
                  <a:pt x="1342" y="676"/>
                </a:lnTo>
                <a:lnTo>
                  <a:pt x="1366" y="647"/>
                </a:lnTo>
                <a:lnTo>
                  <a:pt x="1366" y="647"/>
                </a:lnTo>
                <a:lnTo>
                  <a:pt x="1367" y="652"/>
                </a:lnTo>
                <a:lnTo>
                  <a:pt x="1367" y="655"/>
                </a:lnTo>
                <a:lnTo>
                  <a:pt x="1367" y="656"/>
                </a:lnTo>
                <a:lnTo>
                  <a:pt x="1367" y="656"/>
                </a:lnTo>
                <a:lnTo>
                  <a:pt x="1353" y="675"/>
                </a:lnTo>
                <a:lnTo>
                  <a:pt x="1339" y="696"/>
                </a:lnTo>
                <a:lnTo>
                  <a:pt x="1312" y="742"/>
                </a:lnTo>
                <a:lnTo>
                  <a:pt x="1312" y="742"/>
                </a:lnTo>
                <a:lnTo>
                  <a:pt x="1308" y="752"/>
                </a:lnTo>
                <a:lnTo>
                  <a:pt x="1305" y="756"/>
                </a:lnTo>
                <a:lnTo>
                  <a:pt x="1301" y="762"/>
                </a:lnTo>
                <a:lnTo>
                  <a:pt x="1297" y="766"/>
                </a:lnTo>
                <a:lnTo>
                  <a:pt x="1291" y="769"/>
                </a:lnTo>
                <a:lnTo>
                  <a:pt x="1286" y="772"/>
                </a:lnTo>
                <a:lnTo>
                  <a:pt x="1279" y="772"/>
                </a:lnTo>
                <a:lnTo>
                  <a:pt x="1279" y="772"/>
                </a:lnTo>
                <a:close/>
                <a:moveTo>
                  <a:pt x="1353" y="687"/>
                </a:moveTo>
                <a:lnTo>
                  <a:pt x="1353" y="687"/>
                </a:lnTo>
                <a:lnTo>
                  <a:pt x="1352" y="696"/>
                </a:lnTo>
                <a:lnTo>
                  <a:pt x="1349" y="703"/>
                </a:lnTo>
                <a:lnTo>
                  <a:pt x="1341" y="715"/>
                </a:lnTo>
                <a:lnTo>
                  <a:pt x="1341" y="715"/>
                </a:lnTo>
                <a:lnTo>
                  <a:pt x="1341" y="708"/>
                </a:lnTo>
                <a:lnTo>
                  <a:pt x="1345" y="700"/>
                </a:lnTo>
                <a:lnTo>
                  <a:pt x="1349" y="694"/>
                </a:lnTo>
                <a:lnTo>
                  <a:pt x="1353" y="687"/>
                </a:lnTo>
                <a:lnTo>
                  <a:pt x="1353" y="687"/>
                </a:lnTo>
                <a:close/>
                <a:moveTo>
                  <a:pt x="1332" y="744"/>
                </a:moveTo>
                <a:lnTo>
                  <a:pt x="1332" y="744"/>
                </a:lnTo>
                <a:lnTo>
                  <a:pt x="1353" y="707"/>
                </a:lnTo>
                <a:lnTo>
                  <a:pt x="1376" y="670"/>
                </a:lnTo>
                <a:lnTo>
                  <a:pt x="1423" y="599"/>
                </a:lnTo>
                <a:lnTo>
                  <a:pt x="1423" y="599"/>
                </a:lnTo>
                <a:lnTo>
                  <a:pt x="1425" y="603"/>
                </a:lnTo>
                <a:lnTo>
                  <a:pt x="1423" y="609"/>
                </a:lnTo>
                <a:lnTo>
                  <a:pt x="1422" y="611"/>
                </a:lnTo>
                <a:lnTo>
                  <a:pt x="1419" y="616"/>
                </a:lnTo>
                <a:lnTo>
                  <a:pt x="1415" y="623"/>
                </a:lnTo>
                <a:lnTo>
                  <a:pt x="1412" y="627"/>
                </a:lnTo>
                <a:lnTo>
                  <a:pt x="1411" y="631"/>
                </a:lnTo>
                <a:lnTo>
                  <a:pt x="1412" y="634"/>
                </a:lnTo>
                <a:lnTo>
                  <a:pt x="1412" y="634"/>
                </a:lnTo>
                <a:lnTo>
                  <a:pt x="1409" y="638"/>
                </a:lnTo>
                <a:lnTo>
                  <a:pt x="1408" y="642"/>
                </a:lnTo>
                <a:lnTo>
                  <a:pt x="1407" y="647"/>
                </a:lnTo>
                <a:lnTo>
                  <a:pt x="1405" y="651"/>
                </a:lnTo>
                <a:lnTo>
                  <a:pt x="1405" y="651"/>
                </a:lnTo>
                <a:lnTo>
                  <a:pt x="1405" y="652"/>
                </a:lnTo>
                <a:lnTo>
                  <a:pt x="1405" y="652"/>
                </a:lnTo>
                <a:lnTo>
                  <a:pt x="1405" y="652"/>
                </a:lnTo>
                <a:lnTo>
                  <a:pt x="1397" y="663"/>
                </a:lnTo>
                <a:lnTo>
                  <a:pt x="1388" y="676"/>
                </a:lnTo>
                <a:lnTo>
                  <a:pt x="1373" y="701"/>
                </a:lnTo>
                <a:lnTo>
                  <a:pt x="1364" y="714"/>
                </a:lnTo>
                <a:lnTo>
                  <a:pt x="1355" y="725"/>
                </a:lnTo>
                <a:lnTo>
                  <a:pt x="1345" y="735"/>
                </a:lnTo>
                <a:lnTo>
                  <a:pt x="1332" y="744"/>
                </a:lnTo>
                <a:lnTo>
                  <a:pt x="1332" y="744"/>
                </a:lnTo>
                <a:close/>
                <a:moveTo>
                  <a:pt x="1369" y="666"/>
                </a:moveTo>
                <a:lnTo>
                  <a:pt x="1369" y="666"/>
                </a:lnTo>
                <a:lnTo>
                  <a:pt x="1370" y="663"/>
                </a:lnTo>
                <a:lnTo>
                  <a:pt x="1371" y="659"/>
                </a:lnTo>
                <a:lnTo>
                  <a:pt x="1374" y="655"/>
                </a:lnTo>
                <a:lnTo>
                  <a:pt x="1376" y="651"/>
                </a:lnTo>
                <a:lnTo>
                  <a:pt x="1376" y="651"/>
                </a:lnTo>
                <a:lnTo>
                  <a:pt x="1378" y="637"/>
                </a:lnTo>
                <a:lnTo>
                  <a:pt x="1380" y="630"/>
                </a:lnTo>
                <a:lnTo>
                  <a:pt x="1384" y="624"/>
                </a:lnTo>
                <a:lnTo>
                  <a:pt x="1387" y="618"/>
                </a:lnTo>
                <a:lnTo>
                  <a:pt x="1393" y="614"/>
                </a:lnTo>
                <a:lnTo>
                  <a:pt x="1400" y="611"/>
                </a:lnTo>
                <a:lnTo>
                  <a:pt x="1407" y="610"/>
                </a:lnTo>
                <a:lnTo>
                  <a:pt x="1369" y="666"/>
                </a:lnTo>
                <a:close/>
                <a:moveTo>
                  <a:pt x="1460" y="571"/>
                </a:moveTo>
                <a:lnTo>
                  <a:pt x="1460" y="571"/>
                </a:lnTo>
                <a:lnTo>
                  <a:pt x="1461" y="569"/>
                </a:lnTo>
                <a:lnTo>
                  <a:pt x="1464" y="569"/>
                </a:lnTo>
                <a:lnTo>
                  <a:pt x="1464" y="569"/>
                </a:lnTo>
                <a:lnTo>
                  <a:pt x="1454" y="586"/>
                </a:lnTo>
                <a:lnTo>
                  <a:pt x="1443" y="603"/>
                </a:lnTo>
                <a:lnTo>
                  <a:pt x="1421" y="634"/>
                </a:lnTo>
                <a:lnTo>
                  <a:pt x="1421" y="634"/>
                </a:lnTo>
                <a:lnTo>
                  <a:pt x="1426" y="614"/>
                </a:lnTo>
                <a:lnTo>
                  <a:pt x="1429" y="604"/>
                </a:lnTo>
                <a:lnTo>
                  <a:pt x="1433" y="596"/>
                </a:lnTo>
                <a:lnTo>
                  <a:pt x="1439" y="588"/>
                </a:lnTo>
                <a:lnTo>
                  <a:pt x="1445" y="581"/>
                </a:lnTo>
                <a:lnTo>
                  <a:pt x="1452" y="575"/>
                </a:lnTo>
                <a:lnTo>
                  <a:pt x="1460" y="571"/>
                </a:lnTo>
                <a:lnTo>
                  <a:pt x="1460" y="571"/>
                </a:lnTo>
                <a:close/>
                <a:moveTo>
                  <a:pt x="1383" y="707"/>
                </a:moveTo>
                <a:lnTo>
                  <a:pt x="1463" y="586"/>
                </a:lnTo>
                <a:lnTo>
                  <a:pt x="1467" y="593"/>
                </a:lnTo>
                <a:lnTo>
                  <a:pt x="1467" y="593"/>
                </a:lnTo>
                <a:lnTo>
                  <a:pt x="1440" y="637"/>
                </a:lnTo>
                <a:lnTo>
                  <a:pt x="1428" y="659"/>
                </a:lnTo>
                <a:lnTo>
                  <a:pt x="1416" y="683"/>
                </a:lnTo>
                <a:lnTo>
                  <a:pt x="1416" y="683"/>
                </a:lnTo>
                <a:lnTo>
                  <a:pt x="1411" y="689"/>
                </a:lnTo>
                <a:lnTo>
                  <a:pt x="1401" y="697"/>
                </a:lnTo>
                <a:lnTo>
                  <a:pt x="1390" y="704"/>
                </a:lnTo>
                <a:lnTo>
                  <a:pt x="1386" y="707"/>
                </a:lnTo>
                <a:lnTo>
                  <a:pt x="1383" y="707"/>
                </a:lnTo>
                <a:lnTo>
                  <a:pt x="1383" y="707"/>
                </a:lnTo>
                <a:close/>
                <a:moveTo>
                  <a:pt x="1539" y="523"/>
                </a:moveTo>
                <a:lnTo>
                  <a:pt x="1539" y="523"/>
                </a:lnTo>
                <a:lnTo>
                  <a:pt x="1529" y="541"/>
                </a:lnTo>
                <a:lnTo>
                  <a:pt x="1519" y="559"/>
                </a:lnTo>
                <a:lnTo>
                  <a:pt x="1519" y="559"/>
                </a:lnTo>
                <a:lnTo>
                  <a:pt x="1501" y="595"/>
                </a:lnTo>
                <a:lnTo>
                  <a:pt x="1491" y="613"/>
                </a:lnTo>
                <a:lnTo>
                  <a:pt x="1481" y="630"/>
                </a:lnTo>
                <a:lnTo>
                  <a:pt x="1470" y="647"/>
                </a:lnTo>
                <a:lnTo>
                  <a:pt x="1457" y="662"/>
                </a:lnTo>
                <a:lnTo>
                  <a:pt x="1449" y="668"/>
                </a:lnTo>
                <a:lnTo>
                  <a:pt x="1442" y="673"/>
                </a:lnTo>
                <a:lnTo>
                  <a:pt x="1433" y="679"/>
                </a:lnTo>
                <a:lnTo>
                  <a:pt x="1423" y="683"/>
                </a:lnTo>
                <a:lnTo>
                  <a:pt x="1423" y="683"/>
                </a:lnTo>
                <a:lnTo>
                  <a:pt x="1436" y="661"/>
                </a:lnTo>
                <a:lnTo>
                  <a:pt x="1450" y="640"/>
                </a:lnTo>
                <a:lnTo>
                  <a:pt x="1480" y="599"/>
                </a:lnTo>
                <a:lnTo>
                  <a:pt x="1509" y="561"/>
                </a:lnTo>
                <a:lnTo>
                  <a:pt x="1539" y="523"/>
                </a:lnTo>
                <a:lnTo>
                  <a:pt x="1539" y="523"/>
                </a:lnTo>
                <a:close/>
                <a:moveTo>
                  <a:pt x="1473" y="569"/>
                </a:moveTo>
                <a:lnTo>
                  <a:pt x="1473" y="569"/>
                </a:lnTo>
                <a:lnTo>
                  <a:pt x="1477" y="566"/>
                </a:lnTo>
                <a:lnTo>
                  <a:pt x="1480" y="562"/>
                </a:lnTo>
                <a:lnTo>
                  <a:pt x="1482" y="558"/>
                </a:lnTo>
                <a:lnTo>
                  <a:pt x="1484" y="558"/>
                </a:lnTo>
                <a:lnTo>
                  <a:pt x="1487" y="558"/>
                </a:lnTo>
                <a:lnTo>
                  <a:pt x="1487" y="558"/>
                </a:lnTo>
                <a:lnTo>
                  <a:pt x="1482" y="564"/>
                </a:lnTo>
                <a:lnTo>
                  <a:pt x="1481" y="566"/>
                </a:lnTo>
                <a:lnTo>
                  <a:pt x="1482" y="571"/>
                </a:lnTo>
                <a:lnTo>
                  <a:pt x="1482" y="571"/>
                </a:lnTo>
                <a:lnTo>
                  <a:pt x="1484" y="565"/>
                </a:lnTo>
                <a:lnTo>
                  <a:pt x="1487" y="559"/>
                </a:lnTo>
                <a:lnTo>
                  <a:pt x="1494" y="550"/>
                </a:lnTo>
                <a:lnTo>
                  <a:pt x="1504" y="543"/>
                </a:lnTo>
                <a:lnTo>
                  <a:pt x="1515" y="538"/>
                </a:lnTo>
                <a:lnTo>
                  <a:pt x="1515" y="538"/>
                </a:lnTo>
                <a:lnTo>
                  <a:pt x="1506" y="551"/>
                </a:lnTo>
                <a:lnTo>
                  <a:pt x="1497" y="566"/>
                </a:lnTo>
                <a:lnTo>
                  <a:pt x="1484" y="582"/>
                </a:lnTo>
                <a:lnTo>
                  <a:pt x="1473" y="595"/>
                </a:lnTo>
                <a:lnTo>
                  <a:pt x="1473" y="595"/>
                </a:lnTo>
                <a:lnTo>
                  <a:pt x="1473" y="593"/>
                </a:lnTo>
                <a:lnTo>
                  <a:pt x="1471" y="593"/>
                </a:lnTo>
                <a:lnTo>
                  <a:pt x="1471" y="593"/>
                </a:lnTo>
                <a:lnTo>
                  <a:pt x="1474" y="586"/>
                </a:lnTo>
                <a:lnTo>
                  <a:pt x="1480" y="578"/>
                </a:lnTo>
                <a:lnTo>
                  <a:pt x="1481" y="573"/>
                </a:lnTo>
                <a:lnTo>
                  <a:pt x="1480" y="571"/>
                </a:lnTo>
                <a:lnTo>
                  <a:pt x="1478" y="569"/>
                </a:lnTo>
                <a:lnTo>
                  <a:pt x="1473" y="569"/>
                </a:lnTo>
                <a:lnTo>
                  <a:pt x="1473" y="569"/>
                </a:lnTo>
                <a:close/>
                <a:moveTo>
                  <a:pt x="1578" y="492"/>
                </a:moveTo>
                <a:lnTo>
                  <a:pt x="1522" y="569"/>
                </a:lnTo>
                <a:lnTo>
                  <a:pt x="1522" y="569"/>
                </a:lnTo>
                <a:lnTo>
                  <a:pt x="1527" y="558"/>
                </a:lnTo>
                <a:lnTo>
                  <a:pt x="1533" y="547"/>
                </a:lnTo>
                <a:lnTo>
                  <a:pt x="1546" y="526"/>
                </a:lnTo>
                <a:lnTo>
                  <a:pt x="1551" y="514"/>
                </a:lnTo>
                <a:lnTo>
                  <a:pt x="1560" y="506"/>
                </a:lnTo>
                <a:lnTo>
                  <a:pt x="1568" y="498"/>
                </a:lnTo>
                <a:lnTo>
                  <a:pt x="1578" y="492"/>
                </a:lnTo>
                <a:lnTo>
                  <a:pt x="1578" y="492"/>
                </a:lnTo>
                <a:close/>
                <a:moveTo>
                  <a:pt x="1438" y="690"/>
                </a:moveTo>
                <a:lnTo>
                  <a:pt x="1532" y="628"/>
                </a:lnTo>
                <a:lnTo>
                  <a:pt x="1532" y="628"/>
                </a:lnTo>
                <a:lnTo>
                  <a:pt x="1509" y="644"/>
                </a:lnTo>
                <a:lnTo>
                  <a:pt x="1485" y="661"/>
                </a:lnTo>
                <a:lnTo>
                  <a:pt x="1438" y="690"/>
                </a:lnTo>
                <a:lnTo>
                  <a:pt x="1438" y="690"/>
                </a:lnTo>
                <a:close/>
                <a:moveTo>
                  <a:pt x="1487" y="641"/>
                </a:moveTo>
                <a:lnTo>
                  <a:pt x="1487" y="641"/>
                </a:lnTo>
                <a:lnTo>
                  <a:pt x="1495" y="630"/>
                </a:lnTo>
                <a:lnTo>
                  <a:pt x="1502" y="617"/>
                </a:lnTo>
                <a:lnTo>
                  <a:pt x="1508" y="603"/>
                </a:lnTo>
                <a:lnTo>
                  <a:pt x="1512" y="588"/>
                </a:lnTo>
                <a:lnTo>
                  <a:pt x="1515" y="600"/>
                </a:lnTo>
                <a:lnTo>
                  <a:pt x="1515" y="600"/>
                </a:lnTo>
                <a:lnTo>
                  <a:pt x="1523" y="583"/>
                </a:lnTo>
                <a:lnTo>
                  <a:pt x="1533" y="566"/>
                </a:lnTo>
                <a:lnTo>
                  <a:pt x="1554" y="534"/>
                </a:lnTo>
                <a:lnTo>
                  <a:pt x="1577" y="503"/>
                </a:lnTo>
                <a:lnTo>
                  <a:pt x="1602" y="472"/>
                </a:lnTo>
                <a:lnTo>
                  <a:pt x="1602" y="472"/>
                </a:lnTo>
                <a:lnTo>
                  <a:pt x="1602" y="481"/>
                </a:lnTo>
                <a:lnTo>
                  <a:pt x="1599" y="486"/>
                </a:lnTo>
                <a:lnTo>
                  <a:pt x="1593" y="496"/>
                </a:lnTo>
                <a:lnTo>
                  <a:pt x="1591" y="502"/>
                </a:lnTo>
                <a:lnTo>
                  <a:pt x="1589" y="506"/>
                </a:lnTo>
                <a:lnTo>
                  <a:pt x="1591" y="512"/>
                </a:lnTo>
                <a:lnTo>
                  <a:pt x="1593" y="519"/>
                </a:lnTo>
                <a:lnTo>
                  <a:pt x="1593" y="519"/>
                </a:lnTo>
                <a:lnTo>
                  <a:pt x="1601" y="496"/>
                </a:lnTo>
                <a:lnTo>
                  <a:pt x="1605" y="485"/>
                </a:lnTo>
                <a:lnTo>
                  <a:pt x="1609" y="477"/>
                </a:lnTo>
                <a:lnTo>
                  <a:pt x="1616" y="468"/>
                </a:lnTo>
                <a:lnTo>
                  <a:pt x="1623" y="461"/>
                </a:lnTo>
                <a:lnTo>
                  <a:pt x="1631" y="455"/>
                </a:lnTo>
                <a:lnTo>
                  <a:pt x="1641" y="453"/>
                </a:lnTo>
                <a:lnTo>
                  <a:pt x="1641" y="453"/>
                </a:lnTo>
                <a:lnTo>
                  <a:pt x="1644" y="451"/>
                </a:lnTo>
                <a:lnTo>
                  <a:pt x="1645" y="450"/>
                </a:lnTo>
                <a:lnTo>
                  <a:pt x="1647" y="448"/>
                </a:lnTo>
                <a:lnTo>
                  <a:pt x="1650" y="448"/>
                </a:lnTo>
                <a:lnTo>
                  <a:pt x="1585" y="533"/>
                </a:lnTo>
                <a:lnTo>
                  <a:pt x="1582" y="530"/>
                </a:lnTo>
                <a:lnTo>
                  <a:pt x="1582" y="530"/>
                </a:lnTo>
                <a:lnTo>
                  <a:pt x="1568" y="547"/>
                </a:lnTo>
                <a:lnTo>
                  <a:pt x="1554" y="568"/>
                </a:lnTo>
                <a:lnTo>
                  <a:pt x="1542" y="590"/>
                </a:lnTo>
                <a:lnTo>
                  <a:pt x="1533" y="611"/>
                </a:lnTo>
                <a:lnTo>
                  <a:pt x="1533" y="611"/>
                </a:lnTo>
                <a:lnTo>
                  <a:pt x="1530" y="616"/>
                </a:lnTo>
                <a:lnTo>
                  <a:pt x="1526" y="620"/>
                </a:lnTo>
                <a:lnTo>
                  <a:pt x="1515" y="628"/>
                </a:lnTo>
                <a:lnTo>
                  <a:pt x="1487" y="641"/>
                </a:lnTo>
                <a:lnTo>
                  <a:pt x="1487" y="641"/>
                </a:lnTo>
                <a:close/>
                <a:moveTo>
                  <a:pt x="1557" y="597"/>
                </a:moveTo>
                <a:lnTo>
                  <a:pt x="1577" y="555"/>
                </a:lnTo>
                <a:lnTo>
                  <a:pt x="1577" y="555"/>
                </a:lnTo>
                <a:lnTo>
                  <a:pt x="1577" y="551"/>
                </a:lnTo>
                <a:lnTo>
                  <a:pt x="1578" y="547"/>
                </a:lnTo>
                <a:lnTo>
                  <a:pt x="1582" y="538"/>
                </a:lnTo>
                <a:lnTo>
                  <a:pt x="1582" y="538"/>
                </a:lnTo>
                <a:lnTo>
                  <a:pt x="1582" y="544"/>
                </a:lnTo>
                <a:lnTo>
                  <a:pt x="1581" y="548"/>
                </a:lnTo>
                <a:lnTo>
                  <a:pt x="1577" y="555"/>
                </a:lnTo>
                <a:lnTo>
                  <a:pt x="1648" y="461"/>
                </a:lnTo>
                <a:lnTo>
                  <a:pt x="1648" y="461"/>
                </a:lnTo>
                <a:lnTo>
                  <a:pt x="1641" y="477"/>
                </a:lnTo>
                <a:lnTo>
                  <a:pt x="1633" y="491"/>
                </a:lnTo>
                <a:lnTo>
                  <a:pt x="1616" y="520"/>
                </a:lnTo>
                <a:lnTo>
                  <a:pt x="1599" y="548"/>
                </a:lnTo>
                <a:lnTo>
                  <a:pt x="1591" y="564"/>
                </a:lnTo>
                <a:lnTo>
                  <a:pt x="1584" y="579"/>
                </a:lnTo>
                <a:lnTo>
                  <a:pt x="1584" y="579"/>
                </a:lnTo>
                <a:lnTo>
                  <a:pt x="1579" y="583"/>
                </a:lnTo>
                <a:lnTo>
                  <a:pt x="1572" y="589"/>
                </a:lnTo>
                <a:lnTo>
                  <a:pt x="1557" y="597"/>
                </a:lnTo>
                <a:lnTo>
                  <a:pt x="1557" y="597"/>
                </a:lnTo>
                <a:close/>
                <a:moveTo>
                  <a:pt x="1606" y="562"/>
                </a:moveTo>
                <a:lnTo>
                  <a:pt x="1606" y="562"/>
                </a:lnTo>
                <a:lnTo>
                  <a:pt x="1610" y="550"/>
                </a:lnTo>
                <a:lnTo>
                  <a:pt x="1616" y="538"/>
                </a:lnTo>
                <a:lnTo>
                  <a:pt x="1622" y="527"/>
                </a:lnTo>
                <a:lnTo>
                  <a:pt x="1629" y="516"/>
                </a:lnTo>
                <a:lnTo>
                  <a:pt x="1629" y="524"/>
                </a:lnTo>
                <a:lnTo>
                  <a:pt x="1629" y="524"/>
                </a:lnTo>
                <a:lnTo>
                  <a:pt x="1650" y="491"/>
                </a:lnTo>
                <a:lnTo>
                  <a:pt x="1672" y="458"/>
                </a:lnTo>
                <a:lnTo>
                  <a:pt x="1695" y="429"/>
                </a:lnTo>
                <a:lnTo>
                  <a:pt x="1719" y="401"/>
                </a:lnTo>
                <a:lnTo>
                  <a:pt x="1719" y="401"/>
                </a:lnTo>
                <a:lnTo>
                  <a:pt x="1717" y="405"/>
                </a:lnTo>
                <a:lnTo>
                  <a:pt x="1716" y="409"/>
                </a:lnTo>
                <a:lnTo>
                  <a:pt x="1712" y="419"/>
                </a:lnTo>
                <a:lnTo>
                  <a:pt x="1712" y="419"/>
                </a:lnTo>
                <a:lnTo>
                  <a:pt x="1692" y="461"/>
                </a:lnTo>
                <a:lnTo>
                  <a:pt x="1671" y="505"/>
                </a:lnTo>
                <a:lnTo>
                  <a:pt x="1671" y="505"/>
                </a:lnTo>
                <a:lnTo>
                  <a:pt x="1665" y="514"/>
                </a:lnTo>
                <a:lnTo>
                  <a:pt x="1660" y="524"/>
                </a:lnTo>
                <a:lnTo>
                  <a:pt x="1653" y="533"/>
                </a:lnTo>
                <a:lnTo>
                  <a:pt x="1644" y="541"/>
                </a:lnTo>
                <a:lnTo>
                  <a:pt x="1636" y="548"/>
                </a:lnTo>
                <a:lnTo>
                  <a:pt x="1627" y="554"/>
                </a:lnTo>
                <a:lnTo>
                  <a:pt x="1617" y="558"/>
                </a:lnTo>
                <a:lnTo>
                  <a:pt x="1606" y="562"/>
                </a:lnTo>
                <a:lnTo>
                  <a:pt x="1606" y="562"/>
                </a:lnTo>
                <a:close/>
                <a:moveTo>
                  <a:pt x="1667" y="439"/>
                </a:moveTo>
                <a:lnTo>
                  <a:pt x="1667" y="439"/>
                </a:lnTo>
                <a:lnTo>
                  <a:pt x="1672" y="434"/>
                </a:lnTo>
                <a:lnTo>
                  <a:pt x="1678" y="430"/>
                </a:lnTo>
                <a:lnTo>
                  <a:pt x="1683" y="425"/>
                </a:lnTo>
                <a:lnTo>
                  <a:pt x="1690" y="422"/>
                </a:lnTo>
                <a:lnTo>
                  <a:pt x="1661" y="461"/>
                </a:lnTo>
                <a:lnTo>
                  <a:pt x="1661" y="461"/>
                </a:lnTo>
                <a:lnTo>
                  <a:pt x="1662" y="458"/>
                </a:lnTo>
                <a:lnTo>
                  <a:pt x="1662" y="455"/>
                </a:lnTo>
                <a:lnTo>
                  <a:pt x="1661" y="450"/>
                </a:lnTo>
                <a:lnTo>
                  <a:pt x="1661" y="447"/>
                </a:lnTo>
                <a:lnTo>
                  <a:pt x="1661" y="444"/>
                </a:lnTo>
                <a:lnTo>
                  <a:pt x="1662" y="441"/>
                </a:lnTo>
                <a:lnTo>
                  <a:pt x="1667" y="439"/>
                </a:lnTo>
                <a:lnTo>
                  <a:pt x="1667" y="439"/>
                </a:lnTo>
                <a:close/>
                <a:moveTo>
                  <a:pt x="1765" y="370"/>
                </a:moveTo>
                <a:lnTo>
                  <a:pt x="1706" y="444"/>
                </a:lnTo>
                <a:lnTo>
                  <a:pt x="1706" y="444"/>
                </a:lnTo>
                <a:lnTo>
                  <a:pt x="1706" y="443"/>
                </a:lnTo>
                <a:lnTo>
                  <a:pt x="1707" y="440"/>
                </a:lnTo>
                <a:lnTo>
                  <a:pt x="1709" y="437"/>
                </a:lnTo>
                <a:lnTo>
                  <a:pt x="1709" y="437"/>
                </a:lnTo>
                <a:lnTo>
                  <a:pt x="1719" y="416"/>
                </a:lnTo>
                <a:lnTo>
                  <a:pt x="1724" y="405"/>
                </a:lnTo>
                <a:lnTo>
                  <a:pt x="1730" y="395"/>
                </a:lnTo>
                <a:lnTo>
                  <a:pt x="1738" y="387"/>
                </a:lnTo>
                <a:lnTo>
                  <a:pt x="1745" y="378"/>
                </a:lnTo>
                <a:lnTo>
                  <a:pt x="1755" y="373"/>
                </a:lnTo>
                <a:lnTo>
                  <a:pt x="1766" y="368"/>
                </a:lnTo>
                <a:lnTo>
                  <a:pt x="1766" y="368"/>
                </a:lnTo>
                <a:lnTo>
                  <a:pt x="1765" y="370"/>
                </a:lnTo>
                <a:lnTo>
                  <a:pt x="1765" y="370"/>
                </a:lnTo>
                <a:close/>
                <a:moveTo>
                  <a:pt x="1668" y="526"/>
                </a:moveTo>
                <a:lnTo>
                  <a:pt x="1668" y="526"/>
                </a:lnTo>
                <a:lnTo>
                  <a:pt x="1679" y="503"/>
                </a:lnTo>
                <a:lnTo>
                  <a:pt x="1692" y="482"/>
                </a:lnTo>
                <a:lnTo>
                  <a:pt x="1705" y="462"/>
                </a:lnTo>
                <a:lnTo>
                  <a:pt x="1717" y="443"/>
                </a:lnTo>
                <a:lnTo>
                  <a:pt x="1745" y="406"/>
                </a:lnTo>
                <a:lnTo>
                  <a:pt x="1775" y="373"/>
                </a:lnTo>
                <a:lnTo>
                  <a:pt x="1775" y="373"/>
                </a:lnTo>
                <a:lnTo>
                  <a:pt x="1779" y="370"/>
                </a:lnTo>
                <a:lnTo>
                  <a:pt x="1709" y="500"/>
                </a:lnTo>
                <a:lnTo>
                  <a:pt x="1709" y="500"/>
                </a:lnTo>
                <a:lnTo>
                  <a:pt x="1706" y="503"/>
                </a:lnTo>
                <a:lnTo>
                  <a:pt x="1703" y="507"/>
                </a:lnTo>
                <a:lnTo>
                  <a:pt x="1692" y="513"/>
                </a:lnTo>
                <a:lnTo>
                  <a:pt x="1681" y="519"/>
                </a:lnTo>
                <a:lnTo>
                  <a:pt x="1668" y="526"/>
                </a:lnTo>
                <a:lnTo>
                  <a:pt x="1668" y="526"/>
                </a:lnTo>
                <a:close/>
                <a:moveTo>
                  <a:pt x="1761" y="465"/>
                </a:moveTo>
                <a:lnTo>
                  <a:pt x="1761" y="465"/>
                </a:lnTo>
                <a:lnTo>
                  <a:pt x="1758" y="469"/>
                </a:lnTo>
                <a:lnTo>
                  <a:pt x="1755" y="472"/>
                </a:lnTo>
                <a:lnTo>
                  <a:pt x="1745" y="478"/>
                </a:lnTo>
                <a:lnTo>
                  <a:pt x="1735" y="484"/>
                </a:lnTo>
                <a:lnTo>
                  <a:pt x="1726" y="491"/>
                </a:lnTo>
                <a:lnTo>
                  <a:pt x="1726" y="491"/>
                </a:lnTo>
                <a:lnTo>
                  <a:pt x="1747" y="451"/>
                </a:lnTo>
                <a:lnTo>
                  <a:pt x="1768" y="413"/>
                </a:lnTo>
                <a:lnTo>
                  <a:pt x="1792" y="378"/>
                </a:lnTo>
                <a:lnTo>
                  <a:pt x="1816" y="344"/>
                </a:lnTo>
                <a:lnTo>
                  <a:pt x="1816" y="344"/>
                </a:lnTo>
                <a:lnTo>
                  <a:pt x="1821" y="337"/>
                </a:lnTo>
                <a:lnTo>
                  <a:pt x="1821" y="337"/>
                </a:lnTo>
                <a:lnTo>
                  <a:pt x="1792" y="405"/>
                </a:lnTo>
                <a:lnTo>
                  <a:pt x="1776" y="437"/>
                </a:lnTo>
                <a:lnTo>
                  <a:pt x="1761" y="465"/>
                </a:lnTo>
                <a:lnTo>
                  <a:pt x="1761" y="465"/>
                </a:lnTo>
                <a:close/>
                <a:moveTo>
                  <a:pt x="1785" y="377"/>
                </a:moveTo>
                <a:lnTo>
                  <a:pt x="1785" y="377"/>
                </a:lnTo>
                <a:lnTo>
                  <a:pt x="1787" y="371"/>
                </a:lnTo>
                <a:lnTo>
                  <a:pt x="1790" y="366"/>
                </a:lnTo>
                <a:lnTo>
                  <a:pt x="1794" y="356"/>
                </a:lnTo>
                <a:lnTo>
                  <a:pt x="1796" y="350"/>
                </a:lnTo>
                <a:lnTo>
                  <a:pt x="1800" y="346"/>
                </a:lnTo>
                <a:lnTo>
                  <a:pt x="1804" y="342"/>
                </a:lnTo>
                <a:lnTo>
                  <a:pt x="1810" y="339"/>
                </a:lnTo>
                <a:lnTo>
                  <a:pt x="1810" y="339"/>
                </a:lnTo>
                <a:lnTo>
                  <a:pt x="1803" y="349"/>
                </a:lnTo>
                <a:lnTo>
                  <a:pt x="1797" y="358"/>
                </a:lnTo>
                <a:lnTo>
                  <a:pt x="1792" y="368"/>
                </a:lnTo>
                <a:lnTo>
                  <a:pt x="1785" y="377"/>
                </a:lnTo>
                <a:lnTo>
                  <a:pt x="1785" y="377"/>
                </a:lnTo>
                <a:close/>
                <a:moveTo>
                  <a:pt x="1771" y="475"/>
                </a:moveTo>
                <a:lnTo>
                  <a:pt x="1771" y="475"/>
                </a:lnTo>
                <a:lnTo>
                  <a:pt x="1773" y="471"/>
                </a:lnTo>
                <a:lnTo>
                  <a:pt x="1778" y="468"/>
                </a:lnTo>
                <a:lnTo>
                  <a:pt x="1783" y="467"/>
                </a:lnTo>
                <a:lnTo>
                  <a:pt x="1787" y="462"/>
                </a:lnTo>
                <a:lnTo>
                  <a:pt x="1787" y="462"/>
                </a:lnTo>
                <a:lnTo>
                  <a:pt x="1789" y="465"/>
                </a:lnTo>
                <a:lnTo>
                  <a:pt x="1789" y="467"/>
                </a:lnTo>
                <a:lnTo>
                  <a:pt x="1787" y="468"/>
                </a:lnTo>
                <a:lnTo>
                  <a:pt x="1783" y="471"/>
                </a:lnTo>
                <a:lnTo>
                  <a:pt x="1776" y="474"/>
                </a:lnTo>
                <a:lnTo>
                  <a:pt x="1771" y="475"/>
                </a:lnTo>
                <a:lnTo>
                  <a:pt x="1771" y="475"/>
                </a:lnTo>
                <a:close/>
                <a:moveTo>
                  <a:pt x="1799" y="444"/>
                </a:moveTo>
                <a:lnTo>
                  <a:pt x="1799" y="444"/>
                </a:lnTo>
                <a:lnTo>
                  <a:pt x="1796" y="447"/>
                </a:lnTo>
                <a:lnTo>
                  <a:pt x="1790" y="451"/>
                </a:lnTo>
                <a:lnTo>
                  <a:pt x="1778" y="458"/>
                </a:lnTo>
                <a:lnTo>
                  <a:pt x="1778" y="458"/>
                </a:lnTo>
                <a:lnTo>
                  <a:pt x="1789" y="433"/>
                </a:lnTo>
                <a:lnTo>
                  <a:pt x="1801" y="408"/>
                </a:lnTo>
                <a:lnTo>
                  <a:pt x="1807" y="395"/>
                </a:lnTo>
                <a:lnTo>
                  <a:pt x="1811" y="381"/>
                </a:lnTo>
                <a:lnTo>
                  <a:pt x="1816" y="367"/>
                </a:lnTo>
                <a:lnTo>
                  <a:pt x="1817" y="353"/>
                </a:lnTo>
                <a:lnTo>
                  <a:pt x="1817" y="353"/>
                </a:lnTo>
                <a:lnTo>
                  <a:pt x="1818" y="357"/>
                </a:lnTo>
                <a:lnTo>
                  <a:pt x="1821" y="358"/>
                </a:lnTo>
                <a:lnTo>
                  <a:pt x="1824" y="358"/>
                </a:lnTo>
                <a:lnTo>
                  <a:pt x="1799" y="444"/>
                </a:lnTo>
                <a:close/>
                <a:moveTo>
                  <a:pt x="1289" y="104"/>
                </a:moveTo>
                <a:lnTo>
                  <a:pt x="1289" y="104"/>
                </a:lnTo>
                <a:lnTo>
                  <a:pt x="1289" y="115"/>
                </a:lnTo>
                <a:lnTo>
                  <a:pt x="1290" y="125"/>
                </a:lnTo>
                <a:lnTo>
                  <a:pt x="1290" y="125"/>
                </a:lnTo>
                <a:lnTo>
                  <a:pt x="1289" y="132"/>
                </a:lnTo>
                <a:lnTo>
                  <a:pt x="1287" y="139"/>
                </a:lnTo>
                <a:lnTo>
                  <a:pt x="1279" y="153"/>
                </a:lnTo>
                <a:lnTo>
                  <a:pt x="1270" y="167"/>
                </a:lnTo>
                <a:lnTo>
                  <a:pt x="1267" y="174"/>
                </a:lnTo>
                <a:lnTo>
                  <a:pt x="1266" y="183"/>
                </a:lnTo>
                <a:lnTo>
                  <a:pt x="1266" y="183"/>
                </a:lnTo>
                <a:lnTo>
                  <a:pt x="1267" y="181"/>
                </a:lnTo>
                <a:lnTo>
                  <a:pt x="1270" y="180"/>
                </a:lnTo>
                <a:lnTo>
                  <a:pt x="1270" y="180"/>
                </a:lnTo>
                <a:lnTo>
                  <a:pt x="1276" y="173"/>
                </a:lnTo>
                <a:lnTo>
                  <a:pt x="1280" y="163"/>
                </a:lnTo>
                <a:lnTo>
                  <a:pt x="1291" y="142"/>
                </a:lnTo>
                <a:lnTo>
                  <a:pt x="1291" y="142"/>
                </a:lnTo>
                <a:lnTo>
                  <a:pt x="1293" y="149"/>
                </a:lnTo>
                <a:lnTo>
                  <a:pt x="1294" y="156"/>
                </a:lnTo>
                <a:lnTo>
                  <a:pt x="1293" y="163"/>
                </a:lnTo>
                <a:lnTo>
                  <a:pt x="1291" y="170"/>
                </a:lnTo>
                <a:lnTo>
                  <a:pt x="1291" y="170"/>
                </a:lnTo>
                <a:lnTo>
                  <a:pt x="1289" y="173"/>
                </a:lnTo>
                <a:lnTo>
                  <a:pt x="1284" y="176"/>
                </a:lnTo>
                <a:lnTo>
                  <a:pt x="1279" y="179"/>
                </a:lnTo>
                <a:lnTo>
                  <a:pt x="1273" y="183"/>
                </a:lnTo>
                <a:lnTo>
                  <a:pt x="1273" y="183"/>
                </a:lnTo>
                <a:lnTo>
                  <a:pt x="1270" y="184"/>
                </a:lnTo>
                <a:lnTo>
                  <a:pt x="1267" y="187"/>
                </a:lnTo>
                <a:lnTo>
                  <a:pt x="1266" y="187"/>
                </a:lnTo>
                <a:lnTo>
                  <a:pt x="1266" y="187"/>
                </a:lnTo>
                <a:lnTo>
                  <a:pt x="1266" y="183"/>
                </a:lnTo>
                <a:lnTo>
                  <a:pt x="1266" y="183"/>
                </a:lnTo>
                <a:lnTo>
                  <a:pt x="1263" y="186"/>
                </a:lnTo>
                <a:lnTo>
                  <a:pt x="1260" y="187"/>
                </a:lnTo>
                <a:lnTo>
                  <a:pt x="1258" y="187"/>
                </a:lnTo>
                <a:lnTo>
                  <a:pt x="1253" y="187"/>
                </a:lnTo>
                <a:lnTo>
                  <a:pt x="1239" y="184"/>
                </a:lnTo>
                <a:lnTo>
                  <a:pt x="1239" y="184"/>
                </a:lnTo>
                <a:lnTo>
                  <a:pt x="1246" y="176"/>
                </a:lnTo>
                <a:lnTo>
                  <a:pt x="1253" y="167"/>
                </a:lnTo>
                <a:lnTo>
                  <a:pt x="1262" y="160"/>
                </a:lnTo>
                <a:lnTo>
                  <a:pt x="1269" y="152"/>
                </a:lnTo>
                <a:lnTo>
                  <a:pt x="1269" y="152"/>
                </a:lnTo>
                <a:lnTo>
                  <a:pt x="1265" y="151"/>
                </a:lnTo>
                <a:lnTo>
                  <a:pt x="1260" y="152"/>
                </a:lnTo>
                <a:lnTo>
                  <a:pt x="1258" y="155"/>
                </a:lnTo>
                <a:lnTo>
                  <a:pt x="1253" y="158"/>
                </a:lnTo>
                <a:lnTo>
                  <a:pt x="1246" y="167"/>
                </a:lnTo>
                <a:lnTo>
                  <a:pt x="1239" y="174"/>
                </a:lnTo>
                <a:lnTo>
                  <a:pt x="1239" y="174"/>
                </a:lnTo>
                <a:lnTo>
                  <a:pt x="1241" y="177"/>
                </a:lnTo>
                <a:lnTo>
                  <a:pt x="1238" y="177"/>
                </a:lnTo>
                <a:lnTo>
                  <a:pt x="1235" y="177"/>
                </a:lnTo>
                <a:lnTo>
                  <a:pt x="1234" y="176"/>
                </a:lnTo>
                <a:lnTo>
                  <a:pt x="1234" y="176"/>
                </a:lnTo>
                <a:lnTo>
                  <a:pt x="1258" y="139"/>
                </a:lnTo>
                <a:lnTo>
                  <a:pt x="1270" y="120"/>
                </a:lnTo>
                <a:lnTo>
                  <a:pt x="1280" y="100"/>
                </a:lnTo>
                <a:lnTo>
                  <a:pt x="1280" y="100"/>
                </a:lnTo>
                <a:lnTo>
                  <a:pt x="1283" y="96"/>
                </a:lnTo>
                <a:lnTo>
                  <a:pt x="1284" y="94"/>
                </a:lnTo>
                <a:lnTo>
                  <a:pt x="1286" y="94"/>
                </a:lnTo>
                <a:lnTo>
                  <a:pt x="1287" y="96"/>
                </a:lnTo>
                <a:lnTo>
                  <a:pt x="1289" y="101"/>
                </a:lnTo>
                <a:lnTo>
                  <a:pt x="1289" y="104"/>
                </a:lnTo>
                <a:lnTo>
                  <a:pt x="1289" y="104"/>
                </a:lnTo>
                <a:close/>
                <a:moveTo>
                  <a:pt x="1293" y="190"/>
                </a:moveTo>
                <a:lnTo>
                  <a:pt x="1273" y="188"/>
                </a:lnTo>
                <a:lnTo>
                  <a:pt x="1273" y="188"/>
                </a:lnTo>
                <a:lnTo>
                  <a:pt x="1279" y="187"/>
                </a:lnTo>
                <a:lnTo>
                  <a:pt x="1284" y="183"/>
                </a:lnTo>
                <a:lnTo>
                  <a:pt x="1293" y="174"/>
                </a:lnTo>
                <a:lnTo>
                  <a:pt x="1293" y="174"/>
                </a:lnTo>
                <a:lnTo>
                  <a:pt x="1293" y="183"/>
                </a:lnTo>
                <a:lnTo>
                  <a:pt x="1294" y="186"/>
                </a:lnTo>
                <a:lnTo>
                  <a:pt x="1293" y="190"/>
                </a:lnTo>
                <a:lnTo>
                  <a:pt x="1293" y="190"/>
                </a:lnTo>
                <a:close/>
                <a:moveTo>
                  <a:pt x="1211" y="181"/>
                </a:moveTo>
                <a:lnTo>
                  <a:pt x="1217" y="170"/>
                </a:lnTo>
                <a:lnTo>
                  <a:pt x="1221" y="166"/>
                </a:lnTo>
                <a:lnTo>
                  <a:pt x="1223" y="165"/>
                </a:lnTo>
                <a:lnTo>
                  <a:pt x="1223" y="165"/>
                </a:lnTo>
                <a:lnTo>
                  <a:pt x="1231" y="156"/>
                </a:lnTo>
                <a:lnTo>
                  <a:pt x="1239" y="146"/>
                </a:lnTo>
                <a:lnTo>
                  <a:pt x="1246" y="136"/>
                </a:lnTo>
                <a:lnTo>
                  <a:pt x="1249" y="135"/>
                </a:lnTo>
                <a:lnTo>
                  <a:pt x="1253" y="134"/>
                </a:lnTo>
                <a:lnTo>
                  <a:pt x="1253" y="134"/>
                </a:lnTo>
                <a:lnTo>
                  <a:pt x="1245" y="142"/>
                </a:lnTo>
                <a:lnTo>
                  <a:pt x="1238" y="153"/>
                </a:lnTo>
                <a:lnTo>
                  <a:pt x="1231" y="165"/>
                </a:lnTo>
                <a:lnTo>
                  <a:pt x="1225" y="176"/>
                </a:lnTo>
                <a:lnTo>
                  <a:pt x="1225" y="176"/>
                </a:lnTo>
                <a:lnTo>
                  <a:pt x="1224" y="179"/>
                </a:lnTo>
                <a:lnTo>
                  <a:pt x="1220" y="181"/>
                </a:lnTo>
                <a:lnTo>
                  <a:pt x="1215" y="183"/>
                </a:lnTo>
                <a:lnTo>
                  <a:pt x="1214" y="183"/>
                </a:lnTo>
                <a:lnTo>
                  <a:pt x="1211" y="181"/>
                </a:lnTo>
                <a:lnTo>
                  <a:pt x="1211" y="181"/>
                </a:lnTo>
                <a:close/>
                <a:moveTo>
                  <a:pt x="1220" y="194"/>
                </a:moveTo>
                <a:lnTo>
                  <a:pt x="1220" y="194"/>
                </a:lnTo>
                <a:lnTo>
                  <a:pt x="1214" y="195"/>
                </a:lnTo>
                <a:lnTo>
                  <a:pt x="1208" y="197"/>
                </a:lnTo>
                <a:lnTo>
                  <a:pt x="1197" y="195"/>
                </a:lnTo>
                <a:lnTo>
                  <a:pt x="1197" y="195"/>
                </a:lnTo>
                <a:lnTo>
                  <a:pt x="1199" y="193"/>
                </a:lnTo>
                <a:lnTo>
                  <a:pt x="1201" y="193"/>
                </a:lnTo>
                <a:lnTo>
                  <a:pt x="1201" y="193"/>
                </a:lnTo>
                <a:lnTo>
                  <a:pt x="1210" y="193"/>
                </a:lnTo>
                <a:lnTo>
                  <a:pt x="1220" y="194"/>
                </a:lnTo>
                <a:lnTo>
                  <a:pt x="1220" y="194"/>
                </a:lnTo>
                <a:close/>
                <a:moveTo>
                  <a:pt x="1259" y="108"/>
                </a:moveTo>
                <a:lnTo>
                  <a:pt x="1259" y="108"/>
                </a:lnTo>
                <a:lnTo>
                  <a:pt x="1242" y="134"/>
                </a:lnTo>
                <a:lnTo>
                  <a:pt x="1234" y="145"/>
                </a:lnTo>
                <a:lnTo>
                  <a:pt x="1230" y="149"/>
                </a:lnTo>
                <a:lnTo>
                  <a:pt x="1224" y="152"/>
                </a:lnTo>
                <a:lnTo>
                  <a:pt x="1223" y="153"/>
                </a:lnTo>
                <a:lnTo>
                  <a:pt x="1201" y="180"/>
                </a:lnTo>
                <a:lnTo>
                  <a:pt x="1201" y="180"/>
                </a:lnTo>
                <a:lnTo>
                  <a:pt x="1241" y="108"/>
                </a:lnTo>
                <a:lnTo>
                  <a:pt x="1262" y="75"/>
                </a:lnTo>
                <a:lnTo>
                  <a:pt x="1282" y="41"/>
                </a:lnTo>
                <a:lnTo>
                  <a:pt x="1282" y="41"/>
                </a:lnTo>
                <a:lnTo>
                  <a:pt x="1286" y="52"/>
                </a:lnTo>
                <a:lnTo>
                  <a:pt x="1287" y="63"/>
                </a:lnTo>
                <a:lnTo>
                  <a:pt x="1286" y="73"/>
                </a:lnTo>
                <a:lnTo>
                  <a:pt x="1282" y="82"/>
                </a:lnTo>
                <a:lnTo>
                  <a:pt x="1277" y="90"/>
                </a:lnTo>
                <a:lnTo>
                  <a:pt x="1272" y="97"/>
                </a:lnTo>
                <a:lnTo>
                  <a:pt x="1265" y="104"/>
                </a:lnTo>
                <a:lnTo>
                  <a:pt x="1259" y="108"/>
                </a:lnTo>
                <a:lnTo>
                  <a:pt x="1259" y="108"/>
                </a:lnTo>
                <a:close/>
                <a:moveTo>
                  <a:pt x="1221" y="117"/>
                </a:moveTo>
                <a:lnTo>
                  <a:pt x="1221" y="117"/>
                </a:lnTo>
                <a:lnTo>
                  <a:pt x="1223" y="113"/>
                </a:lnTo>
                <a:lnTo>
                  <a:pt x="1224" y="108"/>
                </a:lnTo>
                <a:lnTo>
                  <a:pt x="1230" y="101"/>
                </a:lnTo>
                <a:lnTo>
                  <a:pt x="1230" y="101"/>
                </a:lnTo>
                <a:lnTo>
                  <a:pt x="1228" y="110"/>
                </a:lnTo>
                <a:lnTo>
                  <a:pt x="1225" y="114"/>
                </a:lnTo>
                <a:lnTo>
                  <a:pt x="1221" y="117"/>
                </a:lnTo>
                <a:lnTo>
                  <a:pt x="1221" y="117"/>
                </a:lnTo>
                <a:close/>
                <a:moveTo>
                  <a:pt x="1282" y="21"/>
                </a:moveTo>
                <a:lnTo>
                  <a:pt x="1282" y="21"/>
                </a:lnTo>
                <a:lnTo>
                  <a:pt x="1283" y="20"/>
                </a:lnTo>
                <a:lnTo>
                  <a:pt x="1284" y="21"/>
                </a:lnTo>
                <a:lnTo>
                  <a:pt x="1284" y="25"/>
                </a:lnTo>
                <a:lnTo>
                  <a:pt x="1284" y="37"/>
                </a:lnTo>
                <a:lnTo>
                  <a:pt x="1284" y="37"/>
                </a:lnTo>
                <a:lnTo>
                  <a:pt x="1282" y="35"/>
                </a:lnTo>
                <a:lnTo>
                  <a:pt x="1280" y="35"/>
                </a:lnTo>
                <a:lnTo>
                  <a:pt x="1276" y="37"/>
                </a:lnTo>
                <a:lnTo>
                  <a:pt x="1272" y="42"/>
                </a:lnTo>
                <a:lnTo>
                  <a:pt x="1272" y="42"/>
                </a:lnTo>
                <a:lnTo>
                  <a:pt x="1262" y="56"/>
                </a:lnTo>
                <a:lnTo>
                  <a:pt x="1258" y="63"/>
                </a:lnTo>
                <a:lnTo>
                  <a:pt x="1251" y="69"/>
                </a:lnTo>
                <a:lnTo>
                  <a:pt x="1251" y="69"/>
                </a:lnTo>
                <a:lnTo>
                  <a:pt x="1265" y="44"/>
                </a:lnTo>
                <a:lnTo>
                  <a:pt x="1272" y="31"/>
                </a:lnTo>
                <a:lnTo>
                  <a:pt x="1282" y="21"/>
                </a:lnTo>
                <a:lnTo>
                  <a:pt x="1282" y="21"/>
                </a:lnTo>
                <a:close/>
                <a:moveTo>
                  <a:pt x="1251" y="48"/>
                </a:moveTo>
                <a:lnTo>
                  <a:pt x="1251" y="48"/>
                </a:lnTo>
                <a:lnTo>
                  <a:pt x="1241" y="58"/>
                </a:lnTo>
                <a:lnTo>
                  <a:pt x="1231" y="70"/>
                </a:lnTo>
                <a:lnTo>
                  <a:pt x="1213" y="94"/>
                </a:lnTo>
                <a:lnTo>
                  <a:pt x="1213" y="94"/>
                </a:lnTo>
                <a:lnTo>
                  <a:pt x="1210" y="96"/>
                </a:lnTo>
                <a:lnTo>
                  <a:pt x="1208" y="97"/>
                </a:lnTo>
                <a:lnTo>
                  <a:pt x="1208" y="97"/>
                </a:lnTo>
                <a:lnTo>
                  <a:pt x="1210" y="89"/>
                </a:lnTo>
                <a:lnTo>
                  <a:pt x="1213" y="80"/>
                </a:lnTo>
                <a:lnTo>
                  <a:pt x="1217" y="72"/>
                </a:lnTo>
                <a:lnTo>
                  <a:pt x="1223" y="65"/>
                </a:lnTo>
                <a:lnTo>
                  <a:pt x="1228" y="59"/>
                </a:lnTo>
                <a:lnTo>
                  <a:pt x="1235" y="55"/>
                </a:lnTo>
                <a:lnTo>
                  <a:pt x="1244" y="51"/>
                </a:lnTo>
                <a:lnTo>
                  <a:pt x="1251" y="48"/>
                </a:lnTo>
                <a:lnTo>
                  <a:pt x="1251" y="48"/>
                </a:lnTo>
                <a:close/>
                <a:moveTo>
                  <a:pt x="1197" y="82"/>
                </a:moveTo>
                <a:lnTo>
                  <a:pt x="1197" y="82"/>
                </a:lnTo>
                <a:lnTo>
                  <a:pt x="1200" y="79"/>
                </a:lnTo>
                <a:lnTo>
                  <a:pt x="1203" y="77"/>
                </a:lnTo>
                <a:lnTo>
                  <a:pt x="1203" y="77"/>
                </a:lnTo>
                <a:lnTo>
                  <a:pt x="1206" y="76"/>
                </a:lnTo>
                <a:lnTo>
                  <a:pt x="1207" y="76"/>
                </a:lnTo>
                <a:lnTo>
                  <a:pt x="1207" y="77"/>
                </a:lnTo>
                <a:lnTo>
                  <a:pt x="1207" y="79"/>
                </a:lnTo>
                <a:lnTo>
                  <a:pt x="1201" y="86"/>
                </a:lnTo>
                <a:lnTo>
                  <a:pt x="1201" y="86"/>
                </a:lnTo>
                <a:lnTo>
                  <a:pt x="1200" y="93"/>
                </a:lnTo>
                <a:lnTo>
                  <a:pt x="1196" y="99"/>
                </a:lnTo>
                <a:lnTo>
                  <a:pt x="1193" y="104"/>
                </a:lnTo>
                <a:lnTo>
                  <a:pt x="1190" y="111"/>
                </a:lnTo>
                <a:lnTo>
                  <a:pt x="1190" y="111"/>
                </a:lnTo>
                <a:lnTo>
                  <a:pt x="1189" y="106"/>
                </a:lnTo>
                <a:lnTo>
                  <a:pt x="1190" y="96"/>
                </a:lnTo>
                <a:lnTo>
                  <a:pt x="1192" y="87"/>
                </a:lnTo>
                <a:lnTo>
                  <a:pt x="1194" y="83"/>
                </a:lnTo>
                <a:lnTo>
                  <a:pt x="1197" y="82"/>
                </a:lnTo>
                <a:lnTo>
                  <a:pt x="1197" y="82"/>
                </a:lnTo>
                <a:close/>
                <a:moveTo>
                  <a:pt x="1187" y="131"/>
                </a:moveTo>
                <a:lnTo>
                  <a:pt x="1187" y="131"/>
                </a:lnTo>
                <a:lnTo>
                  <a:pt x="1192" y="124"/>
                </a:lnTo>
                <a:lnTo>
                  <a:pt x="1199" y="115"/>
                </a:lnTo>
                <a:lnTo>
                  <a:pt x="1214" y="101"/>
                </a:lnTo>
                <a:lnTo>
                  <a:pt x="1214" y="101"/>
                </a:lnTo>
                <a:lnTo>
                  <a:pt x="1208" y="113"/>
                </a:lnTo>
                <a:lnTo>
                  <a:pt x="1201" y="124"/>
                </a:lnTo>
                <a:lnTo>
                  <a:pt x="1194" y="138"/>
                </a:lnTo>
                <a:lnTo>
                  <a:pt x="1193" y="143"/>
                </a:lnTo>
                <a:lnTo>
                  <a:pt x="1193" y="151"/>
                </a:lnTo>
                <a:lnTo>
                  <a:pt x="1193" y="151"/>
                </a:lnTo>
                <a:lnTo>
                  <a:pt x="1197" y="149"/>
                </a:lnTo>
                <a:lnTo>
                  <a:pt x="1200" y="146"/>
                </a:lnTo>
                <a:lnTo>
                  <a:pt x="1206" y="139"/>
                </a:lnTo>
                <a:lnTo>
                  <a:pt x="1211" y="132"/>
                </a:lnTo>
                <a:lnTo>
                  <a:pt x="1217" y="127"/>
                </a:lnTo>
                <a:lnTo>
                  <a:pt x="1217" y="127"/>
                </a:lnTo>
                <a:lnTo>
                  <a:pt x="1214" y="122"/>
                </a:lnTo>
                <a:lnTo>
                  <a:pt x="1214" y="121"/>
                </a:lnTo>
                <a:lnTo>
                  <a:pt x="1215" y="121"/>
                </a:lnTo>
                <a:lnTo>
                  <a:pt x="1218" y="121"/>
                </a:lnTo>
                <a:lnTo>
                  <a:pt x="1221" y="124"/>
                </a:lnTo>
                <a:lnTo>
                  <a:pt x="1190" y="180"/>
                </a:lnTo>
                <a:lnTo>
                  <a:pt x="1190" y="180"/>
                </a:lnTo>
                <a:lnTo>
                  <a:pt x="1187" y="169"/>
                </a:lnTo>
                <a:lnTo>
                  <a:pt x="1185" y="156"/>
                </a:lnTo>
                <a:lnTo>
                  <a:pt x="1185" y="143"/>
                </a:lnTo>
                <a:lnTo>
                  <a:pt x="1187" y="131"/>
                </a:lnTo>
                <a:lnTo>
                  <a:pt x="1187" y="131"/>
                </a:lnTo>
                <a:close/>
                <a:moveTo>
                  <a:pt x="1106" y="190"/>
                </a:moveTo>
                <a:lnTo>
                  <a:pt x="1175" y="191"/>
                </a:lnTo>
                <a:lnTo>
                  <a:pt x="1175" y="191"/>
                </a:lnTo>
                <a:lnTo>
                  <a:pt x="1168" y="194"/>
                </a:lnTo>
                <a:lnTo>
                  <a:pt x="1161" y="194"/>
                </a:lnTo>
                <a:lnTo>
                  <a:pt x="1142" y="194"/>
                </a:lnTo>
                <a:lnTo>
                  <a:pt x="1124" y="193"/>
                </a:lnTo>
                <a:lnTo>
                  <a:pt x="1109" y="191"/>
                </a:lnTo>
                <a:lnTo>
                  <a:pt x="1109" y="191"/>
                </a:lnTo>
                <a:lnTo>
                  <a:pt x="1106" y="190"/>
                </a:lnTo>
                <a:lnTo>
                  <a:pt x="1106" y="190"/>
                </a:lnTo>
                <a:lnTo>
                  <a:pt x="1102" y="191"/>
                </a:lnTo>
                <a:lnTo>
                  <a:pt x="1097" y="193"/>
                </a:lnTo>
                <a:lnTo>
                  <a:pt x="1097" y="193"/>
                </a:lnTo>
                <a:lnTo>
                  <a:pt x="1075" y="191"/>
                </a:lnTo>
                <a:lnTo>
                  <a:pt x="1064" y="191"/>
                </a:lnTo>
                <a:lnTo>
                  <a:pt x="1054" y="190"/>
                </a:lnTo>
                <a:lnTo>
                  <a:pt x="1106" y="190"/>
                </a:lnTo>
                <a:close/>
                <a:moveTo>
                  <a:pt x="836" y="193"/>
                </a:moveTo>
                <a:lnTo>
                  <a:pt x="836" y="193"/>
                </a:lnTo>
                <a:lnTo>
                  <a:pt x="1072" y="202"/>
                </a:lnTo>
                <a:lnTo>
                  <a:pt x="1308" y="215"/>
                </a:lnTo>
                <a:lnTo>
                  <a:pt x="1308" y="215"/>
                </a:lnTo>
                <a:lnTo>
                  <a:pt x="1303" y="135"/>
                </a:lnTo>
                <a:lnTo>
                  <a:pt x="1296" y="54"/>
                </a:lnTo>
                <a:lnTo>
                  <a:pt x="1296" y="54"/>
                </a:lnTo>
                <a:lnTo>
                  <a:pt x="1296" y="45"/>
                </a:lnTo>
                <a:lnTo>
                  <a:pt x="1297" y="37"/>
                </a:lnTo>
                <a:lnTo>
                  <a:pt x="1297" y="37"/>
                </a:lnTo>
                <a:lnTo>
                  <a:pt x="1301" y="55"/>
                </a:lnTo>
                <a:lnTo>
                  <a:pt x="1304" y="73"/>
                </a:lnTo>
                <a:lnTo>
                  <a:pt x="1308" y="114"/>
                </a:lnTo>
                <a:lnTo>
                  <a:pt x="1310" y="153"/>
                </a:lnTo>
                <a:lnTo>
                  <a:pt x="1312" y="194"/>
                </a:lnTo>
                <a:lnTo>
                  <a:pt x="1312" y="194"/>
                </a:lnTo>
                <a:lnTo>
                  <a:pt x="1311" y="194"/>
                </a:lnTo>
                <a:lnTo>
                  <a:pt x="1310" y="194"/>
                </a:lnTo>
                <a:lnTo>
                  <a:pt x="1310" y="200"/>
                </a:lnTo>
                <a:lnTo>
                  <a:pt x="1312" y="207"/>
                </a:lnTo>
                <a:lnTo>
                  <a:pt x="1315" y="208"/>
                </a:lnTo>
                <a:lnTo>
                  <a:pt x="1318" y="210"/>
                </a:lnTo>
                <a:lnTo>
                  <a:pt x="1318" y="210"/>
                </a:lnTo>
                <a:lnTo>
                  <a:pt x="1322" y="210"/>
                </a:lnTo>
                <a:lnTo>
                  <a:pt x="1325" y="208"/>
                </a:lnTo>
                <a:lnTo>
                  <a:pt x="1326" y="205"/>
                </a:lnTo>
                <a:lnTo>
                  <a:pt x="1328" y="202"/>
                </a:lnTo>
                <a:lnTo>
                  <a:pt x="1328" y="202"/>
                </a:lnTo>
                <a:lnTo>
                  <a:pt x="1324" y="155"/>
                </a:lnTo>
                <a:lnTo>
                  <a:pt x="1319" y="107"/>
                </a:lnTo>
                <a:lnTo>
                  <a:pt x="1317" y="83"/>
                </a:lnTo>
                <a:lnTo>
                  <a:pt x="1314" y="61"/>
                </a:lnTo>
                <a:lnTo>
                  <a:pt x="1310" y="38"/>
                </a:lnTo>
                <a:lnTo>
                  <a:pt x="1304" y="18"/>
                </a:lnTo>
                <a:lnTo>
                  <a:pt x="1304" y="18"/>
                </a:lnTo>
                <a:lnTo>
                  <a:pt x="1350" y="48"/>
                </a:lnTo>
                <a:lnTo>
                  <a:pt x="1400" y="76"/>
                </a:lnTo>
                <a:lnTo>
                  <a:pt x="1450" y="103"/>
                </a:lnTo>
                <a:lnTo>
                  <a:pt x="1501" y="128"/>
                </a:lnTo>
                <a:lnTo>
                  <a:pt x="1602" y="177"/>
                </a:lnTo>
                <a:lnTo>
                  <a:pt x="1653" y="204"/>
                </a:lnTo>
                <a:lnTo>
                  <a:pt x="1702" y="232"/>
                </a:lnTo>
                <a:lnTo>
                  <a:pt x="1702" y="232"/>
                </a:lnTo>
                <a:lnTo>
                  <a:pt x="1734" y="249"/>
                </a:lnTo>
                <a:lnTo>
                  <a:pt x="1769" y="266"/>
                </a:lnTo>
                <a:lnTo>
                  <a:pt x="1806" y="283"/>
                </a:lnTo>
                <a:lnTo>
                  <a:pt x="1841" y="301"/>
                </a:lnTo>
                <a:lnTo>
                  <a:pt x="1841" y="301"/>
                </a:lnTo>
                <a:lnTo>
                  <a:pt x="1779" y="340"/>
                </a:lnTo>
                <a:lnTo>
                  <a:pt x="1717" y="381"/>
                </a:lnTo>
                <a:lnTo>
                  <a:pt x="1596" y="464"/>
                </a:lnTo>
                <a:lnTo>
                  <a:pt x="1475" y="545"/>
                </a:lnTo>
                <a:lnTo>
                  <a:pt x="1414" y="586"/>
                </a:lnTo>
                <a:lnTo>
                  <a:pt x="1350" y="624"/>
                </a:lnTo>
                <a:lnTo>
                  <a:pt x="1350" y="624"/>
                </a:lnTo>
                <a:lnTo>
                  <a:pt x="1346" y="625"/>
                </a:lnTo>
                <a:lnTo>
                  <a:pt x="1342" y="625"/>
                </a:lnTo>
                <a:lnTo>
                  <a:pt x="1339" y="623"/>
                </a:lnTo>
                <a:lnTo>
                  <a:pt x="1338" y="618"/>
                </a:lnTo>
                <a:lnTo>
                  <a:pt x="1338" y="618"/>
                </a:lnTo>
                <a:lnTo>
                  <a:pt x="1334" y="583"/>
                </a:lnTo>
                <a:lnTo>
                  <a:pt x="1326" y="550"/>
                </a:lnTo>
                <a:lnTo>
                  <a:pt x="1321" y="514"/>
                </a:lnTo>
                <a:lnTo>
                  <a:pt x="1319" y="496"/>
                </a:lnTo>
                <a:lnTo>
                  <a:pt x="1318" y="478"/>
                </a:lnTo>
                <a:lnTo>
                  <a:pt x="1318" y="478"/>
                </a:lnTo>
                <a:lnTo>
                  <a:pt x="1317" y="472"/>
                </a:lnTo>
                <a:lnTo>
                  <a:pt x="1312" y="468"/>
                </a:lnTo>
                <a:lnTo>
                  <a:pt x="1308" y="465"/>
                </a:lnTo>
                <a:lnTo>
                  <a:pt x="1300" y="464"/>
                </a:lnTo>
                <a:lnTo>
                  <a:pt x="1300" y="464"/>
                </a:lnTo>
                <a:lnTo>
                  <a:pt x="1182" y="460"/>
                </a:lnTo>
                <a:lnTo>
                  <a:pt x="1062" y="455"/>
                </a:lnTo>
                <a:lnTo>
                  <a:pt x="943" y="454"/>
                </a:lnTo>
                <a:lnTo>
                  <a:pt x="885" y="454"/>
                </a:lnTo>
                <a:lnTo>
                  <a:pt x="826" y="455"/>
                </a:lnTo>
                <a:lnTo>
                  <a:pt x="826" y="455"/>
                </a:lnTo>
                <a:lnTo>
                  <a:pt x="798" y="460"/>
                </a:lnTo>
                <a:lnTo>
                  <a:pt x="770" y="462"/>
                </a:lnTo>
                <a:lnTo>
                  <a:pt x="742" y="464"/>
                </a:lnTo>
                <a:lnTo>
                  <a:pt x="714" y="464"/>
                </a:lnTo>
                <a:lnTo>
                  <a:pt x="656" y="462"/>
                </a:lnTo>
                <a:lnTo>
                  <a:pt x="599" y="458"/>
                </a:lnTo>
                <a:lnTo>
                  <a:pt x="483" y="448"/>
                </a:lnTo>
                <a:lnTo>
                  <a:pt x="426" y="443"/>
                </a:lnTo>
                <a:lnTo>
                  <a:pt x="368" y="440"/>
                </a:lnTo>
                <a:lnTo>
                  <a:pt x="181" y="439"/>
                </a:lnTo>
                <a:lnTo>
                  <a:pt x="181" y="439"/>
                </a:lnTo>
                <a:lnTo>
                  <a:pt x="178" y="440"/>
                </a:lnTo>
                <a:lnTo>
                  <a:pt x="177" y="441"/>
                </a:lnTo>
                <a:lnTo>
                  <a:pt x="176" y="446"/>
                </a:lnTo>
                <a:lnTo>
                  <a:pt x="176" y="450"/>
                </a:lnTo>
                <a:lnTo>
                  <a:pt x="176" y="450"/>
                </a:lnTo>
                <a:lnTo>
                  <a:pt x="163" y="392"/>
                </a:lnTo>
                <a:lnTo>
                  <a:pt x="150" y="333"/>
                </a:lnTo>
                <a:lnTo>
                  <a:pt x="139" y="274"/>
                </a:lnTo>
                <a:lnTo>
                  <a:pt x="129" y="214"/>
                </a:lnTo>
                <a:lnTo>
                  <a:pt x="129" y="214"/>
                </a:lnTo>
                <a:lnTo>
                  <a:pt x="131" y="218"/>
                </a:lnTo>
                <a:lnTo>
                  <a:pt x="132" y="219"/>
                </a:lnTo>
                <a:lnTo>
                  <a:pt x="133" y="219"/>
                </a:lnTo>
                <a:lnTo>
                  <a:pt x="133" y="218"/>
                </a:lnTo>
                <a:lnTo>
                  <a:pt x="133" y="212"/>
                </a:lnTo>
                <a:lnTo>
                  <a:pt x="132" y="210"/>
                </a:lnTo>
                <a:lnTo>
                  <a:pt x="131" y="208"/>
                </a:lnTo>
                <a:lnTo>
                  <a:pt x="131" y="208"/>
                </a:lnTo>
                <a:lnTo>
                  <a:pt x="219" y="205"/>
                </a:lnTo>
                <a:lnTo>
                  <a:pt x="306" y="202"/>
                </a:lnTo>
                <a:lnTo>
                  <a:pt x="481" y="194"/>
                </a:lnTo>
                <a:lnTo>
                  <a:pt x="569" y="191"/>
                </a:lnTo>
                <a:lnTo>
                  <a:pt x="656" y="190"/>
                </a:lnTo>
                <a:lnTo>
                  <a:pt x="746" y="190"/>
                </a:lnTo>
                <a:lnTo>
                  <a:pt x="836" y="193"/>
                </a:lnTo>
                <a:lnTo>
                  <a:pt x="836" y="193"/>
                </a:lnTo>
                <a:close/>
                <a:moveTo>
                  <a:pt x="126" y="201"/>
                </a:moveTo>
                <a:lnTo>
                  <a:pt x="126" y="201"/>
                </a:lnTo>
                <a:lnTo>
                  <a:pt x="129" y="200"/>
                </a:lnTo>
                <a:lnTo>
                  <a:pt x="133" y="200"/>
                </a:lnTo>
                <a:lnTo>
                  <a:pt x="135" y="201"/>
                </a:lnTo>
                <a:lnTo>
                  <a:pt x="135" y="202"/>
                </a:lnTo>
                <a:lnTo>
                  <a:pt x="133" y="204"/>
                </a:lnTo>
                <a:lnTo>
                  <a:pt x="133" y="204"/>
                </a:lnTo>
                <a:lnTo>
                  <a:pt x="129" y="205"/>
                </a:lnTo>
                <a:lnTo>
                  <a:pt x="126" y="204"/>
                </a:lnTo>
                <a:lnTo>
                  <a:pt x="125" y="204"/>
                </a:lnTo>
                <a:lnTo>
                  <a:pt x="125" y="204"/>
                </a:lnTo>
                <a:lnTo>
                  <a:pt x="126" y="201"/>
                </a:lnTo>
                <a:lnTo>
                  <a:pt x="126" y="201"/>
                </a:lnTo>
                <a:close/>
                <a:moveTo>
                  <a:pt x="108" y="308"/>
                </a:moveTo>
                <a:lnTo>
                  <a:pt x="108" y="308"/>
                </a:lnTo>
                <a:lnTo>
                  <a:pt x="91" y="330"/>
                </a:lnTo>
                <a:lnTo>
                  <a:pt x="74" y="353"/>
                </a:lnTo>
                <a:lnTo>
                  <a:pt x="59" y="377"/>
                </a:lnTo>
                <a:lnTo>
                  <a:pt x="45" y="401"/>
                </a:lnTo>
                <a:lnTo>
                  <a:pt x="45" y="401"/>
                </a:lnTo>
                <a:lnTo>
                  <a:pt x="44" y="403"/>
                </a:lnTo>
                <a:lnTo>
                  <a:pt x="44" y="405"/>
                </a:lnTo>
                <a:lnTo>
                  <a:pt x="73" y="371"/>
                </a:lnTo>
                <a:lnTo>
                  <a:pt x="73" y="371"/>
                </a:lnTo>
                <a:lnTo>
                  <a:pt x="63" y="387"/>
                </a:lnTo>
                <a:lnTo>
                  <a:pt x="55" y="403"/>
                </a:lnTo>
                <a:lnTo>
                  <a:pt x="35" y="437"/>
                </a:lnTo>
                <a:lnTo>
                  <a:pt x="35" y="437"/>
                </a:lnTo>
                <a:lnTo>
                  <a:pt x="34" y="440"/>
                </a:lnTo>
                <a:lnTo>
                  <a:pt x="31" y="443"/>
                </a:lnTo>
                <a:lnTo>
                  <a:pt x="29" y="443"/>
                </a:lnTo>
                <a:lnTo>
                  <a:pt x="28" y="441"/>
                </a:lnTo>
                <a:lnTo>
                  <a:pt x="28" y="437"/>
                </a:lnTo>
                <a:lnTo>
                  <a:pt x="28" y="437"/>
                </a:lnTo>
                <a:lnTo>
                  <a:pt x="29" y="430"/>
                </a:lnTo>
                <a:lnTo>
                  <a:pt x="31" y="422"/>
                </a:lnTo>
                <a:lnTo>
                  <a:pt x="34" y="416"/>
                </a:lnTo>
                <a:lnTo>
                  <a:pt x="39" y="410"/>
                </a:lnTo>
                <a:lnTo>
                  <a:pt x="39" y="410"/>
                </a:lnTo>
                <a:lnTo>
                  <a:pt x="38" y="408"/>
                </a:lnTo>
                <a:lnTo>
                  <a:pt x="38" y="403"/>
                </a:lnTo>
                <a:lnTo>
                  <a:pt x="36" y="402"/>
                </a:lnTo>
                <a:lnTo>
                  <a:pt x="35" y="406"/>
                </a:lnTo>
                <a:lnTo>
                  <a:pt x="35" y="406"/>
                </a:lnTo>
                <a:lnTo>
                  <a:pt x="29" y="415"/>
                </a:lnTo>
                <a:lnTo>
                  <a:pt x="25" y="423"/>
                </a:lnTo>
                <a:lnTo>
                  <a:pt x="25" y="423"/>
                </a:lnTo>
                <a:lnTo>
                  <a:pt x="32" y="405"/>
                </a:lnTo>
                <a:lnTo>
                  <a:pt x="41" y="388"/>
                </a:lnTo>
                <a:lnTo>
                  <a:pt x="59" y="354"/>
                </a:lnTo>
                <a:lnTo>
                  <a:pt x="79" y="322"/>
                </a:lnTo>
                <a:lnTo>
                  <a:pt x="100" y="291"/>
                </a:lnTo>
                <a:lnTo>
                  <a:pt x="100" y="291"/>
                </a:lnTo>
                <a:lnTo>
                  <a:pt x="105" y="284"/>
                </a:lnTo>
                <a:lnTo>
                  <a:pt x="111" y="276"/>
                </a:lnTo>
                <a:lnTo>
                  <a:pt x="115" y="269"/>
                </a:lnTo>
                <a:lnTo>
                  <a:pt x="118" y="260"/>
                </a:lnTo>
                <a:lnTo>
                  <a:pt x="118" y="260"/>
                </a:lnTo>
                <a:lnTo>
                  <a:pt x="122" y="267"/>
                </a:lnTo>
                <a:lnTo>
                  <a:pt x="124" y="274"/>
                </a:lnTo>
                <a:lnTo>
                  <a:pt x="125" y="281"/>
                </a:lnTo>
                <a:lnTo>
                  <a:pt x="124" y="288"/>
                </a:lnTo>
                <a:lnTo>
                  <a:pt x="121" y="294"/>
                </a:lnTo>
                <a:lnTo>
                  <a:pt x="118" y="299"/>
                </a:lnTo>
                <a:lnTo>
                  <a:pt x="114" y="305"/>
                </a:lnTo>
                <a:lnTo>
                  <a:pt x="108" y="308"/>
                </a:lnTo>
                <a:lnTo>
                  <a:pt x="108" y="308"/>
                </a:lnTo>
                <a:close/>
                <a:moveTo>
                  <a:pt x="111" y="211"/>
                </a:moveTo>
                <a:lnTo>
                  <a:pt x="111" y="211"/>
                </a:lnTo>
                <a:lnTo>
                  <a:pt x="112" y="208"/>
                </a:lnTo>
                <a:lnTo>
                  <a:pt x="114" y="208"/>
                </a:lnTo>
                <a:lnTo>
                  <a:pt x="115" y="208"/>
                </a:lnTo>
                <a:lnTo>
                  <a:pt x="115" y="210"/>
                </a:lnTo>
                <a:lnTo>
                  <a:pt x="115" y="212"/>
                </a:lnTo>
                <a:lnTo>
                  <a:pt x="114" y="214"/>
                </a:lnTo>
                <a:lnTo>
                  <a:pt x="111" y="214"/>
                </a:lnTo>
                <a:lnTo>
                  <a:pt x="111" y="214"/>
                </a:lnTo>
                <a:lnTo>
                  <a:pt x="117" y="229"/>
                </a:lnTo>
                <a:lnTo>
                  <a:pt x="118" y="236"/>
                </a:lnTo>
                <a:lnTo>
                  <a:pt x="117" y="243"/>
                </a:lnTo>
                <a:lnTo>
                  <a:pt x="117" y="243"/>
                </a:lnTo>
                <a:lnTo>
                  <a:pt x="114" y="247"/>
                </a:lnTo>
                <a:lnTo>
                  <a:pt x="110" y="252"/>
                </a:lnTo>
                <a:lnTo>
                  <a:pt x="100" y="259"/>
                </a:lnTo>
                <a:lnTo>
                  <a:pt x="100" y="259"/>
                </a:lnTo>
                <a:lnTo>
                  <a:pt x="103" y="252"/>
                </a:lnTo>
                <a:lnTo>
                  <a:pt x="104" y="246"/>
                </a:lnTo>
                <a:lnTo>
                  <a:pt x="105" y="238"/>
                </a:lnTo>
                <a:lnTo>
                  <a:pt x="105" y="238"/>
                </a:lnTo>
                <a:lnTo>
                  <a:pt x="56" y="305"/>
                </a:lnTo>
                <a:lnTo>
                  <a:pt x="34" y="337"/>
                </a:lnTo>
                <a:lnTo>
                  <a:pt x="13" y="371"/>
                </a:lnTo>
                <a:lnTo>
                  <a:pt x="13" y="371"/>
                </a:lnTo>
                <a:lnTo>
                  <a:pt x="24" y="350"/>
                </a:lnTo>
                <a:lnTo>
                  <a:pt x="35" y="329"/>
                </a:lnTo>
                <a:lnTo>
                  <a:pt x="59" y="290"/>
                </a:lnTo>
                <a:lnTo>
                  <a:pt x="111" y="211"/>
                </a:lnTo>
                <a:lnTo>
                  <a:pt x="111" y="211"/>
                </a:lnTo>
                <a:close/>
              </a:path>
            </a:pathLst>
          </a:custGeom>
          <a:solidFill>
            <a:srgbClr val="FF0000"/>
          </a:solid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dirty="0">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endParaRPr>
          </a:p>
        </p:txBody>
      </p:sp>
      <p:sp>
        <p:nvSpPr>
          <p:cNvPr id="47" name="PA_任意多边形 140">
            <a:extLst>
              <a:ext uri="{FF2B5EF4-FFF2-40B4-BE49-F238E27FC236}">
                <a16:creationId xmlns:a16="http://schemas.microsoft.com/office/drawing/2014/main" id="{FFF1C3BD-2BEC-46A8-B4DC-451A91FAE9C1}"/>
              </a:ext>
            </a:extLst>
          </p:cNvPr>
          <p:cNvSpPr>
            <a:spLocks noEditPoints="1"/>
          </p:cNvSpPr>
          <p:nvPr>
            <p:custDataLst>
              <p:tags r:id="rId2"/>
            </p:custDataLst>
          </p:nvPr>
        </p:nvSpPr>
        <p:spPr bwMode="auto">
          <a:xfrm rot="20289845">
            <a:off x="6395021" y="5873372"/>
            <a:ext cx="636091" cy="445758"/>
          </a:xfrm>
          <a:custGeom>
            <a:avLst/>
            <a:gdLst/>
            <a:ahLst/>
            <a:cxnLst>
              <a:cxn ang="0">
                <a:pos x="1197" y="631"/>
              </a:cxn>
              <a:cxn ang="0">
                <a:pos x="1794" y="471"/>
              </a:cxn>
              <a:cxn ang="0">
                <a:pos x="828" y="176"/>
              </a:cxn>
              <a:cxn ang="0">
                <a:pos x="21" y="382"/>
              </a:cxn>
              <a:cxn ang="0">
                <a:pos x="117" y="373"/>
              </a:cxn>
              <a:cxn ang="0">
                <a:pos x="100" y="488"/>
              </a:cxn>
              <a:cxn ang="0">
                <a:pos x="87" y="613"/>
              </a:cxn>
              <a:cxn ang="0">
                <a:pos x="200" y="507"/>
              </a:cxn>
              <a:cxn ang="0">
                <a:pos x="386" y="462"/>
              </a:cxn>
              <a:cxn ang="0">
                <a:pos x="458" y="485"/>
              </a:cxn>
              <a:cxn ang="0">
                <a:pos x="277" y="472"/>
              </a:cxn>
              <a:cxn ang="0">
                <a:pos x="301" y="514"/>
              </a:cxn>
              <a:cxn ang="0">
                <a:pos x="308" y="537"/>
              </a:cxn>
              <a:cxn ang="0">
                <a:pos x="344" y="564"/>
              </a:cxn>
              <a:cxn ang="0">
                <a:pos x="420" y="529"/>
              </a:cxn>
              <a:cxn ang="0">
                <a:pos x="513" y="589"/>
              </a:cxn>
              <a:cxn ang="0">
                <a:pos x="579" y="488"/>
              </a:cxn>
              <a:cxn ang="0">
                <a:pos x="585" y="533"/>
              </a:cxn>
              <a:cxn ang="0">
                <a:pos x="658" y="507"/>
              </a:cxn>
              <a:cxn ang="0">
                <a:pos x="620" y="590"/>
              </a:cxn>
              <a:cxn ang="0">
                <a:pos x="739" y="486"/>
              </a:cxn>
              <a:cxn ang="0">
                <a:pos x="726" y="585"/>
              </a:cxn>
              <a:cxn ang="0">
                <a:pos x="1183" y="491"/>
              </a:cxn>
              <a:cxn ang="0">
                <a:pos x="1027" y="568"/>
              </a:cxn>
              <a:cxn ang="0">
                <a:pos x="867" y="534"/>
              </a:cxn>
              <a:cxn ang="0">
                <a:pos x="749" y="575"/>
              </a:cxn>
              <a:cxn ang="0">
                <a:pos x="812" y="530"/>
              </a:cxn>
              <a:cxn ang="0">
                <a:pos x="849" y="561"/>
              </a:cxn>
              <a:cxn ang="0">
                <a:pos x="881" y="607"/>
              </a:cxn>
              <a:cxn ang="0">
                <a:pos x="970" y="492"/>
              </a:cxn>
              <a:cxn ang="0">
                <a:pos x="1060" y="513"/>
              </a:cxn>
              <a:cxn ang="0">
                <a:pos x="1117" y="507"/>
              </a:cxn>
              <a:cxn ang="0">
                <a:pos x="1078" y="602"/>
              </a:cxn>
              <a:cxn ang="0">
                <a:pos x="1237" y="530"/>
              </a:cxn>
              <a:cxn ang="0">
                <a:pos x="1137" y="610"/>
              </a:cxn>
              <a:cxn ang="0">
                <a:pos x="1241" y="474"/>
              </a:cxn>
              <a:cxn ang="0">
                <a:pos x="1303" y="533"/>
              </a:cxn>
              <a:cxn ang="0">
                <a:pos x="1262" y="573"/>
              </a:cxn>
              <a:cxn ang="0">
                <a:pos x="1196" y="738"/>
              </a:cxn>
              <a:cxn ang="0">
                <a:pos x="1231" y="710"/>
              </a:cxn>
              <a:cxn ang="0">
                <a:pos x="1220" y="796"/>
              </a:cxn>
              <a:cxn ang="0">
                <a:pos x="1342" y="676"/>
              </a:cxn>
              <a:cxn ang="0">
                <a:pos x="1411" y="631"/>
              </a:cxn>
              <a:cxn ang="0">
                <a:pos x="1421" y="634"/>
              </a:cxn>
              <a:cxn ang="0">
                <a:pos x="1539" y="523"/>
              </a:cxn>
              <a:cxn ang="0">
                <a:pos x="1560" y="506"/>
              </a:cxn>
              <a:cxn ang="0">
                <a:pos x="1645" y="450"/>
              </a:cxn>
              <a:cxn ang="0">
                <a:pos x="1616" y="538"/>
              </a:cxn>
              <a:cxn ang="0">
                <a:pos x="1765" y="370"/>
              </a:cxn>
              <a:cxn ang="0">
                <a:pos x="1726" y="491"/>
              </a:cxn>
              <a:cxn ang="0">
                <a:pos x="1799" y="444"/>
              </a:cxn>
              <a:cxn ang="0">
                <a:pos x="1279" y="179"/>
              </a:cxn>
              <a:cxn ang="0">
                <a:pos x="1289" y="104"/>
              </a:cxn>
              <a:cxn ang="0">
                <a:pos x="1201" y="193"/>
              </a:cxn>
              <a:cxn ang="0">
                <a:pos x="1284" y="37"/>
              </a:cxn>
              <a:cxn ang="0">
                <a:pos x="1201" y="86"/>
              </a:cxn>
              <a:cxn ang="0">
                <a:pos x="1106" y="190"/>
              </a:cxn>
              <a:cxn ang="0">
                <a:pos x="1322" y="210"/>
              </a:cxn>
              <a:cxn ang="0">
                <a:pos x="1318" y="478"/>
              </a:cxn>
              <a:cxn ang="0">
                <a:pos x="306" y="202"/>
              </a:cxn>
              <a:cxn ang="0">
                <a:pos x="29" y="430"/>
              </a:cxn>
              <a:cxn ang="0">
                <a:pos x="111" y="214"/>
              </a:cxn>
            </a:cxnLst>
            <a:rect l="0" t="0" r="r" b="b"/>
            <a:pathLst>
              <a:path w="1858" h="840">
                <a:moveTo>
                  <a:pt x="15" y="443"/>
                </a:moveTo>
                <a:lnTo>
                  <a:pt x="15" y="443"/>
                </a:lnTo>
                <a:lnTo>
                  <a:pt x="21" y="467"/>
                </a:lnTo>
                <a:lnTo>
                  <a:pt x="27" y="491"/>
                </a:lnTo>
                <a:lnTo>
                  <a:pt x="35" y="543"/>
                </a:lnTo>
                <a:lnTo>
                  <a:pt x="35" y="543"/>
                </a:lnTo>
                <a:lnTo>
                  <a:pt x="39" y="566"/>
                </a:lnTo>
                <a:lnTo>
                  <a:pt x="45" y="590"/>
                </a:lnTo>
                <a:lnTo>
                  <a:pt x="48" y="602"/>
                </a:lnTo>
                <a:lnTo>
                  <a:pt x="53" y="613"/>
                </a:lnTo>
                <a:lnTo>
                  <a:pt x="58" y="621"/>
                </a:lnTo>
                <a:lnTo>
                  <a:pt x="65" y="628"/>
                </a:lnTo>
                <a:lnTo>
                  <a:pt x="65" y="628"/>
                </a:lnTo>
                <a:lnTo>
                  <a:pt x="94" y="624"/>
                </a:lnTo>
                <a:lnTo>
                  <a:pt x="124" y="621"/>
                </a:lnTo>
                <a:lnTo>
                  <a:pt x="155" y="618"/>
                </a:lnTo>
                <a:lnTo>
                  <a:pt x="185" y="617"/>
                </a:lnTo>
                <a:lnTo>
                  <a:pt x="312" y="614"/>
                </a:lnTo>
                <a:lnTo>
                  <a:pt x="312" y="614"/>
                </a:lnTo>
                <a:lnTo>
                  <a:pt x="415" y="613"/>
                </a:lnTo>
                <a:lnTo>
                  <a:pt x="516" y="613"/>
                </a:lnTo>
                <a:lnTo>
                  <a:pt x="618" y="614"/>
                </a:lnTo>
                <a:lnTo>
                  <a:pt x="719" y="617"/>
                </a:lnTo>
                <a:lnTo>
                  <a:pt x="923" y="623"/>
                </a:lnTo>
                <a:lnTo>
                  <a:pt x="1026" y="625"/>
                </a:lnTo>
                <a:lnTo>
                  <a:pt x="1128" y="627"/>
                </a:lnTo>
                <a:lnTo>
                  <a:pt x="1128" y="627"/>
                </a:lnTo>
                <a:lnTo>
                  <a:pt x="1158" y="625"/>
                </a:lnTo>
                <a:lnTo>
                  <a:pt x="1172" y="627"/>
                </a:lnTo>
                <a:lnTo>
                  <a:pt x="1179" y="630"/>
                </a:lnTo>
                <a:lnTo>
                  <a:pt x="1185" y="632"/>
                </a:lnTo>
                <a:lnTo>
                  <a:pt x="1185" y="632"/>
                </a:lnTo>
                <a:lnTo>
                  <a:pt x="1187" y="625"/>
                </a:lnTo>
                <a:lnTo>
                  <a:pt x="1192" y="618"/>
                </a:lnTo>
                <a:lnTo>
                  <a:pt x="1201" y="604"/>
                </a:lnTo>
                <a:lnTo>
                  <a:pt x="1214" y="592"/>
                </a:lnTo>
                <a:lnTo>
                  <a:pt x="1225" y="582"/>
                </a:lnTo>
                <a:lnTo>
                  <a:pt x="1225" y="582"/>
                </a:lnTo>
                <a:lnTo>
                  <a:pt x="1214" y="600"/>
                </a:lnTo>
                <a:lnTo>
                  <a:pt x="1203" y="618"/>
                </a:lnTo>
                <a:lnTo>
                  <a:pt x="1203" y="618"/>
                </a:lnTo>
                <a:lnTo>
                  <a:pt x="1197" y="631"/>
                </a:lnTo>
                <a:lnTo>
                  <a:pt x="1196" y="637"/>
                </a:lnTo>
                <a:lnTo>
                  <a:pt x="1197" y="638"/>
                </a:lnTo>
                <a:lnTo>
                  <a:pt x="1199" y="637"/>
                </a:lnTo>
                <a:lnTo>
                  <a:pt x="1199" y="637"/>
                </a:lnTo>
                <a:lnTo>
                  <a:pt x="1230" y="607"/>
                </a:lnTo>
                <a:lnTo>
                  <a:pt x="1259" y="578"/>
                </a:lnTo>
                <a:lnTo>
                  <a:pt x="1200" y="661"/>
                </a:lnTo>
                <a:lnTo>
                  <a:pt x="1193" y="627"/>
                </a:lnTo>
                <a:lnTo>
                  <a:pt x="1193" y="627"/>
                </a:lnTo>
                <a:lnTo>
                  <a:pt x="1192" y="631"/>
                </a:lnTo>
                <a:lnTo>
                  <a:pt x="1190" y="634"/>
                </a:lnTo>
                <a:lnTo>
                  <a:pt x="1185" y="638"/>
                </a:lnTo>
                <a:lnTo>
                  <a:pt x="1182" y="640"/>
                </a:lnTo>
                <a:lnTo>
                  <a:pt x="1179" y="642"/>
                </a:lnTo>
                <a:lnTo>
                  <a:pt x="1176" y="647"/>
                </a:lnTo>
                <a:lnTo>
                  <a:pt x="1176" y="652"/>
                </a:lnTo>
                <a:lnTo>
                  <a:pt x="1176" y="652"/>
                </a:lnTo>
                <a:lnTo>
                  <a:pt x="1176" y="677"/>
                </a:lnTo>
                <a:lnTo>
                  <a:pt x="1176" y="703"/>
                </a:lnTo>
                <a:lnTo>
                  <a:pt x="1179" y="728"/>
                </a:lnTo>
                <a:lnTo>
                  <a:pt x="1182" y="752"/>
                </a:lnTo>
                <a:lnTo>
                  <a:pt x="1189" y="797"/>
                </a:lnTo>
                <a:lnTo>
                  <a:pt x="1197" y="840"/>
                </a:lnTo>
                <a:lnTo>
                  <a:pt x="1197" y="840"/>
                </a:lnTo>
                <a:lnTo>
                  <a:pt x="1277" y="794"/>
                </a:lnTo>
                <a:lnTo>
                  <a:pt x="1359" y="748"/>
                </a:lnTo>
                <a:lnTo>
                  <a:pt x="1439" y="701"/>
                </a:lnTo>
                <a:lnTo>
                  <a:pt x="1478" y="677"/>
                </a:lnTo>
                <a:lnTo>
                  <a:pt x="1516" y="654"/>
                </a:lnTo>
                <a:lnTo>
                  <a:pt x="1516" y="654"/>
                </a:lnTo>
                <a:lnTo>
                  <a:pt x="1547" y="632"/>
                </a:lnTo>
                <a:lnTo>
                  <a:pt x="1577" y="610"/>
                </a:lnTo>
                <a:lnTo>
                  <a:pt x="1634" y="568"/>
                </a:lnTo>
                <a:lnTo>
                  <a:pt x="1665" y="547"/>
                </a:lnTo>
                <a:lnTo>
                  <a:pt x="1696" y="529"/>
                </a:lnTo>
                <a:lnTo>
                  <a:pt x="1728" y="510"/>
                </a:lnTo>
                <a:lnTo>
                  <a:pt x="1762" y="495"/>
                </a:lnTo>
                <a:lnTo>
                  <a:pt x="1762" y="495"/>
                </a:lnTo>
                <a:lnTo>
                  <a:pt x="1772" y="489"/>
                </a:lnTo>
                <a:lnTo>
                  <a:pt x="1780" y="485"/>
                </a:lnTo>
                <a:lnTo>
                  <a:pt x="1787" y="478"/>
                </a:lnTo>
                <a:lnTo>
                  <a:pt x="1794" y="471"/>
                </a:lnTo>
                <a:lnTo>
                  <a:pt x="1807" y="457"/>
                </a:lnTo>
                <a:lnTo>
                  <a:pt x="1820" y="441"/>
                </a:lnTo>
                <a:lnTo>
                  <a:pt x="1820" y="441"/>
                </a:lnTo>
                <a:lnTo>
                  <a:pt x="1827" y="403"/>
                </a:lnTo>
                <a:lnTo>
                  <a:pt x="1835" y="366"/>
                </a:lnTo>
                <a:lnTo>
                  <a:pt x="1846" y="329"/>
                </a:lnTo>
                <a:lnTo>
                  <a:pt x="1858" y="294"/>
                </a:lnTo>
                <a:lnTo>
                  <a:pt x="1296" y="2"/>
                </a:lnTo>
                <a:lnTo>
                  <a:pt x="1296" y="2"/>
                </a:lnTo>
                <a:lnTo>
                  <a:pt x="1293" y="0"/>
                </a:lnTo>
                <a:lnTo>
                  <a:pt x="1289" y="3"/>
                </a:lnTo>
                <a:lnTo>
                  <a:pt x="1287" y="6"/>
                </a:lnTo>
                <a:lnTo>
                  <a:pt x="1286" y="9"/>
                </a:lnTo>
                <a:lnTo>
                  <a:pt x="1286" y="9"/>
                </a:lnTo>
                <a:lnTo>
                  <a:pt x="1284" y="11"/>
                </a:lnTo>
                <a:lnTo>
                  <a:pt x="1284" y="11"/>
                </a:lnTo>
                <a:lnTo>
                  <a:pt x="1282" y="9"/>
                </a:lnTo>
                <a:lnTo>
                  <a:pt x="1280" y="4"/>
                </a:lnTo>
                <a:lnTo>
                  <a:pt x="1277" y="4"/>
                </a:lnTo>
                <a:lnTo>
                  <a:pt x="1276" y="4"/>
                </a:lnTo>
                <a:lnTo>
                  <a:pt x="1276" y="4"/>
                </a:lnTo>
                <a:lnTo>
                  <a:pt x="1256" y="21"/>
                </a:lnTo>
                <a:lnTo>
                  <a:pt x="1237" y="37"/>
                </a:lnTo>
                <a:lnTo>
                  <a:pt x="1217" y="51"/>
                </a:lnTo>
                <a:lnTo>
                  <a:pt x="1206" y="56"/>
                </a:lnTo>
                <a:lnTo>
                  <a:pt x="1194" y="62"/>
                </a:lnTo>
                <a:lnTo>
                  <a:pt x="1194" y="62"/>
                </a:lnTo>
                <a:lnTo>
                  <a:pt x="1189" y="65"/>
                </a:lnTo>
                <a:lnTo>
                  <a:pt x="1186" y="69"/>
                </a:lnTo>
                <a:lnTo>
                  <a:pt x="1183" y="73"/>
                </a:lnTo>
                <a:lnTo>
                  <a:pt x="1180" y="79"/>
                </a:lnTo>
                <a:lnTo>
                  <a:pt x="1178" y="91"/>
                </a:lnTo>
                <a:lnTo>
                  <a:pt x="1175" y="104"/>
                </a:lnTo>
                <a:lnTo>
                  <a:pt x="1175" y="104"/>
                </a:lnTo>
                <a:lnTo>
                  <a:pt x="1172" y="122"/>
                </a:lnTo>
                <a:lnTo>
                  <a:pt x="1171" y="142"/>
                </a:lnTo>
                <a:lnTo>
                  <a:pt x="1172" y="160"/>
                </a:lnTo>
                <a:lnTo>
                  <a:pt x="1175" y="179"/>
                </a:lnTo>
                <a:lnTo>
                  <a:pt x="1069" y="179"/>
                </a:lnTo>
                <a:lnTo>
                  <a:pt x="1069" y="179"/>
                </a:lnTo>
                <a:lnTo>
                  <a:pt x="948" y="176"/>
                </a:lnTo>
                <a:lnTo>
                  <a:pt x="828" y="176"/>
                </a:lnTo>
                <a:lnTo>
                  <a:pt x="708" y="177"/>
                </a:lnTo>
                <a:lnTo>
                  <a:pt x="589" y="180"/>
                </a:lnTo>
                <a:lnTo>
                  <a:pt x="353" y="186"/>
                </a:lnTo>
                <a:lnTo>
                  <a:pt x="233" y="188"/>
                </a:lnTo>
                <a:lnTo>
                  <a:pt x="115" y="190"/>
                </a:lnTo>
                <a:lnTo>
                  <a:pt x="115" y="190"/>
                </a:lnTo>
                <a:lnTo>
                  <a:pt x="98" y="210"/>
                </a:lnTo>
                <a:lnTo>
                  <a:pt x="84" y="231"/>
                </a:lnTo>
                <a:lnTo>
                  <a:pt x="55" y="273"/>
                </a:lnTo>
                <a:lnTo>
                  <a:pt x="28" y="318"/>
                </a:lnTo>
                <a:lnTo>
                  <a:pt x="0" y="363"/>
                </a:lnTo>
                <a:lnTo>
                  <a:pt x="0" y="363"/>
                </a:lnTo>
                <a:lnTo>
                  <a:pt x="1" y="378"/>
                </a:lnTo>
                <a:lnTo>
                  <a:pt x="4" y="395"/>
                </a:lnTo>
                <a:lnTo>
                  <a:pt x="8" y="412"/>
                </a:lnTo>
                <a:lnTo>
                  <a:pt x="8" y="420"/>
                </a:lnTo>
                <a:lnTo>
                  <a:pt x="8" y="429"/>
                </a:lnTo>
                <a:lnTo>
                  <a:pt x="8" y="429"/>
                </a:lnTo>
                <a:lnTo>
                  <a:pt x="8" y="436"/>
                </a:lnTo>
                <a:lnTo>
                  <a:pt x="8" y="441"/>
                </a:lnTo>
                <a:lnTo>
                  <a:pt x="10" y="443"/>
                </a:lnTo>
                <a:lnTo>
                  <a:pt x="11" y="444"/>
                </a:lnTo>
                <a:lnTo>
                  <a:pt x="13" y="444"/>
                </a:lnTo>
                <a:lnTo>
                  <a:pt x="15" y="443"/>
                </a:lnTo>
                <a:lnTo>
                  <a:pt x="15" y="443"/>
                </a:lnTo>
                <a:close/>
                <a:moveTo>
                  <a:pt x="32" y="364"/>
                </a:moveTo>
                <a:lnTo>
                  <a:pt x="32" y="364"/>
                </a:lnTo>
                <a:lnTo>
                  <a:pt x="48" y="337"/>
                </a:lnTo>
                <a:lnTo>
                  <a:pt x="66" y="311"/>
                </a:lnTo>
                <a:lnTo>
                  <a:pt x="84" y="287"/>
                </a:lnTo>
                <a:lnTo>
                  <a:pt x="104" y="266"/>
                </a:lnTo>
                <a:lnTo>
                  <a:pt x="104" y="266"/>
                </a:lnTo>
                <a:lnTo>
                  <a:pt x="107" y="266"/>
                </a:lnTo>
                <a:lnTo>
                  <a:pt x="107" y="266"/>
                </a:lnTo>
                <a:lnTo>
                  <a:pt x="79" y="309"/>
                </a:lnTo>
                <a:lnTo>
                  <a:pt x="49" y="356"/>
                </a:lnTo>
                <a:lnTo>
                  <a:pt x="21" y="405"/>
                </a:lnTo>
                <a:lnTo>
                  <a:pt x="21" y="405"/>
                </a:lnTo>
                <a:lnTo>
                  <a:pt x="18" y="399"/>
                </a:lnTo>
                <a:lnTo>
                  <a:pt x="18" y="394"/>
                </a:lnTo>
                <a:lnTo>
                  <a:pt x="20" y="388"/>
                </a:lnTo>
                <a:lnTo>
                  <a:pt x="21" y="382"/>
                </a:lnTo>
                <a:lnTo>
                  <a:pt x="27" y="373"/>
                </a:lnTo>
                <a:lnTo>
                  <a:pt x="32" y="364"/>
                </a:lnTo>
                <a:lnTo>
                  <a:pt x="32" y="364"/>
                </a:lnTo>
                <a:close/>
                <a:moveTo>
                  <a:pt x="135" y="378"/>
                </a:moveTo>
                <a:lnTo>
                  <a:pt x="94" y="425"/>
                </a:lnTo>
                <a:lnTo>
                  <a:pt x="94" y="425"/>
                </a:lnTo>
                <a:lnTo>
                  <a:pt x="104" y="406"/>
                </a:lnTo>
                <a:lnTo>
                  <a:pt x="114" y="389"/>
                </a:lnTo>
                <a:lnTo>
                  <a:pt x="136" y="354"/>
                </a:lnTo>
                <a:lnTo>
                  <a:pt x="136" y="354"/>
                </a:lnTo>
                <a:lnTo>
                  <a:pt x="138" y="356"/>
                </a:lnTo>
                <a:lnTo>
                  <a:pt x="139" y="358"/>
                </a:lnTo>
                <a:lnTo>
                  <a:pt x="140" y="364"/>
                </a:lnTo>
                <a:lnTo>
                  <a:pt x="139" y="371"/>
                </a:lnTo>
                <a:lnTo>
                  <a:pt x="135" y="378"/>
                </a:lnTo>
                <a:lnTo>
                  <a:pt x="135" y="378"/>
                </a:lnTo>
                <a:close/>
                <a:moveTo>
                  <a:pt x="143" y="391"/>
                </a:moveTo>
                <a:lnTo>
                  <a:pt x="143" y="391"/>
                </a:lnTo>
                <a:lnTo>
                  <a:pt x="146" y="396"/>
                </a:lnTo>
                <a:lnTo>
                  <a:pt x="148" y="403"/>
                </a:lnTo>
                <a:lnTo>
                  <a:pt x="146" y="413"/>
                </a:lnTo>
                <a:lnTo>
                  <a:pt x="145" y="417"/>
                </a:lnTo>
                <a:lnTo>
                  <a:pt x="142" y="422"/>
                </a:lnTo>
                <a:lnTo>
                  <a:pt x="96" y="478"/>
                </a:lnTo>
                <a:lnTo>
                  <a:pt x="96" y="478"/>
                </a:lnTo>
                <a:lnTo>
                  <a:pt x="118" y="434"/>
                </a:lnTo>
                <a:lnTo>
                  <a:pt x="143" y="391"/>
                </a:lnTo>
                <a:lnTo>
                  <a:pt x="143" y="391"/>
                </a:lnTo>
                <a:close/>
                <a:moveTo>
                  <a:pt x="129" y="332"/>
                </a:moveTo>
                <a:lnTo>
                  <a:pt x="129" y="332"/>
                </a:lnTo>
                <a:lnTo>
                  <a:pt x="110" y="356"/>
                </a:lnTo>
                <a:lnTo>
                  <a:pt x="90" y="381"/>
                </a:lnTo>
                <a:lnTo>
                  <a:pt x="70" y="406"/>
                </a:lnTo>
                <a:lnTo>
                  <a:pt x="63" y="420"/>
                </a:lnTo>
                <a:lnTo>
                  <a:pt x="56" y="436"/>
                </a:lnTo>
                <a:lnTo>
                  <a:pt x="56" y="436"/>
                </a:lnTo>
                <a:lnTo>
                  <a:pt x="73" y="415"/>
                </a:lnTo>
                <a:lnTo>
                  <a:pt x="90" y="394"/>
                </a:lnTo>
                <a:lnTo>
                  <a:pt x="108" y="373"/>
                </a:lnTo>
                <a:lnTo>
                  <a:pt x="125" y="354"/>
                </a:lnTo>
                <a:lnTo>
                  <a:pt x="125" y="354"/>
                </a:lnTo>
                <a:lnTo>
                  <a:pt x="117" y="373"/>
                </a:lnTo>
                <a:lnTo>
                  <a:pt x="107" y="389"/>
                </a:lnTo>
                <a:lnTo>
                  <a:pt x="84" y="423"/>
                </a:lnTo>
                <a:lnTo>
                  <a:pt x="60" y="455"/>
                </a:lnTo>
                <a:lnTo>
                  <a:pt x="38" y="491"/>
                </a:lnTo>
                <a:lnTo>
                  <a:pt x="38" y="491"/>
                </a:lnTo>
                <a:lnTo>
                  <a:pt x="38" y="478"/>
                </a:lnTo>
                <a:lnTo>
                  <a:pt x="39" y="467"/>
                </a:lnTo>
                <a:lnTo>
                  <a:pt x="44" y="448"/>
                </a:lnTo>
                <a:lnTo>
                  <a:pt x="51" y="430"/>
                </a:lnTo>
                <a:lnTo>
                  <a:pt x="59" y="413"/>
                </a:lnTo>
                <a:lnTo>
                  <a:pt x="124" y="306"/>
                </a:lnTo>
                <a:lnTo>
                  <a:pt x="124" y="306"/>
                </a:lnTo>
                <a:lnTo>
                  <a:pt x="125" y="305"/>
                </a:lnTo>
                <a:lnTo>
                  <a:pt x="126" y="306"/>
                </a:lnTo>
                <a:lnTo>
                  <a:pt x="129" y="315"/>
                </a:lnTo>
                <a:lnTo>
                  <a:pt x="131" y="325"/>
                </a:lnTo>
                <a:lnTo>
                  <a:pt x="131" y="329"/>
                </a:lnTo>
                <a:lnTo>
                  <a:pt x="129" y="332"/>
                </a:lnTo>
                <a:lnTo>
                  <a:pt x="129" y="332"/>
                </a:lnTo>
                <a:close/>
                <a:moveTo>
                  <a:pt x="65" y="479"/>
                </a:moveTo>
                <a:lnTo>
                  <a:pt x="65" y="477"/>
                </a:lnTo>
                <a:lnTo>
                  <a:pt x="65" y="472"/>
                </a:lnTo>
                <a:lnTo>
                  <a:pt x="133" y="395"/>
                </a:lnTo>
                <a:lnTo>
                  <a:pt x="133" y="395"/>
                </a:lnTo>
                <a:lnTo>
                  <a:pt x="111" y="432"/>
                </a:lnTo>
                <a:lnTo>
                  <a:pt x="88" y="468"/>
                </a:lnTo>
                <a:lnTo>
                  <a:pt x="48" y="544"/>
                </a:lnTo>
                <a:lnTo>
                  <a:pt x="48" y="544"/>
                </a:lnTo>
                <a:lnTo>
                  <a:pt x="44" y="533"/>
                </a:lnTo>
                <a:lnTo>
                  <a:pt x="42" y="524"/>
                </a:lnTo>
                <a:lnTo>
                  <a:pt x="44" y="514"/>
                </a:lnTo>
                <a:lnTo>
                  <a:pt x="45" y="506"/>
                </a:lnTo>
                <a:lnTo>
                  <a:pt x="49" y="498"/>
                </a:lnTo>
                <a:lnTo>
                  <a:pt x="53" y="491"/>
                </a:lnTo>
                <a:lnTo>
                  <a:pt x="59" y="485"/>
                </a:lnTo>
                <a:lnTo>
                  <a:pt x="65" y="479"/>
                </a:lnTo>
                <a:lnTo>
                  <a:pt x="65" y="479"/>
                </a:lnTo>
                <a:close/>
                <a:moveTo>
                  <a:pt x="49" y="562"/>
                </a:moveTo>
                <a:lnTo>
                  <a:pt x="49" y="562"/>
                </a:lnTo>
                <a:lnTo>
                  <a:pt x="65" y="537"/>
                </a:lnTo>
                <a:lnTo>
                  <a:pt x="81" y="512"/>
                </a:lnTo>
                <a:lnTo>
                  <a:pt x="100" y="488"/>
                </a:lnTo>
                <a:lnTo>
                  <a:pt x="118" y="465"/>
                </a:lnTo>
                <a:lnTo>
                  <a:pt x="55" y="581"/>
                </a:lnTo>
                <a:lnTo>
                  <a:pt x="55" y="581"/>
                </a:lnTo>
                <a:lnTo>
                  <a:pt x="53" y="576"/>
                </a:lnTo>
                <a:lnTo>
                  <a:pt x="52" y="571"/>
                </a:lnTo>
                <a:lnTo>
                  <a:pt x="49" y="566"/>
                </a:lnTo>
                <a:lnTo>
                  <a:pt x="49" y="562"/>
                </a:lnTo>
                <a:lnTo>
                  <a:pt x="49" y="562"/>
                </a:lnTo>
                <a:close/>
                <a:moveTo>
                  <a:pt x="66" y="581"/>
                </a:moveTo>
                <a:lnTo>
                  <a:pt x="66" y="581"/>
                </a:lnTo>
                <a:lnTo>
                  <a:pt x="110" y="500"/>
                </a:lnTo>
                <a:lnTo>
                  <a:pt x="131" y="464"/>
                </a:lnTo>
                <a:lnTo>
                  <a:pt x="153" y="427"/>
                </a:lnTo>
                <a:lnTo>
                  <a:pt x="153" y="427"/>
                </a:lnTo>
                <a:lnTo>
                  <a:pt x="155" y="430"/>
                </a:lnTo>
                <a:lnTo>
                  <a:pt x="155" y="434"/>
                </a:lnTo>
                <a:lnTo>
                  <a:pt x="155" y="439"/>
                </a:lnTo>
                <a:lnTo>
                  <a:pt x="155" y="439"/>
                </a:lnTo>
                <a:lnTo>
                  <a:pt x="131" y="482"/>
                </a:lnTo>
                <a:lnTo>
                  <a:pt x="110" y="526"/>
                </a:lnTo>
                <a:lnTo>
                  <a:pt x="87" y="569"/>
                </a:lnTo>
                <a:lnTo>
                  <a:pt x="65" y="610"/>
                </a:lnTo>
                <a:lnTo>
                  <a:pt x="65" y="610"/>
                </a:lnTo>
                <a:lnTo>
                  <a:pt x="63" y="607"/>
                </a:lnTo>
                <a:lnTo>
                  <a:pt x="62" y="603"/>
                </a:lnTo>
                <a:lnTo>
                  <a:pt x="62" y="595"/>
                </a:lnTo>
                <a:lnTo>
                  <a:pt x="63" y="586"/>
                </a:lnTo>
                <a:lnTo>
                  <a:pt x="66" y="581"/>
                </a:lnTo>
                <a:lnTo>
                  <a:pt x="66" y="581"/>
                </a:lnTo>
                <a:close/>
                <a:moveTo>
                  <a:pt x="84" y="602"/>
                </a:moveTo>
                <a:lnTo>
                  <a:pt x="156" y="460"/>
                </a:lnTo>
                <a:lnTo>
                  <a:pt x="156" y="460"/>
                </a:lnTo>
                <a:lnTo>
                  <a:pt x="159" y="462"/>
                </a:lnTo>
                <a:lnTo>
                  <a:pt x="160" y="464"/>
                </a:lnTo>
                <a:lnTo>
                  <a:pt x="167" y="465"/>
                </a:lnTo>
                <a:lnTo>
                  <a:pt x="173" y="465"/>
                </a:lnTo>
                <a:lnTo>
                  <a:pt x="176" y="467"/>
                </a:lnTo>
                <a:lnTo>
                  <a:pt x="178" y="469"/>
                </a:lnTo>
                <a:lnTo>
                  <a:pt x="90" y="610"/>
                </a:lnTo>
                <a:lnTo>
                  <a:pt x="90" y="610"/>
                </a:lnTo>
                <a:lnTo>
                  <a:pt x="88" y="613"/>
                </a:lnTo>
                <a:lnTo>
                  <a:pt x="87" y="613"/>
                </a:lnTo>
                <a:lnTo>
                  <a:pt x="86" y="613"/>
                </a:lnTo>
                <a:lnTo>
                  <a:pt x="84" y="610"/>
                </a:lnTo>
                <a:lnTo>
                  <a:pt x="84" y="606"/>
                </a:lnTo>
                <a:lnTo>
                  <a:pt x="84" y="602"/>
                </a:lnTo>
                <a:lnTo>
                  <a:pt x="84" y="602"/>
                </a:lnTo>
                <a:close/>
                <a:moveTo>
                  <a:pt x="104" y="610"/>
                </a:moveTo>
                <a:lnTo>
                  <a:pt x="104" y="610"/>
                </a:lnTo>
                <a:lnTo>
                  <a:pt x="124" y="575"/>
                </a:lnTo>
                <a:lnTo>
                  <a:pt x="143" y="541"/>
                </a:lnTo>
                <a:lnTo>
                  <a:pt x="164" y="510"/>
                </a:lnTo>
                <a:lnTo>
                  <a:pt x="187" y="479"/>
                </a:lnTo>
                <a:lnTo>
                  <a:pt x="187" y="479"/>
                </a:lnTo>
                <a:lnTo>
                  <a:pt x="188" y="485"/>
                </a:lnTo>
                <a:lnTo>
                  <a:pt x="187" y="491"/>
                </a:lnTo>
                <a:lnTo>
                  <a:pt x="184" y="496"/>
                </a:lnTo>
                <a:lnTo>
                  <a:pt x="180" y="500"/>
                </a:lnTo>
                <a:lnTo>
                  <a:pt x="180" y="500"/>
                </a:lnTo>
                <a:lnTo>
                  <a:pt x="177" y="503"/>
                </a:lnTo>
                <a:lnTo>
                  <a:pt x="176" y="507"/>
                </a:lnTo>
                <a:lnTo>
                  <a:pt x="174" y="516"/>
                </a:lnTo>
                <a:lnTo>
                  <a:pt x="176" y="519"/>
                </a:lnTo>
                <a:lnTo>
                  <a:pt x="126" y="607"/>
                </a:lnTo>
                <a:lnTo>
                  <a:pt x="126" y="607"/>
                </a:lnTo>
                <a:lnTo>
                  <a:pt x="115" y="607"/>
                </a:lnTo>
                <a:lnTo>
                  <a:pt x="110" y="607"/>
                </a:lnTo>
                <a:lnTo>
                  <a:pt x="104" y="610"/>
                </a:lnTo>
                <a:lnTo>
                  <a:pt x="104" y="610"/>
                </a:lnTo>
                <a:close/>
                <a:moveTo>
                  <a:pt x="140" y="606"/>
                </a:moveTo>
                <a:lnTo>
                  <a:pt x="140" y="606"/>
                </a:lnTo>
                <a:lnTo>
                  <a:pt x="155" y="572"/>
                </a:lnTo>
                <a:lnTo>
                  <a:pt x="170" y="540"/>
                </a:lnTo>
                <a:lnTo>
                  <a:pt x="187" y="506"/>
                </a:lnTo>
                <a:lnTo>
                  <a:pt x="201" y="472"/>
                </a:lnTo>
                <a:lnTo>
                  <a:pt x="201" y="472"/>
                </a:lnTo>
                <a:lnTo>
                  <a:pt x="204" y="469"/>
                </a:lnTo>
                <a:lnTo>
                  <a:pt x="207" y="468"/>
                </a:lnTo>
                <a:lnTo>
                  <a:pt x="215" y="467"/>
                </a:lnTo>
                <a:lnTo>
                  <a:pt x="226" y="468"/>
                </a:lnTo>
                <a:lnTo>
                  <a:pt x="235" y="471"/>
                </a:lnTo>
                <a:lnTo>
                  <a:pt x="235" y="471"/>
                </a:lnTo>
                <a:lnTo>
                  <a:pt x="211" y="495"/>
                </a:lnTo>
                <a:lnTo>
                  <a:pt x="200" y="507"/>
                </a:lnTo>
                <a:lnTo>
                  <a:pt x="190" y="521"/>
                </a:lnTo>
                <a:lnTo>
                  <a:pt x="180" y="534"/>
                </a:lnTo>
                <a:lnTo>
                  <a:pt x="170" y="550"/>
                </a:lnTo>
                <a:lnTo>
                  <a:pt x="162" y="565"/>
                </a:lnTo>
                <a:lnTo>
                  <a:pt x="155" y="581"/>
                </a:lnTo>
                <a:lnTo>
                  <a:pt x="155" y="581"/>
                </a:lnTo>
                <a:lnTo>
                  <a:pt x="191" y="533"/>
                </a:lnTo>
                <a:lnTo>
                  <a:pt x="209" y="509"/>
                </a:lnTo>
                <a:lnTo>
                  <a:pt x="230" y="485"/>
                </a:lnTo>
                <a:lnTo>
                  <a:pt x="223" y="513"/>
                </a:lnTo>
                <a:lnTo>
                  <a:pt x="223" y="513"/>
                </a:lnTo>
                <a:lnTo>
                  <a:pt x="222" y="512"/>
                </a:lnTo>
                <a:lnTo>
                  <a:pt x="221" y="509"/>
                </a:lnTo>
                <a:lnTo>
                  <a:pt x="219" y="510"/>
                </a:lnTo>
                <a:lnTo>
                  <a:pt x="218" y="513"/>
                </a:lnTo>
                <a:lnTo>
                  <a:pt x="218" y="513"/>
                </a:lnTo>
                <a:lnTo>
                  <a:pt x="216" y="519"/>
                </a:lnTo>
                <a:lnTo>
                  <a:pt x="216" y="521"/>
                </a:lnTo>
                <a:lnTo>
                  <a:pt x="216" y="524"/>
                </a:lnTo>
                <a:lnTo>
                  <a:pt x="216" y="524"/>
                </a:lnTo>
                <a:lnTo>
                  <a:pt x="192" y="561"/>
                </a:lnTo>
                <a:lnTo>
                  <a:pt x="180" y="582"/>
                </a:lnTo>
                <a:lnTo>
                  <a:pt x="174" y="592"/>
                </a:lnTo>
                <a:lnTo>
                  <a:pt x="170" y="602"/>
                </a:lnTo>
                <a:lnTo>
                  <a:pt x="140" y="606"/>
                </a:lnTo>
                <a:close/>
                <a:moveTo>
                  <a:pt x="319" y="457"/>
                </a:moveTo>
                <a:lnTo>
                  <a:pt x="236" y="454"/>
                </a:lnTo>
                <a:lnTo>
                  <a:pt x="236" y="454"/>
                </a:lnTo>
                <a:lnTo>
                  <a:pt x="235" y="454"/>
                </a:lnTo>
                <a:lnTo>
                  <a:pt x="233" y="451"/>
                </a:lnTo>
                <a:lnTo>
                  <a:pt x="233" y="451"/>
                </a:lnTo>
                <a:lnTo>
                  <a:pt x="280" y="450"/>
                </a:lnTo>
                <a:lnTo>
                  <a:pt x="325" y="450"/>
                </a:lnTo>
                <a:lnTo>
                  <a:pt x="370" y="453"/>
                </a:lnTo>
                <a:lnTo>
                  <a:pt x="415" y="455"/>
                </a:lnTo>
                <a:lnTo>
                  <a:pt x="504" y="462"/>
                </a:lnTo>
                <a:lnTo>
                  <a:pt x="593" y="471"/>
                </a:lnTo>
                <a:lnTo>
                  <a:pt x="593" y="471"/>
                </a:lnTo>
                <a:lnTo>
                  <a:pt x="558" y="471"/>
                </a:lnTo>
                <a:lnTo>
                  <a:pt x="523" y="471"/>
                </a:lnTo>
                <a:lnTo>
                  <a:pt x="454" y="468"/>
                </a:lnTo>
                <a:lnTo>
                  <a:pt x="386" y="462"/>
                </a:lnTo>
                <a:lnTo>
                  <a:pt x="319" y="457"/>
                </a:lnTo>
                <a:lnTo>
                  <a:pt x="319" y="457"/>
                </a:lnTo>
                <a:close/>
                <a:moveTo>
                  <a:pt x="556" y="486"/>
                </a:moveTo>
                <a:lnTo>
                  <a:pt x="556" y="486"/>
                </a:lnTo>
                <a:lnTo>
                  <a:pt x="521" y="517"/>
                </a:lnTo>
                <a:lnTo>
                  <a:pt x="504" y="534"/>
                </a:lnTo>
                <a:lnTo>
                  <a:pt x="488" y="551"/>
                </a:lnTo>
                <a:lnTo>
                  <a:pt x="488" y="551"/>
                </a:lnTo>
                <a:lnTo>
                  <a:pt x="492" y="543"/>
                </a:lnTo>
                <a:lnTo>
                  <a:pt x="496" y="536"/>
                </a:lnTo>
                <a:lnTo>
                  <a:pt x="507" y="520"/>
                </a:lnTo>
                <a:lnTo>
                  <a:pt x="518" y="505"/>
                </a:lnTo>
                <a:lnTo>
                  <a:pt x="524" y="496"/>
                </a:lnTo>
                <a:lnTo>
                  <a:pt x="530" y="488"/>
                </a:lnTo>
                <a:lnTo>
                  <a:pt x="530" y="488"/>
                </a:lnTo>
                <a:lnTo>
                  <a:pt x="531" y="486"/>
                </a:lnTo>
                <a:lnTo>
                  <a:pt x="533" y="485"/>
                </a:lnTo>
                <a:lnTo>
                  <a:pt x="541" y="485"/>
                </a:lnTo>
                <a:lnTo>
                  <a:pt x="556" y="486"/>
                </a:lnTo>
                <a:lnTo>
                  <a:pt x="556" y="486"/>
                </a:lnTo>
                <a:close/>
                <a:moveTo>
                  <a:pt x="503" y="486"/>
                </a:moveTo>
                <a:lnTo>
                  <a:pt x="503" y="486"/>
                </a:lnTo>
                <a:lnTo>
                  <a:pt x="483" y="502"/>
                </a:lnTo>
                <a:lnTo>
                  <a:pt x="465" y="519"/>
                </a:lnTo>
                <a:lnTo>
                  <a:pt x="448" y="537"/>
                </a:lnTo>
                <a:lnTo>
                  <a:pt x="433" y="558"/>
                </a:lnTo>
                <a:lnTo>
                  <a:pt x="433" y="558"/>
                </a:lnTo>
                <a:lnTo>
                  <a:pt x="443" y="540"/>
                </a:lnTo>
                <a:lnTo>
                  <a:pt x="452" y="524"/>
                </a:lnTo>
                <a:lnTo>
                  <a:pt x="464" y="509"/>
                </a:lnTo>
                <a:lnTo>
                  <a:pt x="474" y="492"/>
                </a:lnTo>
                <a:lnTo>
                  <a:pt x="474" y="492"/>
                </a:lnTo>
                <a:lnTo>
                  <a:pt x="478" y="488"/>
                </a:lnTo>
                <a:lnTo>
                  <a:pt x="479" y="485"/>
                </a:lnTo>
                <a:lnTo>
                  <a:pt x="482" y="484"/>
                </a:lnTo>
                <a:lnTo>
                  <a:pt x="482" y="484"/>
                </a:lnTo>
                <a:lnTo>
                  <a:pt x="488" y="484"/>
                </a:lnTo>
                <a:lnTo>
                  <a:pt x="493" y="485"/>
                </a:lnTo>
                <a:lnTo>
                  <a:pt x="503" y="486"/>
                </a:lnTo>
                <a:lnTo>
                  <a:pt x="503" y="486"/>
                </a:lnTo>
                <a:close/>
                <a:moveTo>
                  <a:pt x="458" y="485"/>
                </a:moveTo>
                <a:lnTo>
                  <a:pt x="458" y="485"/>
                </a:lnTo>
                <a:lnTo>
                  <a:pt x="441" y="498"/>
                </a:lnTo>
                <a:lnTo>
                  <a:pt x="426" y="512"/>
                </a:lnTo>
                <a:lnTo>
                  <a:pt x="410" y="527"/>
                </a:lnTo>
                <a:lnTo>
                  <a:pt x="396" y="543"/>
                </a:lnTo>
                <a:lnTo>
                  <a:pt x="430" y="484"/>
                </a:lnTo>
                <a:lnTo>
                  <a:pt x="430" y="484"/>
                </a:lnTo>
                <a:lnTo>
                  <a:pt x="431" y="482"/>
                </a:lnTo>
                <a:lnTo>
                  <a:pt x="434" y="481"/>
                </a:lnTo>
                <a:lnTo>
                  <a:pt x="441" y="481"/>
                </a:lnTo>
                <a:lnTo>
                  <a:pt x="450" y="482"/>
                </a:lnTo>
                <a:lnTo>
                  <a:pt x="458" y="485"/>
                </a:lnTo>
                <a:lnTo>
                  <a:pt x="458" y="485"/>
                </a:lnTo>
                <a:close/>
                <a:moveTo>
                  <a:pt x="407" y="479"/>
                </a:moveTo>
                <a:lnTo>
                  <a:pt x="407" y="479"/>
                </a:lnTo>
                <a:lnTo>
                  <a:pt x="393" y="492"/>
                </a:lnTo>
                <a:lnTo>
                  <a:pt x="381" y="506"/>
                </a:lnTo>
                <a:lnTo>
                  <a:pt x="355" y="533"/>
                </a:lnTo>
                <a:lnTo>
                  <a:pt x="355" y="533"/>
                </a:lnTo>
                <a:lnTo>
                  <a:pt x="364" y="520"/>
                </a:lnTo>
                <a:lnTo>
                  <a:pt x="374" y="506"/>
                </a:lnTo>
                <a:lnTo>
                  <a:pt x="382" y="492"/>
                </a:lnTo>
                <a:lnTo>
                  <a:pt x="391" y="479"/>
                </a:lnTo>
                <a:lnTo>
                  <a:pt x="407" y="479"/>
                </a:lnTo>
                <a:close/>
                <a:moveTo>
                  <a:pt x="332" y="469"/>
                </a:moveTo>
                <a:lnTo>
                  <a:pt x="332" y="469"/>
                </a:lnTo>
                <a:lnTo>
                  <a:pt x="315" y="486"/>
                </a:lnTo>
                <a:lnTo>
                  <a:pt x="298" y="505"/>
                </a:lnTo>
                <a:lnTo>
                  <a:pt x="282" y="523"/>
                </a:lnTo>
                <a:lnTo>
                  <a:pt x="267" y="541"/>
                </a:lnTo>
                <a:lnTo>
                  <a:pt x="302" y="471"/>
                </a:lnTo>
                <a:lnTo>
                  <a:pt x="302" y="471"/>
                </a:lnTo>
                <a:lnTo>
                  <a:pt x="313" y="471"/>
                </a:lnTo>
                <a:lnTo>
                  <a:pt x="332" y="469"/>
                </a:lnTo>
                <a:lnTo>
                  <a:pt x="332" y="469"/>
                </a:lnTo>
                <a:close/>
                <a:moveTo>
                  <a:pt x="244" y="482"/>
                </a:moveTo>
                <a:lnTo>
                  <a:pt x="244" y="482"/>
                </a:lnTo>
                <a:lnTo>
                  <a:pt x="249" y="475"/>
                </a:lnTo>
                <a:lnTo>
                  <a:pt x="253" y="472"/>
                </a:lnTo>
                <a:lnTo>
                  <a:pt x="257" y="472"/>
                </a:lnTo>
                <a:lnTo>
                  <a:pt x="261" y="472"/>
                </a:lnTo>
                <a:lnTo>
                  <a:pt x="261" y="472"/>
                </a:lnTo>
                <a:lnTo>
                  <a:pt x="277" y="472"/>
                </a:lnTo>
                <a:lnTo>
                  <a:pt x="294" y="471"/>
                </a:lnTo>
                <a:lnTo>
                  <a:pt x="294" y="471"/>
                </a:lnTo>
                <a:lnTo>
                  <a:pt x="268" y="498"/>
                </a:lnTo>
                <a:lnTo>
                  <a:pt x="244" y="526"/>
                </a:lnTo>
                <a:lnTo>
                  <a:pt x="223" y="554"/>
                </a:lnTo>
                <a:lnTo>
                  <a:pt x="202" y="585"/>
                </a:lnTo>
                <a:lnTo>
                  <a:pt x="202" y="585"/>
                </a:lnTo>
                <a:lnTo>
                  <a:pt x="198" y="589"/>
                </a:lnTo>
                <a:lnTo>
                  <a:pt x="194" y="595"/>
                </a:lnTo>
                <a:lnTo>
                  <a:pt x="187" y="599"/>
                </a:lnTo>
                <a:lnTo>
                  <a:pt x="180" y="602"/>
                </a:lnTo>
                <a:lnTo>
                  <a:pt x="244" y="482"/>
                </a:lnTo>
                <a:close/>
                <a:moveTo>
                  <a:pt x="195" y="600"/>
                </a:moveTo>
                <a:lnTo>
                  <a:pt x="274" y="502"/>
                </a:lnTo>
                <a:lnTo>
                  <a:pt x="274" y="502"/>
                </a:lnTo>
                <a:lnTo>
                  <a:pt x="275" y="510"/>
                </a:lnTo>
                <a:lnTo>
                  <a:pt x="274" y="517"/>
                </a:lnTo>
                <a:lnTo>
                  <a:pt x="273" y="520"/>
                </a:lnTo>
                <a:lnTo>
                  <a:pt x="270" y="521"/>
                </a:lnTo>
                <a:lnTo>
                  <a:pt x="270" y="521"/>
                </a:lnTo>
                <a:lnTo>
                  <a:pt x="270" y="519"/>
                </a:lnTo>
                <a:lnTo>
                  <a:pt x="270" y="519"/>
                </a:lnTo>
                <a:lnTo>
                  <a:pt x="267" y="520"/>
                </a:lnTo>
                <a:lnTo>
                  <a:pt x="266" y="523"/>
                </a:lnTo>
                <a:lnTo>
                  <a:pt x="264" y="524"/>
                </a:lnTo>
                <a:lnTo>
                  <a:pt x="266" y="526"/>
                </a:lnTo>
                <a:lnTo>
                  <a:pt x="225" y="600"/>
                </a:lnTo>
                <a:lnTo>
                  <a:pt x="225" y="600"/>
                </a:lnTo>
                <a:lnTo>
                  <a:pt x="223" y="602"/>
                </a:lnTo>
                <a:lnTo>
                  <a:pt x="219" y="603"/>
                </a:lnTo>
                <a:lnTo>
                  <a:pt x="212" y="603"/>
                </a:lnTo>
                <a:lnTo>
                  <a:pt x="195" y="600"/>
                </a:lnTo>
                <a:lnTo>
                  <a:pt x="195" y="600"/>
                </a:lnTo>
                <a:close/>
                <a:moveTo>
                  <a:pt x="237" y="599"/>
                </a:moveTo>
                <a:lnTo>
                  <a:pt x="251" y="575"/>
                </a:lnTo>
                <a:lnTo>
                  <a:pt x="251" y="575"/>
                </a:lnTo>
                <a:lnTo>
                  <a:pt x="254" y="575"/>
                </a:lnTo>
                <a:lnTo>
                  <a:pt x="257" y="572"/>
                </a:lnTo>
                <a:lnTo>
                  <a:pt x="257" y="572"/>
                </a:lnTo>
                <a:lnTo>
                  <a:pt x="270" y="552"/>
                </a:lnTo>
                <a:lnTo>
                  <a:pt x="285" y="533"/>
                </a:lnTo>
                <a:lnTo>
                  <a:pt x="301" y="514"/>
                </a:lnTo>
                <a:lnTo>
                  <a:pt x="318" y="496"/>
                </a:lnTo>
                <a:lnTo>
                  <a:pt x="318" y="496"/>
                </a:lnTo>
                <a:lnTo>
                  <a:pt x="318" y="500"/>
                </a:lnTo>
                <a:lnTo>
                  <a:pt x="318" y="500"/>
                </a:lnTo>
                <a:lnTo>
                  <a:pt x="306" y="523"/>
                </a:lnTo>
                <a:lnTo>
                  <a:pt x="295" y="545"/>
                </a:lnTo>
                <a:lnTo>
                  <a:pt x="268" y="590"/>
                </a:lnTo>
                <a:lnTo>
                  <a:pt x="268" y="590"/>
                </a:lnTo>
                <a:lnTo>
                  <a:pt x="266" y="595"/>
                </a:lnTo>
                <a:lnTo>
                  <a:pt x="261" y="597"/>
                </a:lnTo>
                <a:lnTo>
                  <a:pt x="259" y="599"/>
                </a:lnTo>
                <a:lnTo>
                  <a:pt x="254" y="599"/>
                </a:lnTo>
                <a:lnTo>
                  <a:pt x="246" y="599"/>
                </a:lnTo>
                <a:lnTo>
                  <a:pt x="237" y="599"/>
                </a:lnTo>
                <a:lnTo>
                  <a:pt x="237" y="599"/>
                </a:lnTo>
                <a:close/>
                <a:moveTo>
                  <a:pt x="305" y="599"/>
                </a:moveTo>
                <a:lnTo>
                  <a:pt x="305" y="599"/>
                </a:lnTo>
                <a:lnTo>
                  <a:pt x="289" y="599"/>
                </a:lnTo>
                <a:lnTo>
                  <a:pt x="271" y="602"/>
                </a:lnTo>
                <a:lnTo>
                  <a:pt x="298" y="562"/>
                </a:lnTo>
                <a:lnTo>
                  <a:pt x="298" y="562"/>
                </a:lnTo>
                <a:lnTo>
                  <a:pt x="296" y="561"/>
                </a:lnTo>
                <a:lnTo>
                  <a:pt x="295" y="559"/>
                </a:lnTo>
                <a:lnTo>
                  <a:pt x="295" y="559"/>
                </a:lnTo>
                <a:lnTo>
                  <a:pt x="298" y="554"/>
                </a:lnTo>
                <a:lnTo>
                  <a:pt x="301" y="548"/>
                </a:lnTo>
                <a:lnTo>
                  <a:pt x="305" y="543"/>
                </a:lnTo>
                <a:lnTo>
                  <a:pt x="308" y="537"/>
                </a:lnTo>
                <a:lnTo>
                  <a:pt x="308" y="537"/>
                </a:lnTo>
                <a:lnTo>
                  <a:pt x="318" y="521"/>
                </a:lnTo>
                <a:lnTo>
                  <a:pt x="325" y="506"/>
                </a:lnTo>
                <a:lnTo>
                  <a:pt x="340" y="472"/>
                </a:lnTo>
                <a:lnTo>
                  <a:pt x="340" y="472"/>
                </a:lnTo>
                <a:lnTo>
                  <a:pt x="346" y="474"/>
                </a:lnTo>
                <a:lnTo>
                  <a:pt x="353" y="474"/>
                </a:lnTo>
                <a:lnTo>
                  <a:pt x="360" y="475"/>
                </a:lnTo>
                <a:lnTo>
                  <a:pt x="367" y="477"/>
                </a:lnTo>
                <a:lnTo>
                  <a:pt x="367" y="477"/>
                </a:lnTo>
                <a:lnTo>
                  <a:pt x="351" y="491"/>
                </a:lnTo>
                <a:lnTo>
                  <a:pt x="337" y="506"/>
                </a:lnTo>
                <a:lnTo>
                  <a:pt x="308" y="537"/>
                </a:lnTo>
                <a:lnTo>
                  <a:pt x="308" y="537"/>
                </a:lnTo>
                <a:lnTo>
                  <a:pt x="308" y="538"/>
                </a:lnTo>
                <a:lnTo>
                  <a:pt x="309" y="541"/>
                </a:lnTo>
                <a:lnTo>
                  <a:pt x="309" y="541"/>
                </a:lnTo>
                <a:lnTo>
                  <a:pt x="303" y="551"/>
                </a:lnTo>
                <a:lnTo>
                  <a:pt x="301" y="562"/>
                </a:lnTo>
                <a:lnTo>
                  <a:pt x="301" y="562"/>
                </a:lnTo>
                <a:lnTo>
                  <a:pt x="318" y="540"/>
                </a:lnTo>
                <a:lnTo>
                  <a:pt x="337" y="517"/>
                </a:lnTo>
                <a:lnTo>
                  <a:pt x="358" y="496"/>
                </a:lnTo>
                <a:lnTo>
                  <a:pt x="370" y="486"/>
                </a:lnTo>
                <a:lnTo>
                  <a:pt x="382" y="477"/>
                </a:lnTo>
                <a:lnTo>
                  <a:pt x="382" y="477"/>
                </a:lnTo>
                <a:lnTo>
                  <a:pt x="379" y="484"/>
                </a:lnTo>
                <a:lnTo>
                  <a:pt x="377" y="489"/>
                </a:lnTo>
                <a:lnTo>
                  <a:pt x="368" y="499"/>
                </a:lnTo>
                <a:lnTo>
                  <a:pt x="361" y="509"/>
                </a:lnTo>
                <a:lnTo>
                  <a:pt x="354" y="520"/>
                </a:lnTo>
                <a:lnTo>
                  <a:pt x="355" y="523"/>
                </a:lnTo>
                <a:lnTo>
                  <a:pt x="355" y="523"/>
                </a:lnTo>
                <a:lnTo>
                  <a:pt x="343" y="540"/>
                </a:lnTo>
                <a:lnTo>
                  <a:pt x="329" y="558"/>
                </a:lnTo>
                <a:lnTo>
                  <a:pt x="316" y="579"/>
                </a:lnTo>
                <a:lnTo>
                  <a:pt x="305" y="599"/>
                </a:lnTo>
                <a:lnTo>
                  <a:pt x="305" y="599"/>
                </a:lnTo>
                <a:close/>
                <a:moveTo>
                  <a:pt x="319" y="602"/>
                </a:moveTo>
                <a:lnTo>
                  <a:pt x="319" y="602"/>
                </a:lnTo>
                <a:lnTo>
                  <a:pt x="322" y="595"/>
                </a:lnTo>
                <a:lnTo>
                  <a:pt x="325" y="588"/>
                </a:lnTo>
                <a:lnTo>
                  <a:pt x="327" y="581"/>
                </a:lnTo>
                <a:lnTo>
                  <a:pt x="334" y="576"/>
                </a:lnTo>
                <a:lnTo>
                  <a:pt x="333" y="573"/>
                </a:lnTo>
                <a:lnTo>
                  <a:pt x="333" y="573"/>
                </a:lnTo>
                <a:lnTo>
                  <a:pt x="334" y="566"/>
                </a:lnTo>
                <a:lnTo>
                  <a:pt x="336" y="564"/>
                </a:lnTo>
                <a:lnTo>
                  <a:pt x="339" y="562"/>
                </a:lnTo>
                <a:lnTo>
                  <a:pt x="339" y="562"/>
                </a:lnTo>
                <a:lnTo>
                  <a:pt x="337" y="566"/>
                </a:lnTo>
                <a:lnTo>
                  <a:pt x="337" y="568"/>
                </a:lnTo>
                <a:lnTo>
                  <a:pt x="339" y="568"/>
                </a:lnTo>
                <a:lnTo>
                  <a:pt x="343" y="565"/>
                </a:lnTo>
                <a:lnTo>
                  <a:pt x="344" y="564"/>
                </a:lnTo>
                <a:lnTo>
                  <a:pt x="344" y="564"/>
                </a:lnTo>
                <a:lnTo>
                  <a:pt x="363" y="541"/>
                </a:lnTo>
                <a:lnTo>
                  <a:pt x="381" y="520"/>
                </a:lnTo>
                <a:lnTo>
                  <a:pt x="399" y="500"/>
                </a:lnTo>
                <a:lnTo>
                  <a:pt x="419" y="482"/>
                </a:lnTo>
                <a:lnTo>
                  <a:pt x="419" y="482"/>
                </a:lnTo>
                <a:lnTo>
                  <a:pt x="420" y="482"/>
                </a:lnTo>
                <a:lnTo>
                  <a:pt x="420" y="482"/>
                </a:lnTo>
                <a:lnTo>
                  <a:pt x="419" y="488"/>
                </a:lnTo>
                <a:lnTo>
                  <a:pt x="416" y="499"/>
                </a:lnTo>
                <a:lnTo>
                  <a:pt x="416" y="499"/>
                </a:lnTo>
                <a:lnTo>
                  <a:pt x="413" y="499"/>
                </a:lnTo>
                <a:lnTo>
                  <a:pt x="412" y="500"/>
                </a:lnTo>
                <a:lnTo>
                  <a:pt x="406" y="506"/>
                </a:lnTo>
                <a:lnTo>
                  <a:pt x="402" y="513"/>
                </a:lnTo>
                <a:lnTo>
                  <a:pt x="399" y="521"/>
                </a:lnTo>
                <a:lnTo>
                  <a:pt x="400" y="524"/>
                </a:lnTo>
                <a:lnTo>
                  <a:pt x="400" y="524"/>
                </a:lnTo>
                <a:lnTo>
                  <a:pt x="386" y="541"/>
                </a:lnTo>
                <a:lnTo>
                  <a:pt x="372" y="561"/>
                </a:lnTo>
                <a:lnTo>
                  <a:pt x="360" y="582"/>
                </a:lnTo>
                <a:lnTo>
                  <a:pt x="347" y="602"/>
                </a:lnTo>
                <a:lnTo>
                  <a:pt x="319" y="602"/>
                </a:lnTo>
                <a:close/>
                <a:moveTo>
                  <a:pt x="361" y="602"/>
                </a:moveTo>
                <a:lnTo>
                  <a:pt x="361" y="602"/>
                </a:lnTo>
                <a:lnTo>
                  <a:pt x="363" y="597"/>
                </a:lnTo>
                <a:lnTo>
                  <a:pt x="365" y="593"/>
                </a:lnTo>
                <a:lnTo>
                  <a:pt x="371" y="585"/>
                </a:lnTo>
                <a:lnTo>
                  <a:pt x="378" y="578"/>
                </a:lnTo>
                <a:lnTo>
                  <a:pt x="384" y="569"/>
                </a:lnTo>
                <a:lnTo>
                  <a:pt x="379" y="571"/>
                </a:lnTo>
                <a:lnTo>
                  <a:pt x="379" y="571"/>
                </a:lnTo>
                <a:lnTo>
                  <a:pt x="381" y="565"/>
                </a:lnTo>
                <a:lnTo>
                  <a:pt x="384" y="561"/>
                </a:lnTo>
                <a:lnTo>
                  <a:pt x="389" y="552"/>
                </a:lnTo>
                <a:lnTo>
                  <a:pt x="389" y="552"/>
                </a:lnTo>
                <a:lnTo>
                  <a:pt x="389" y="557"/>
                </a:lnTo>
                <a:lnTo>
                  <a:pt x="388" y="559"/>
                </a:lnTo>
                <a:lnTo>
                  <a:pt x="385" y="564"/>
                </a:lnTo>
                <a:lnTo>
                  <a:pt x="384" y="569"/>
                </a:lnTo>
                <a:lnTo>
                  <a:pt x="384" y="569"/>
                </a:lnTo>
                <a:lnTo>
                  <a:pt x="402" y="548"/>
                </a:lnTo>
                <a:lnTo>
                  <a:pt x="420" y="529"/>
                </a:lnTo>
                <a:lnTo>
                  <a:pt x="441" y="507"/>
                </a:lnTo>
                <a:lnTo>
                  <a:pt x="452" y="499"/>
                </a:lnTo>
                <a:lnTo>
                  <a:pt x="465" y="491"/>
                </a:lnTo>
                <a:lnTo>
                  <a:pt x="465" y="491"/>
                </a:lnTo>
                <a:lnTo>
                  <a:pt x="459" y="500"/>
                </a:lnTo>
                <a:lnTo>
                  <a:pt x="455" y="509"/>
                </a:lnTo>
                <a:lnTo>
                  <a:pt x="452" y="516"/>
                </a:lnTo>
                <a:lnTo>
                  <a:pt x="447" y="523"/>
                </a:lnTo>
                <a:lnTo>
                  <a:pt x="447" y="523"/>
                </a:lnTo>
                <a:lnTo>
                  <a:pt x="445" y="519"/>
                </a:lnTo>
                <a:lnTo>
                  <a:pt x="445" y="521"/>
                </a:lnTo>
                <a:lnTo>
                  <a:pt x="445" y="521"/>
                </a:lnTo>
                <a:lnTo>
                  <a:pt x="443" y="523"/>
                </a:lnTo>
                <a:lnTo>
                  <a:pt x="443" y="524"/>
                </a:lnTo>
                <a:lnTo>
                  <a:pt x="444" y="529"/>
                </a:lnTo>
                <a:lnTo>
                  <a:pt x="444" y="529"/>
                </a:lnTo>
                <a:lnTo>
                  <a:pt x="434" y="543"/>
                </a:lnTo>
                <a:lnTo>
                  <a:pt x="423" y="557"/>
                </a:lnTo>
                <a:lnTo>
                  <a:pt x="413" y="571"/>
                </a:lnTo>
                <a:lnTo>
                  <a:pt x="403" y="586"/>
                </a:lnTo>
                <a:lnTo>
                  <a:pt x="403" y="586"/>
                </a:lnTo>
                <a:lnTo>
                  <a:pt x="403" y="590"/>
                </a:lnTo>
                <a:lnTo>
                  <a:pt x="403" y="596"/>
                </a:lnTo>
                <a:lnTo>
                  <a:pt x="403" y="597"/>
                </a:lnTo>
                <a:lnTo>
                  <a:pt x="405" y="599"/>
                </a:lnTo>
                <a:lnTo>
                  <a:pt x="406" y="597"/>
                </a:lnTo>
                <a:lnTo>
                  <a:pt x="407" y="596"/>
                </a:lnTo>
                <a:lnTo>
                  <a:pt x="407" y="596"/>
                </a:lnTo>
                <a:lnTo>
                  <a:pt x="419" y="579"/>
                </a:lnTo>
                <a:lnTo>
                  <a:pt x="430" y="565"/>
                </a:lnTo>
                <a:lnTo>
                  <a:pt x="443" y="551"/>
                </a:lnTo>
                <a:lnTo>
                  <a:pt x="455" y="537"/>
                </a:lnTo>
                <a:lnTo>
                  <a:pt x="469" y="524"/>
                </a:lnTo>
                <a:lnTo>
                  <a:pt x="485" y="513"/>
                </a:lnTo>
                <a:lnTo>
                  <a:pt x="516" y="491"/>
                </a:lnTo>
                <a:lnTo>
                  <a:pt x="444" y="603"/>
                </a:lnTo>
                <a:lnTo>
                  <a:pt x="444" y="603"/>
                </a:lnTo>
                <a:lnTo>
                  <a:pt x="402" y="602"/>
                </a:lnTo>
                <a:lnTo>
                  <a:pt x="381" y="602"/>
                </a:lnTo>
                <a:lnTo>
                  <a:pt x="361" y="602"/>
                </a:lnTo>
                <a:lnTo>
                  <a:pt x="361" y="602"/>
                </a:lnTo>
                <a:close/>
                <a:moveTo>
                  <a:pt x="513" y="589"/>
                </a:moveTo>
                <a:lnTo>
                  <a:pt x="513" y="589"/>
                </a:lnTo>
                <a:lnTo>
                  <a:pt x="520" y="578"/>
                </a:lnTo>
                <a:lnTo>
                  <a:pt x="527" y="565"/>
                </a:lnTo>
                <a:lnTo>
                  <a:pt x="533" y="552"/>
                </a:lnTo>
                <a:lnTo>
                  <a:pt x="538" y="537"/>
                </a:lnTo>
                <a:lnTo>
                  <a:pt x="538" y="537"/>
                </a:lnTo>
                <a:lnTo>
                  <a:pt x="526" y="551"/>
                </a:lnTo>
                <a:lnTo>
                  <a:pt x="514" y="566"/>
                </a:lnTo>
                <a:lnTo>
                  <a:pt x="503" y="583"/>
                </a:lnTo>
                <a:lnTo>
                  <a:pt x="495" y="602"/>
                </a:lnTo>
                <a:lnTo>
                  <a:pt x="461" y="600"/>
                </a:lnTo>
                <a:lnTo>
                  <a:pt x="461" y="600"/>
                </a:lnTo>
                <a:lnTo>
                  <a:pt x="465" y="593"/>
                </a:lnTo>
                <a:lnTo>
                  <a:pt x="469" y="588"/>
                </a:lnTo>
                <a:lnTo>
                  <a:pt x="475" y="582"/>
                </a:lnTo>
                <a:lnTo>
                  <a:pt x="479" y="575"/>
                </a:lnTo>
                <a:lnTo>
                  <a:pt x="483" y="571"/>
                </a:lnTo>
                <a:lnTo>
                  <a:pt x="479" y="571"/>
                </a:lnTo>
                <a:lnTo>
                  <a:pt x="479" y="571"/>
                </a:lnTo>
                <a:lnTo>
                  <a:pt x="479" y="566"/>
                </a:lnTo>
                <a:lnTo>
                  <a:pt x="481" y="562"/>
                </a:lnTo>
                <a:lnTo>
                  <a:pt x="483" y="558"/>
                </a:lnTo>
                <a:lnTo>
                  <a:pt x="489" y="558"/>
                </a:lnTo>
                <a:lnTo>
                  <a:pt x="483" y="571"/>
                </a:lnTo>
                <a:lnTo>
                  <a:pt x="483" y="571"/>
                </a:lnTo>
                <a:lnTo>
                  <a:pt x="500" y="551"/>
                </a:lnTo>
                <a:lnTo>
                  <a:pt x="520" y="530"/>
                </a:lnTo>
                <a:lnTo>
                  <a:pt x="541" y="510"/>
                </a:lnTo>
                <a:lnTo>
                  <a:pt x="563" y="492"/>
                </a:lnTo>
                <a:lnTo>
                  <a:pt x="552" y="514"/>
                </a:lnTo>
                <a:lnTo>
                  <a:pt x="552" y="514"/>
                </a:lnTo>
                <a:lnTo>
                  <a:pt x="547" y="519"/>
                </a:lnTo>
                <a:lnTo>
                  <a:pt x="541" y="524"/>
                </a:lnTo>
                <a:lnTo>
                  <a:pt x="540" y="527"/>
                </a:lnTo>
                <a:lnTo>
                  <a:pt x="538" y="531"/>
                </a:lnTo>
                <a:lnTo>
                  <a:pt x="540" y="534"/>
                </a:lnTo>
                <a:lnTo>
                  <a:pt x="542" y="537"/>
                </a:lnTo>
                <a:lnTo>
                  <a:pt x="542" y="537"/>
                </a:lnTo>
                <a:lnTo>
                  <a:pt x="551" y="526"/>
                </a:lnTo>
                <a:lnTo>
                  <a:pt x="562" y="513"/>
                </a:lnTo>
                <a:lnTo>
                  <a:pt x="579" y="488"/>
                </a:lnTo>
                <a:lnTo>
                  <a:pt x="579" y="488"/>
                </a:lnTo>
                <a:lnTo>
                  <a:pt x="580" y="486"/>
                </a:lnTo>
                <a:lnTo>
                  <a:pt x="583" y="485"/>
                </a:lnTo>
                <a:lnTo>
                  <a:pt x="586" y="486"/>
                </a:lnTo>
                <a:lnTo>
                  <a:pt x="589" y="489"/>
                </a:lnTo>
                <a:lnTo>
                  <a:pt x="589" y="491"/>
                </a:lnTo>
                <a:lnTo>
                  <a:pt x="589" y="493"/>
                </a:lnTo>
                <a:lnTo>
                  <a:pt x="589" y="493"/>
                </a:lnTo>
                <a:lnTo>
                  <a:pt x="569" y="519"/>
                </a:lnTo>
                <a:lnTo>
                  <a:pt x="551" y="545"/>
                </a:lnTo>
                <a:lnTo>
                  <a:pt x="534" y="572"/>
                </a:lnTo>
                <a:lnTo>
                  <a:pt x="518" y="599"/>
                </a:lnTo>
                <a:lnTo>
                  <a:pt x="518" y="599"/>
                </a:lnTo>
                <a:lnTo>
                  <a:pt x="516" y="602"/>
                </a:lnTo>
                <a:lnTo>
                  <a:pt x="514" y="602"/>
                </a:lnTo>
                <a:lnTo>
                  <a:pt x="513" y="602"/>
                </a:lnTo>
                <a:lnTo>
                  <a:pt x="511" y="600"/>
                </a:lnTo>
                <a:lnTo>
                  <a:pt x="510" y="595"/>
                </a:lnTo>
                <a:lnTo>
                  <a:pt x="511" y="592"/>
                </a:lnTo>
                <a:lnTo>
                  <a:pt x="513" y="589"/>
                </a:lnTo>
                <a:lnTo>
                  <a:pt x="513" y="589"/>
                </a:lnTo>
                <a:close/>
                <a:moveTo>
                  <a:pt x="542" y="600"/>
                </a:moveTo>
                <a:lnTo>
                  <a:pt x="542" y="600"/>
                </a:lnTo>
                <a:lnTo>
                  <a:pt x="541" y="599"/>
                </a:lnTo>
                <a:lnTo>
                  <a:pt x="541" y="597"/>
                </a:lnTo>
                <a:lnTo>
                  <a:pt x="542" y="593"/>
                </a:lnTo>
                <a:lnTo>
                  <a:pt x="544" y="592"/>
                </a:lnTo>
                <a:lnTo>
                  <a:pt x="542" y="590"/>
                </a:lnTo>
                <a:lnTo>
                  <a:pt x="540" y="590"/>
                </a:lnTo>
                <a:lnTo>
                  <a:pt x="535" y="592"/>
                </a:lnTo>
                <a:lnTo>
                  <a:pt x="535" y="592"/>
                </a:lnTo>
                <a:lnTo>
                  <a:pt x="549" y="566"/>
                </a:lnTo>
                <a:lnTo>
                  <a:pt x="565" y="540"/>
                </a:lnTo>
                <a:lnTo>
                  <a:pt x="583" y="513"/>
                </a:lnTo>
                <a:lnTo>
                  <a:pt x="600" y="489"/>
                </a:lnTo>
                <a:lnTo>
                  <a:pt x="600" y="489"/>
                </a:lnTo>
                <a:lnTo>
                  <a:pt x="601" y="488"/>
                </a:lnTo>
                <a:lnTo>
                  <a:pt x="604" y="486"/>
                </a:lnTo>
                <a:lnTo>
                  <a:pt x="611" y="486"/>
                </a:lnTo>
                <a:lnTo>
                  <a:pt x="630" y="488"/>
                </a:lnTo>
                <a:lnTo>
                  <a:pt x="630" y="488"/>
                </a:lnTo>
                <a:lnTo>
                  <a:pt x="606" y="510"/>
                </a:lnTo>
                <a:lnTo>
                  <a:pt x="585" y="533"/>
                </a:lnTo>
                <a:lnTo>
                  <a:pt x="575" y="545"/>
                </a:lnTo>
                <a:lnTo>
                  <a:pt x="565" y="558"/>
                </a:lnTo>
                <a:lnTo>
                  <a:pt x="556" y="571"/>
                </a:lnTo>
                <a:lnTo>
                  <a:pt x="548" y="585"/>
                </a:lnTo>
                <a:lnTo>
                  <a:pt x="548" y="585"/>
                </a:lnTo>
                <a:lnTo>
                  <a:pt x="590" y="537"/>
                </a:lnTo>
                <a:lnTo>
                  <a:pt x="613" y="513"/>
                </a:lnTo>
                <a:lnTo>
                  <a:pt x="637" y="491"/>
                </a:lnTo>
                <a:lnTo>
                  <a:pt x="637" y="491"/>
                </a:lnTo>
                <a:lnTo>
                  <a:pt x="637" y="495"/>
                </a:lnTo>
                <a:lnTo>
                  <a:pt x="637" y="499"/>
                </a:lnTo>
                <a:lnTo>
                  <a:pt x="632" y="506"/>
                </a:lnTo>
                <a:lnTo>
                  <a:pt x="628" y="513"/>
                </a:lnTo>
                <a:lnTo>
                  <a:pt x="624" y="519"/>
                </a:lnTo>
                <a:lnTo>
                  <a:pt x="624" y="519"/>
                </a:lnTo>
                <a:lnTo>
                  <a:pt x="622" y="520"/>
                </a:lnTo>
                <a:lnTo>
                  <a:pt x="621" y="520"/>
                </a:lnTo>
                <a:lnTo>
                  <a:pt x="620" y="521"/>
                </a:lnTo>
                <a:lnTo>
                  <a:pt x="569" y="600"/>
                </a:lnTo>
                <a:lnTo>
                  <a:pt x="569" y="600"/>
                </a:lnTo>
                <a:lnTo>
                  <a:pt x="563" y="602"/>
                </a:lnTo>
                <a:lnTo>
                  <a:pt x="555" y="602"/>
                </a:lnTo>
                <a:lnTo>
                  <a:pt x="547" y="602"/>
                </a:lnTo>
                <a:lnTo>
                  <a:pt x="542" y="600"/>
                </a:lnTo>
                <a:lnTo>
                  <a:pt x="542" y="600"/>
                </a:lnTo>
                <a:close/>
                <a:moveTo>
                  <a:pt x="592" y="597"/>
                </a:moveTo>
                <a:lnTo>
                  <a:pt x="600" y="585"/>
                </a:lnTo>
                <a:lnTo>
                  <a:pt x="600" y="585"/>
                </a:lnTo>
                <a:lnTo>
                  <a:pt x="597" y="586"/>
                </a:lnTo>
                <a:lnTo>
                  <a:pt x="593" y="589"/>
                </a:lnTo>
                <a:lnTo>
                  <a:pt x="590" y="592"/>
                </a:lnTo>
                <a:lnTo>
                  <a:pt x="587" y="592"/>
                </a:lnTo>
                <a:lnTo>
                  <a:pt x="585" y="592"/>
                </a:lnTo>
                <a:lnTo>
                  <a:pt x="646" y="491"/>
                </a:lnTo>
                <a:lnTo>
                  <a:pt x="646" y="491"/>
                </a:lnTo>
                <a:lnTo>
                  <a:pt x="648" y="488"/>
                </a:lnTo>
                <a:lnTo>
                  <a:pt x="651" y="488"/>
                </a:lnTo>
                <a:lnTo>
                  <a:pt x="658" y="486"/>
                </a:lnTo>
                <a:lnTo>
                  <a:pt x="667" y="486"/>
                </a:lnTo>
                <a:lnTo>
                  <a:pt x="676" y="489"/>
                </a:lnTo>
                <a:lnTo>
                  <a:pt x="676" y="489"/>
                </a:lnTo>
                <a:lnTo>
                  <a:pt x="658" y="507"/>
                </a:lnTo>
                <a:lnTo>
                  <a:pt x="638" y="527"/>
                </a:lnTo>
                <a:lnTo>
                  <a:pt x="621" y="550"/>
                </a:lnTo>
                <a:lnTo>
                  <a:pt x="614" y="561"/>
                </a:lnTo>
                <a:lnTo>
                  <a:pt x="607" y="573"/>
                </a:lnTo>
                <a:lnTo>
                  <a:pt x="607" y="573"/>
                </a:lnTo>
                <a:lnTo>
                  <a:pt x="607" y="569"/>
                </a:lnTo>
                <a:lnTo>
                  <a:pt x="607" y="568"/>
                </a:lnTo>
                <a:lnTo>
                  <a:pt x="606" y="568"/>
                </a:lnTo>
                <a:lnTo>
                  <a:pt x="604" y="568"/>
                </a:lnTo>
                <a:lnTo>
                  <a:pt x="601" y="572"/>
                </a:lnTo>
                <a:lnTo>
                  <a:pt x="601" y="573"/>
                </a:lnTo>
                <a:lnTo>
                  <a:pt x="601" y="575"/>
                </a:lnTo>
                <a:lnTo>
                  <a:pt x="601" y="575"/>
                </a:lnTo>
                <a:lnTo>
                  <a:pt x="599" y="576"/>
                </a:lnTo>
                <a:lnTo>
                  <a:pt x="596" y="578"/>
                </a:lnTo>
                <a:lnTo>
                  <a:pt x="596" y="579"/>
                </a:lnTo>
                <a:lnTo>
                  <a:pt x="596" y="581"/>
                </a:lnTo>
                <a:lnTo>
                  <a:pt x="600" y="585"/>
                </a:lnTo>
                <a:lnTo>
                  <a:pt x="666" y="509"/>
                </a:lnTo>
                <a:lnTo>
                  <a:pt x="666" y="509"/>
                </a:lnTo>
                <a:lnTo>
                  <a:pt x="673" y="505"/>
                </a:lnTo>
                <a:lnTo>
                  <a:pt x="676" y="503"/>
                </a:lnTo>
                <a:lnTo>
                  <a:pt x="677" y="505"/>
                </a:lnTo>
                <a:lnTo>
                  <a:pt x="677" y="506"/>
                </a:lnTo>
                <a:lnTo>
                  <a:pt x="677" y="506"/>
                </a:lnTo>
                <a:lnTo>
                  <a:pt x="676" y="510"/>
                </a:lnTo>
                <a:lnTo>
                  <a:pt x="674" y="514"/>
                </a:lnTo>
                <a:lnTo>
                  <a:pt x="669" y="521"/>
                </a:lnTo>
                <a:lnTo>
                  <a:pt x="666" y="524"/>
                </a:lnTo>
                <a:lnTo>
                  <a:pt x="666" y="524"/>
                </a:lnTo>
                <a:lnTo>
                  <a:pt x="665" y="526"/>
                </a:lnTo>
                <a:lnTo>
                  <a:pt x="663" y="527"/>
                </a:lnTo>
                <a:lnTo>
                  <a:pt x="662" y="530"/>
                </a:lnTo>
                <a:lnTo>
                  <a:pt x="662" y="530"/>
                </a:lnTo>
                <a:lnTo>
                  <a:pt x="662" y="534"/>
                </a:lnTo>
                <a:lnTo>
                  <a:pt x="662" y="534"/>
                </a:lnTo>
                <a:lnTo>
                  <a:pt x="652" y="543"/>
                </a:lnTo>
                <a:lnTo>
                  <a:pt x="644" y="554"/>
                </a:lnTo>
                <a:lnTo>
                  <a:pt x="630" y="576"/>
                </a:lnTo>
                <a:lnTo>
                  <a:pt x="630" y="576"/>
                </a:lnTo>
                <a:lnTo>
                  <a:pt x="624" y="585"/>
                </a:lnTo>
                <a:lnTo>
                  <a:pt x="620" y="590"/>
                </a:lnTo>
                <a:lnTo>
                  <a:pt x="615" y="595"/>
                </a:lnTo>
                <a:lnTo>
                  <a:pt x="610" y="599"/>
                </a:lnTo>
                <a:lnTo>
                  <a:pt x="604" y="600"/>
                </a:lnTo>
                <a:lnTo>
                  <a:pt x="599" y="600"/>
                </a:lnTo>
                <a:lnTo>
                  <a:pt x="592" y="597"/>
                </a:lnTo>
                <a:lnTo>
                  <a:pt x="592" y="597"/>
                </a:lnTo>
                <a:close/>
                <a:moveTo>
                  <a:pt x="693" y="488"/>
                </a:moveTo>
                <a:lnTo>
                  <a:pt x="725" y="488"/>
                </a:lnTo>
                <a:lnTo>
                  <a:pt x="725" y="488"/>
                </a:lnTo>
                <a:lnTo>
                  <a:pt x="704" y="507"/>
                </a:lnTo>
                <a:lnTo>
                  <a:pt x="683" y="529"/>
                </a:lnTo>
                <a:lnTo>
                  <a:pt x="672" y="538"/>
                </a:lnTo>
                <a:lnTo>
                  <a:pt x="662" y="550"/>
                </a:lnTo>
                <a:lnTo>
                  <a:pt x="653" y="561"/>
                </a:lnTo>
                <a:lnTo>
                  <a:pt x="646" y="573"/>
                </a:lnTo>
                <a:lnTo>
                  <a:pt x="646" y="573"/>
                </a:lnTo>
                <a:lnTo>
                  <a:pt x="651" y="562"/>
                </a:lnTo>
                <a:lnTo>
                  <a:pt x="656" y="551"/>
                </a:lnTo>
                <a:lnTo>
                  <a:pt x="667" y="530"/>
                </a:lnTo>
                <a:lnTo>
                  <a:pt x="681" y="510"/>
                </a:lnTo>
                <a:lnTo>
                  <a:pt x="693" y="488"/>
                </a:lnTo>
                <a:lnTo>
                  <a:pt x="693" y="488"/>
                </a:lnTo>
                <a:close/>
                <a:moveTo>
                  <a:pt x="684" y="602"/>
                </a:moveTo>
                <a:lnTo>
                  <a:pt x="710" y="568"/>
                </a:lnTo>
                <a:lnTo>
                  <a:pt x="710" y="568"/>
                </a:lnTo>
                <a:lnTo>
                  <a:pt x="708" y="566"/>
                </a:lnTo>
                <a:lnTo>
                  <a:pt x="708" y="565"/>
                </a:lnTo>
                <a:lnTo>
                  <a:pt x="711" y="558"/>
                </a:lnTo>
                <a:lnTo>
                  <a:pt x="715" y="551"/>
                </a:lnTo>
                <a:lnTo>
                  <a:pt x="715" y="548"/>
                </a:lnTo>
                <a:lnTo>
                  <a:pt x="714" y="547"/>
                </a:lnTo>
                <a:lnTo>
                  <a:pt x="714" y="541"/>
                </a:lnTo>
                <a:lnTo>
                  <a:pt x="714" y="541"/>
                </a:lnTo>
                <a:lnTo>
                  <a:pt x="703" y="554"/>
                </a:lnTo>
                <a:lnTo>
                  <a:pt x="691" y="569"/>
                </a:lnTo>
                <a:lnTo>
                  <a:pt x="683" y="586"/>
                </a:lnTo>
                <a:lnTo>
                  <a:pt x="674" y="602"/>
                </a:lnTo>
                <a:lnTo>
                  <a:pt x="627" y="602"/>
                </a:lnTo>
                <a:lnTo>
                  <a:pt x="627" y="602"/>
                </a:lnTo>
                <a:lnTo>
                  <a:pt x="681" y="543"/>
                </a:lnTo>
                <a:lnTo>
                  <a:pt x="710" y="514"/>
                </a:lnTo>
                <a:lnTo>
                  <a:pt x="739" y="486"/>
                </a:lnTo>
                <a:lnTo>
                  <a:pt x="739" y="486"/>
                </a:lnTo>
                <a:lnTo>
                  <a:pt x="736" y="496"/>
                </a:lnTo>
                <a:lnTo>
                  <a:pt x="732" y="507"/>
                </a:lnTo>
                <a:lnTo>
                  <a:pt x="728" y="514"/>
                </a:lnTo>
                <a:lnTo>
                  <a:pt x="726" y="514"/>
                </a:lnTo>
                <a:lnTo>
                  <a:pt x="726" y="513"/>
                </a:lnTo>
                <a:lnTo>
                  <a:pt x="726" y="513"/>
                </a:lnTo>
                <a:lnTo>
                  <a:pt x="718" y="523"/>
                </a:lnTo>
                <a:lnTo>
                  <a:pt x="715" y="529"/>
                </a:lnTo>
                <a:lnTo>
                  <a:pt x="715" y="531"/>
                </a:lnTo>
                <a:lnTo>
                  <a:pt x="717" y="533"/>
                </a:lnTo>
                <a:lnTo>
                  <a:pt x="717" y="533"/>
                </a:lnTo>
                <a:lnTo>
                  <a:pt x="726" y="524"/>
                </a:lnTo>
                <a:lnTo>
                  <a:pt x="735" y="513"/>
                </a:lnTo>
                <a:lnTo>
                  <a:pt x="742" y="502"/>
                </a:lnTo>
                <a:lnTo>
                  <a:pt x="748" y="488"/>
                </a:lnTo>
                <a:lnTo>
                  <a:pt x="748" y="488"/>
                </a:lnTo>
                <a:lnTo>
                  <a:pt x="760" y="491"/>
                </a:lnTo>
                <a:lnTo>
                  <a:pt x="767" y="491"/>
                </a:lnTo>
                <a:lnTo>
                  <a:pt x="774" y="491"/>
                </a:lnTo>
                <a:lnTo>
                  <a:pt x="774" y="491"/>
                </a:lnTo>
                <a:lnTo>
                  <a:pt x="757" y="506"/>
                </a:lnTo>
                <a:lnTo>
                  <a:pt x="739" y="524"/>
                </a:lnTo>
                <a:lnTo>
                  <a:pt x="731" y="534"/>
                </a:lnTo>
                <a:lnTo>
                  <a:pt x="722" y="545"/>
                </a:lnTo>
                <a:lnTo>
                  <a:pt x="715" y="557"/>
                </a:lnTo>
                <a:lnTo>
                  <a:pt x="710" y="568"/>
                </a:lnTo>
                <a:lnTo>
                  <a:pt x="710" y="568"/>
                </a:lnTo>
                <a:lnTo>
                  <a:pt x="726" y="550"/>
                </a:lnTo>
                <a:lnTo>
                  <a:pt x="745" y="531"/>
                </a:lnTo>
                <a:lnTo>
                  <a:pt x="764" y="514"/>
                </a:lnTo>
                <a:lnTo>
                  <a:pt x="784" y="499"/>
                </a:lnTo>
                <a:lnTo>
                  <a:pt x="784" y="499"/>
                </a:lnTo>
                <a:lnTo>
                  <a:pt x="780" y="507"/>
                </a:lnTo>
                <a:lnTo>
                  <a:pt x="773" y="516"/>
                </a:lnTo>
                <a:lnTo>
                  <a:pt x="767" y="524"/>
                </a:lnTo>
                <a:lnTo>
                  <a:pt x="760" y="534"/>
                </a:lnTo>
                <a:lnTo>
                  <a:pt x="763" y="538"/>
                </a:lnTo>
                <a:lnTo>
                  <a:pt x="763" y="538"/>
                </a:lnTo>
                <a:lnTo>
                  <a:pt x="750" y="552"/>
                </a:lnTo>
                <a:lnTo>
                  <a:pt x="738" y="568"/>
                </a:lnTo>
                <a:lnTo>
                  <a:pt x="726" y="585"/>
                </a:lnTo>
                <a:lnTo>
                  <a:pt x="715" y="602"/>
                </a:lnTo>
                <a:lnTo>
                  <a:pt x="684" y="602"/>
                </a:lnTo>
                <a:close/>
                <a:moveTo>
                  <a:pt x="1161" y="512"/>
                </a:moveTo>
                <a:lnTo>
                  <a:pt x="1161" y="512"/>
                </a:lnTo>
                <a:lnTo>
                  <a:pt x="1155" y="520"/>
                </a:lnTo>
                <a:lnTo>
                  <a:pt x="1152" y="523"/>
                </a:lnTo>
                <a:lnTo>
                  <a:pt x="1149" y="524"/>
                </a:lnTo>
                <a:lnTo>
                  <a:pt x="1149" y="524"/>
                </a:lnTo>
                <a:lnTo>
                  <a:pt x="1147" y="523"/>
                </a:lnTo>
                <a:lnTo>
                  <a:pt x="1147" y="523"/>
                </a:lnTo>
                <a:lnTo>
                  <a:pt x="1152" y="516"/>
                </a:lnTo>
                <a:lnTo>
                  <a:pt x="1156" y="513"/>
                </a:lnTo>
                <a:lnTo>
                  <a:pt x="1161" y="512"/>
                </a:lnTo>
                <a:lnTo>
                  <a:pt x="1161" y="512"/>
                </a:lnTo>
                <a:close/>
                <a:moveTo>
                  <a:pt x="1083" y="566"/>
                </a:moveTo>
                <a:lnTo>
                  <a:pt x="1083" y="566"/>
                </a:lnTo>
                <a:lnTo>
                  <a:pt x="1079" y="571"/>
                </a:lnTo>
                <a:lnTo>
                  <a:pt x="1078" y="573"/>
                </a:lnTo>
                <a:lnTo>
                  <a:pt x="1076" y="576"/>
                </a:lnTo>
                <a:lnTo>
                  <a:pt x="1076" y="576"/>
                </a:lnTo>
                <a:lnTo>
                  <a:pt x="1075" y="581"/>
                </a:lnTo>
                <a:lnTo>
                  <a:pt x="1072" y="583"/>
                </a:lnTo>
                <a:lnTo>
                  <a:pt x="1065" y="590"/>
                </a:lnTo>
                <a:lnTo>
                  <a:pt x="1065" y="590"/>
                </a:lnTo>
                <a:lnTo>
                  <a:pt x="1067" y="586"/>
                </a:lnTo>
                <a:lnTo>
                  <a:pt x="1069" y="582"/>
                </a:lnTo>
                <a:lnTo>
                  <a:pt x="1076" y="576"/>
                </a:lnTo>
                <a:lnTo>
                  <a:pt x="1076" y="576"/>
                </a:lnTo>
                <a:lnTo>
                  <a:pt x="1082" y="564"/>
                </a:lnTo>
                <a:lnTo>
                  <a:pt x="1089" y="552"/>
                </a:lnTo>
                <a:lnTo>
                  <a:pt x="1104" y="531"/>
                </a:lnTo>
                <a:lnTo>
                  <a:pt x="1140" y="491"/>
                </a:lnTo>
                <a:lnTo>
                  <a:pt x="1140" y="491"/>
                </a:lnTo>
                <a:lnTo>
                  <a:pt x="1141" y="491"/>
                </a:lnTo>
                <a:lnTo>
                  <a:pt x="1144" y="489"/>
                </a:lnTo>
                <a:lnTo>
                  <a:pt x="1151" y="489"/>
                </a:lnTo>
                <a:lnTo>
                  <a:pt x="1159" y="491"/>
                </a:lnTo>
                <a:lnTo>
                  <a:pt x="1171" y="489"/>
                </a:lnTo>
                <a:lnTo>
                  <a:pt x="1083" y="566"/>
                </a:lnTo>
                <a:close/>
                <a:moveTo>
                  <a:pt x="1182" y="492"/>
                </a:moveTo>
                <a:lnTo>
                  <a:pt x="1182" y="492"/>
                </a:lnTo>
                <a:lnTo>
                  <a:pt x="1183" y="491"/>
                </a:lnTo>
                <a:lnTo>
                  <a:pt x="1186" y="489"/>
                </a:lnTo>
                <a:lnTo>
                  <a:pt x="1193" y="489"/>
                </a:lnTo>
                <a:lnTo>
                  <a:pt x="1200" y="491"/>
                </a:lnTo>
                <a:lnTo>
                  <a:pt x="1207" y="491"/>
                </a:lnTo>
                <a:lnTo>
                  <a:pt x="1133" y="555"/>
                </a:lnTo>
                <a:lnTo>
                  <a:pt x="1182" y="492"/>
                </a:lnTo>
                <a:close/>
                <a:moveTo>
                  <a:pt x="769" y="471"/>
                </a:moveTo>
                <a:lnTo>
                  <a:pt x="769" y="471"/>
                </a:lnTo>
                <a:lnTo>
                  <a:pt x="788" y="467"/>
                </a:lnTo>
                <a:lnTo>
                  <a:pt x="814" y="465"/>
                </a:lnTo>
                <a:lnTo>
                  <a:pt x="864" y="464"/>
                </a:lnTo>
                <a:lnTo>
                  <a:pt x="864" y="464"/>
                </a:lnTo>
                <a:lnTo>
                  <a:pt x="953" y="464"/>
                </a:lnTo>
                <a:lnTo>
                  <a:pt x="1041" y="465"/>
                </a:lnTo>
                <a:lnTo>
                  <a:pt x="1133" y="468"/>
                </a:lnTo>
                <a:lnTo>
                  <a:pt x="1225" y="469"/>
                </a:lnTo>
                <a:lnTo>
                  <a:pt x="1225" y="469"/>
                </a:lnTo>
                <a:lnTo>
                  <a:pt x="1228" y="471"/>
                </a:lnTo>
                <a:lnTo>
                  <a:pt x="1230" y="472"/>
                </a:lnTo>
                <a:lnTo>
                  <a:pt x="1231" y="474"/>
                </a:lnTo>
                <a:lnTo>
                  <a:pt x="1231" y="475"/>
                </a:lnTo>
                <a:lnTo>
                  <a:pt x="1227" y="475"/>
                </a:lnTo>
                <a:lnTo>
                  <a:pt x="1227" y="475"/>
                </a:lnTo>
                <a:lnTo>
                  <a:pt x="1111" y="475"/>
                </a:lnTo>
                <a:lnTo>
                  <a:pt x="998" y="475"/>
                </a:lnTo>
                <a:lnTo>
                  <a:pt x="882" y="474"/>
                </a:lnTo>
                <a:lnTo>
                  <a:pt x="826" y="472"/>
                </a:lnTo>
                <a:lnTo>
                  <a:pt x="769" y="471"/>
                </a:lnTo>
                <a:lnTo>
                  <a:pt x="769" y="471"/>
                </a:lnTo>
                <a:close/>
                <a:moveTo>
                  <a:pt x="1057" y="500"/>
                </a:moveTo>
                <a:lnTo>
                  <a:pt x="1057" y="500"/>
                </a:lnTo>
                <a:lnTo>
                  <a:pt x="1045" y="509"/>
                </a:lnTo>
                <a:lnTo>
                  <a:pt x="1034" y="517"/>
                </a:lnTo>
                <a:lnTo>
                  <a:pt x="1013" y="536"/>
                </a:lnTo>
                <a:lnTo>
                  <a:pt x="1013" y="536"/>
                </a:lnTo>
                <a:lnTo>
                  <a:pt x="1019" y="524"/>
                </a:lnTo>
                <a:lnTo>
                  <a:pt x="1024" y="512"/>
                </a:lnTo>
                <a:lnTo>
                  <a:pt x="1031" y="500"/>
                </a:lnTo>
                <a:lnTo>
                  <a:pt x="1037" y="489"/>
                </a:lnTo>
                <a:lnTo>
                  <a:pt x="1114" y="491"/>
                </a:lnTo>
                <a:lnTo>
                  <a:pt x="1027" y="568"/>
                </a:lnTo>
                <a:lnTo>
                  <a:pt x="1027" y="568"/>
                </a:lnTo>
                <a:lnTo>
                  <a:pt x="1041" y="551"/>
                </a:lnTo>
                <a:lnTo>
                  <a:pt x="1054" y="534"/>
                </a:lnTo>
                <a:lnTo>
                  <a:pt x="1065" y="516"/>
                </a:lnTo>
                <a:lnTo>
                  <a:pt x="1075" y="498"/>
                </a:lnTo>
                <a:lnTo>
                  <a:pt x="1075" y="498"/>
                </a:lnTo>
                <a:lnTo>
                  <a:pt x="1075" y="495"/>
                </a:lnTo>
                <a:lnTo>
                  <a:pt x="1075" y="493"/>
                </a:lnTo>
                <a:lnTo>
                  <a:pt x="1069" y="495"/>
                </a:lnTo>
                <a:lnTo>
                  <a:pt x="1062" y="498"/>
                </a:lnTo>
                <a:lnTo>
                  <a:pt x="1057" y="500"/>
                </a:lnTo>
                <a:lnTo>
                  <a:pt x="1057" y="500"/>
                </a:lnTo>
                <a:close/>
                <a:moveTo>
                  <a:pt x="988" y="491"/>
                </a:moveTo>
                <a:lnTo>
                  <a:pt x="1019" y="489"/>
                </a:lnTo>
                <a:lnTo>
                  <a:pt x="961" y="544"/>
                </a:lnTo>
                <a:lnTo>
                  <a:pt x="961" y="544"/>
                </a:lnTo>
                <a:lnTo>
                  <a:pt x="974" y="520"/>
                </a:lnTo>
                <a:lnTo>
                  <a:pt x="981" y="509"/>
                </a:lnTo>
                <a:lnTo>
                  <a:pt x="986" y="498"/>
                </a:lnTo>
                <a:lnTo>
                  <a:pt x="986" y="498"/>
                </a:lnTo>
                <a:lnTo>
                  <a:pt x="988" y="491"/>
                </a:lnTo>
                <a:lnTo>
                  <a:pt x="988" y="491"/>
                </a:lnTo>
                <a:close/>
                <a:moveTo>
                  <a:pt x="948" y="491"/>
                </a:moveTo>
                <a:lnTo>
                  <a:pt x="948" y="491"/>
                </a:lnTo>
                <a:lnTo>
                  <a:pt x="936" y="503"/>
                </a:lnTo>
                <a:lnTo>
                  <a:pt x="925" y="517"/>
                </a:lnTo>
                <a:lnTo>
                  <a:pt x="911" y="530"/>
                </a:lnTo>
                <a:lnTo>
                  <a:pt x="904" y="536"/>
                </a:lnTo>
                <a:lnTo>
                  <a:pt x="896" y="541"/>
                </a:lnTo>
                <a:lnTo>
                  <a:pt x="896" y="541"/>
                </a:lnTo>
                <a:lnTo>
                  <a:pt x="913" y="520"/>
                </a:lnTo>
                <a:lnTo>
                  <a:pt x="920" y="509"/>
                </a:lnTo>
                <a:lnTo>
                  <a:pt x="927" y="496"/>
                </a:lnTo>
                <a:lnTo>
                  <a:pt x="927" y="496"/>
                </a:lnTo>
                <a:lnTo>
                  <a:pt x="927" y="493"/>
                </a:lnTo>
                <a:lnTo>
                  <a:pt x="929" y="491"/>
                </a:lnTo>
                <a:lnTo>
                  <a:pt x="929" y="491"/>
                </a:lnTo>
                <a:lnTo>
                  <a:pt x="933" y="489"/>
                </a:lnTo>
                <a:lnTo>
                  <a:pt x="939" y="489"/>
                </a:lnTo>
                <a:lnTo>
                  <a:pt x="948" y="491"/>
                </a:lnTo>
                <a:lnTo>
                  <a:pt x="948" y="491"/>
                </a:lnTo>
                <a:close/>
                <a:moveTo>
                  <a:pt x="912" y="489"/>
                </a:moveTo>
                <a:lnTo>
                  <a:pt x="867" y="534"/>
                </a:lnTo>
                <a:lnTo>
                  <a:pt x="867" y="534"/>
                </a:lnTo>
                <a:lnTo>
                  <a:pt x="873" y="523"/>
                </a:lnTo>
                <a:lnTo>
                  <a:pt x="880" y="512"/>
                </a:lnTo>
                <a:lnTo>
                  <a:pt x="895" y="489"/>
                </a:lnTo>
                <a:lnTo>
                  <a:pt x="895" y="489"/>
                </a:lnTo>
                <a:lnTo>
                  <a:pt x="898" y="489"/>
                </a:lnTo>
                <a:lnTo>
                  <a:pt x="902" y="489"/>
                </a:lnTo>
                <a:lnTo>
                  <a:pt x="912" y="489"/>
                </a:lnTo>
                <a:lnTo>
                  <a:pt x="912" y="489"/>
                </a:lnTo>
                <a:close/>
                <a:moveTo>
                  <a:pt x="873" y="492"/>
                </a:moveTo>
                <a:lnTo>
                  <a:pt x="873" y="492"/>
                </a:lnTo>
                <a:lnTo>
                  <a:pt x="856" y="502"/>
                </a:lnTo>
                <a:lnTo>
                  <a:pt x="842" y="514"/>
                </a:lnTo>
                <a:lnTo>
                  <a:pt x="814" y="538"/>
                </a:lnTo>
                <a:lnTo>
                  <a:pt x="814" y="538"/>
                </a:lnTo>
                <a:lnTo>
                  <a:pt x="814" y="543"/>
                </a:lnTo>
                <a:lnTo>
                  <a:pt x="812" y="545"/>
                </a:lnTo>
                <a:lnTo>
                  <a:pt x="809" y="548"/>
                </a:lnTo>
                <a:lnTo>
                  <a:pt x="807" y="551"/>
                </a:lnTo>
                <a:lnTo>
                  <a:pt x="811" y="541"/>
                </a:lnTo>
                <a:lnTo>
                  <a:pt x="812" y="538"/>
                </a:lnTo>
                <a:lnTo>
                  <a:pt x="814" y="538"/>
                </a:lnTo>
                <a:lnTo>
                  <a:pt x="814" y="538"/>
                </a:lnTo>
                <a:lnTo>
                  <a:pt x="818" y="533"/>
                </a:lnTo>
                <a:lnTo>
                  <a:pt x="822" y="526"/>
                </a:lnTo>
                <a:lnTo>
                  <a:pt x="830" y="512"/>
                </a:lnTo>
                <a:lnTo>
                  <a:pt x="835" y="503"/>
                </a:lnTo>
                <a:lnTo>
                  <a:pt x="839" y="498"/>
                </a:lnTo>
                <a:lnTo>
                  <a:pt x="845" y="492"/>
                </a:lnTo>
                <a:lnTo>
                  <a:pt x="852" y="489"/>
                </a:lnTo>
                <a:lnTo>
                  <a:pt x="852" y="489"/>
                </a:lnTo>
                <a:lnTo>
                  <a:pt x="857" y="489"/>
                </a:lnTo>
                <a:lnTo>
                  <a:pt x="863" y="489"/>
                </a:lnTo>
                <a:lnTo>
                  <a:pt x="868" y="491"/>
                </a:lnTo>
                <a:lnTo>
                  <a:pt x="873" y="492"/>
                </a:lnTo>
                <a:lnTo>
                  <a:pt x="873" y="492"/>
                </a:lnTo>
                <a:close/>
                <a:moveTo>
                  <a:pt x="729" y="602"/>
                </a:moveTo>
                <a:lnTo>
                  <a:pt x="729" y="602"/>
                </a:lnTo>
                <a:lnTo>
                  <a:pt x="738" y="588"/>
                </a:lnTo>
                <a:lnTo>
                  <a:pt x="743" y="581"/>
                </a:lnTo>
                <a:lnTo>
                  <a:pt x="749" y="575"/>
                </a:lnTo>
                <a:lnTo>
                  <a:pt x="749" y="575"/>
                </a:lnTo>
                <a:lnTo>
                  <a:pt x="748" y="573"/>
                </a:lnTo>
                <a:lnTo>
                  <a:pt x="746" y="572"/>
                </a:lnTo>
                <a:lnTo>
                  <a:pt x="746" y="572"/>
                </a:lnTo>
                <a:lnTo>
                  <a:pt x="749" y="568"/>
                </a:lnTo>
                <a:lnTo>
                  <a:pt x="752" y="564"/>
                </a:lnTo>
                <a:lnTo>
                  <a:pt x="755" y="559"/>
                </a:lnTo>
                <a:lnTo>
                  <a:pt x="757" y="555"/>
                </a:lnTo>
                <a:lnTo>
                  <a:pt x="759" y="554"/>
                </a:lnTo>
                <a:lnTo>
                  <a:pt x="756" y="552"/>
                </a:lnTo>
                <a:lnTo>
                  <a:pt x="756" y="552"/>
                </a:lnTo>
                <a:lnTo>
                  <a:pt x="777" y="523"/>
                </a:lnTo>
                <a:lnTo>
                  <a:pt x="788" y="509"/>
                </a:lnTo>
                <a:lnTo>
                  <a:pt x="797" y="492"/>
                </a:lnTo>
                <a:lnTo>
                  <a:pt x="797" y="492"/>
                </a:lnTo>
                <a:lnTo>
                  <a:pt x="800" y="489"/>
                </a:lnTo>
                <a:lnTo>
                  <a:pt x="801" y="489"/>
                </a:lnTo>
                <a:lnTo>
                  <a:pt x="808" y="489"/>
                </a:lnTo>
                <a:lnTo>
                  <a:pt x="825" y="491"/>
                </a:lnTo>
                <a:lnTo>
                  <a:pt x="825" y="491"/>
                </a:lnTo>
                <a:lnTo>
                  <a:pt x="791" y="520"/>
                </a:lnTo>
                <a:lnTo>
                  <a:pt x="776" y="536"/>
                </a:lnTo>
                <a:lnTo>
                  <a:pt x="760" y="551"/>
                </a:lnTo>
                <a:lnTo>
                  <a:pt x="762" y="555"/>
                </a:lnTo>
                <a:lnTo>
                  <a:pt x="762" y="555"/>
                </a:lnTo>
                <a:lnTo>
                  <a:pt x="759" y="558"/>
                </a:lnTo>
                <a:lnTo>
                  <a:pt x="756" y="564"/>
                </a:lnTo>
                <a:lnTo>
                  <a:pt x="752" y="572"/>
                </a:lnTo>
                <a:lnTo>
                  <a:pt x="752" y="572"/>
                </a:lnTo>
                <a:lnTo>
                  <a:pt x="769" y="554"/>
                </a:lnTo>
                <a:lnTo>
                  <a:pt x="787" y="536"/>
                </a:lnTo>
                <a:lnTo>
                  <a:pt x="807" y="517"/>
                </a:lnTo>
                <a:lnTo>
                  <a:pt x="828" y="499"/>
                </a:lnTo>
                <a:lnTo>
                  <a:pt x="828" y="499"/>
                </a:lnTo>
                <a:lnTo>
                  <a:pt x="826" y="506"/>
                </a:lnTo>
                <a:lnTo>
                  <a:pt x="823" y="512"/>
                </a:lnTo>
                <a:lnTo>
                  <a:pt x="821" y="519"/>
                </a:lnTo>
                <a:lnTo>
                  <a:pt x="815" y="524"/>
                </a:lnTo>
                <a:lnTo>
                  <a:pt x="815" y="524"/>
                </a:lnTo>
                <a:lnTo>
                  <a:pt x="814" y="521"/>
                </a:lnTo>
                <a:lnTo>
                  <a:pt x="814" y="523"/>
                </a:lnTo>
                <a:lnTo>
                  <a:pt x="811" y="527"/>
                </a:lnTo>
                <a:lnTo>
                  <a:pt x="812" y="530"/>
                </a:lnTo>
                <a:lnTo>
                  <a:pt x="812" y="530"/>
                </a:lnTo>
                <a:lnTo>
                  <a:pt x="802" y="543"/>
                </a:lnTo>
                <a:lnTo>
                  <a:pt x="793" y="555"/>
                </a:lnTo>
                <a:lnTo>
                  <a:pt x="781" y="569"/>
                </a:lnTo>
                <a:lnTo>
                  <a:pt x="773" y="582"/>
                </a:lnTo>
                <a:lnTo>
                  <a:pt x="773" y="582"/>
                </a:lnTo>
                <a:lnTo>
                  <a:pt x="764" y="593"/>
                </a:lnTo>
                <a:lnTo>
                  <a:pt x="763" y="596"/>
                </a:lnTo>
                <a:lnTo>
                  <a:pt x="762" y="599"/>
                </a:lnTo>
                <a:lnTo>
                  <a:pt x="763" y="602"/>
                </a:lnTo>
                <a:lnTo>
                  <a:pt x="764" y="606"/>
                </a:lnTo>
                <a:lnTo>
                  <a:pt x="764" y="606"/>
                </a:lnTo>
                <a:lnTo>
                  <a:pt x="748" y="603"/>
                </a:lnTo>
                <a:lnTo>
                  <a:pt x="729" y="602"/>
                </a:lnTo>
                <a:lnTo>
                  <a:pt x="729" y="602"/>
                </a:lnTo>
                <a:close/>
                <a:moveTo>
                  <a:pt x="769" y="604"/>
                </a:moveTo>
                <a:lnTo>
                  <a:pt x="769" y="604"/>
                </a:lnTo>
                <a:lnTo>
                  <a:pt x="791" y="576"/>
                </a:lnTo>
                <a:lnTo>
                  <a:pt x="816" y="550"/>
                </a:lnTo>
                <a:lnTo>
                  <a:pt x="843" y="524"/>
                </a:lnTo>
                <a:lnTo>
                  <a:pt x="871" y="502"/>
                </a:lnTo>
                <a:lnTo>
                  <a:pt x="871" y="502"/>
                </a:lnTo>
                <a:lnTo>
                  <a:pt x="871" y="507"/>
                </a:lnTo>
                <a:lnTo>
                  <a:pt x="871" y="513"/>
                </a:lnTo>
                <a:lnTo>
                  <a:pt x="868" y="519"/>
                </a:lnTo>
                <a:lnTo>
                  <a:pt x="864" y="521"/>
                </a:lnTo>
                <a:lnTo>
                  <a:pt x="863" y="523"/>
                </a:lnTo>
                <a:lnTo>
                  <a:pt x="860" y="526"/>
                </a:lnTo>
                <a:lnTo>
                  <a:pt x="860" y="526"/>
                </a:lnTo>
                <a:lnTo>
                  <a:pt x="846" y="547"/>
                </a:lnTo>
                <a:lnTo>
                  <a:pt x="832" y="566"/>
                </a:lnTo>
                <a:lnTo>
                  <a:pt x="816" y="586"/>
                </a:lnTo>
                <a:lnTo>
                  <a:pt x="804" y="606"/>
                </a:lnTo>
                <a:lnTo>
                  <a:pt x="804" y="606"/>
                </a:lnTo>
                <a:lnTo>
                  <a:pt x="801" y="606"/>
                </a:lnTo>
                <a:lnTo>
                  <a:pt x="798" y="607"/>
                </a:lnTo>
                <a:lnTo>
                  <a:pt x="787" y="606"/>
                </a:lnTo>
                <a:lnTo>
                  <a:pt x="769" y="604"/>
                </a:lnTo>
                <a:lnTo>
                  <a:pt x="769" y="604"/>
                </a:lnTo>
                <a:close/>
                <a:moveTo>
                  <a:pt x="850" y="557"/>
                </a:moveTo>
                <a:lnTo>
                  <a:pt x="850" y="557"/>
                </a:lnTo>
                <a:lnTo>
                  <a:pt x="849" y="561"/>
                </a:lnTo>
                <a:lnTo>
                  <a:pt x="847" y="565"/>
                </a:lnTo>
                <a:lnTo>
                  <a:pt x="845" y="568"/>
                </a:lnTo>
                <a:lnTo>
                  <a:pt x="840" y="569"/>
                </a:lnTo>
                <a:lnTo>
                  <a:pt x="840" y="569"/>
                </a:lnTo>
                <a:lnTo>
                  <a:pt x="842" y="566"/>
                </a:lnTo>
                <a:lnTo>
                  <a:pt x="845" y="564"/>
                </a:lnTo>
                <a:lnTo>
                  <a:pt x="850" y="557"/>
                </a:lnTo>
                <a:lnTo>
                  <a:pt x="850" y="557"/>
                </a:lnTo>
                <a:close/>
                <a:moveTo>
                  <a:pt x="819" y="606"/>
                </a:moveTo>
                <a:lnTo>
                  <a:pt x="819" y="606"/>
                </a:lnTo>
                <a:lnTo>
                  <a:pt x="825" y="597"/>
                </a:lnTo>
                <a:lnTo>
                  <a:pt x="828" y="589"/>
                </a:lnTo>
                <a:lnTo>
                  <a:pt x="832" y="581"/>
                </a:lnTo>
                <a:lnTo>
                  <a:pt x="835" y="576"/>
                </a:lnTo>
                <a:lnTo>
                  <a:pt x="839" y="573"/>
                </a:lnTo>
                <a:lnTo>
                  <a:pt x="837" y="582"/>
                </a:lnTo>
                <a:lnTo>
                  <a:pt x="837" y="582"/>
                </a:lnTo>
                <a:lnTo>
                  <a:pt x="874" y="540"/>
                </a:lnTo>
                <a:lnTo>
                  <a:pt x="892" y="520"/>
                </a:lnTo>
                <a:lnTo>
                  <a:pt x="913" y="500"/>
                </a:lnTo>
                <a:lnTo>
                  <a:pt x="913" y="500"/>
                </a:lnTo>
                <a:lnTo>
                  <a:pt x="912" y="506"/>
                </a:lnTo>
                <a:lnTo>
                  <a:pt x="911" y="510"/>
                </a:lnTo>
                <a:lnTo>
                  <a:pt x="906" y="517"/>
                </a:lnTo>
                <a:lnTo>
                  <a:pt x="899" y="523"/>
                </a:lnTo>
                <a:lnTo>
                  <a:pt x="892" y="533"/>
                </a:lnTo>
                <a:lnTo>
                  <a:pt x="894" y="537"/>
                </a:lnTo>
                <a:lnTo>
                  <a:pt x="894" y="537"/>
                </a:lnTo>
                <a:lnTo>
                  <a:pt x="868" y="571"/>
                </a:lnTo>
                <a:lnTo>
                  <a:pt x="857" y="589"/>
                </a:lnTo>
                <a:lnTo>
                  <a:pt x="846" y="606"/>
                </a:lnTo>
                <a:lnTo>
                  <a:pt x="819" y="606"/>
                </a:lnTo>
                <a:close/>
                <a:moveTo>
                  <a:pt x="894" y="604"/>
                </a:moveTo>
                <a:lnTo>
                  <a:pt x="894" y="604"/>
                </a:lnTo>
                <a:lnTo>
                  <a:pt x="916" y="572"/>
                </a:lnTo>
                <a:lnTo>
                  <a:pt x="926" y="555"/>
                </a:lnTo>
                <a:lnTo>
                  <a:pt x="936" y="537"/>
                </a:lnTo>
                <a:lnTo>
                  <a:pt x="936" y="537"/>
                </a:lnTo>
                <a:lnTo>
                  <a:pt x="922" y="552"/>
                </a:lnTo>
                <a:lnTo>
                  <a:pt x="906" y="569"/>
                </a:lnTo>
                <a:lnTo>
                  <a:pt x="892" y="588"/>
                </a:lnTo>
                <a:lnTo>
                  <a:pt x="881" y="607"/>
                </a:lnTo>
                <a:lnTo>
                  <a:pt x="860" y="607"/>
                </a:lnTo>
                <a:lnTo>
                  <a:pt x="891" y="555"/>
                </a:lnTo>
                <a:lnTo>
                  <a:pt x="891" y="555"/>
                </a:lnTo>
                <a:lnTo>
                  <a:pt x="892" y="558"/>
                </a:lnTo>
                <a:lnTo>
                  <a:pt x="891" y="561"/>
                </a:lnTo>
                <a:lnTo>
                  <a:pt x="889" y="564"/>
                </a:lnTo>
                <a:lnTo>
                  <a:pt x="889" y="568"/>
                </a:lnTo>
                <a:lnTo>
                  <a:pt x="889" y="568"/>
                </a:lnTo>
                <a:lnTo>
                  <a:pt x="904" y="551"/>
                </a:lnTo>
                <a:lnTo>
                  <a:pt x="919" y="534"/>
                </a:lnTo>
                <a:lnTo>
                  <a:pt x="951" y="502"/>
                </a:lnTo>
                <a:lnTo>
                  <a:pt x="951" y="502"/>
                </a:lnTo>
                <a:lnTo>
                  <a:pt x="948" y="507"/>
                </a:lnTo>
                <a:lnTo>
                  <a:pt x="944" y="513"/>
                </a:lnTo>
                <a:lnTo>
                  <a:pt x="939" y="520"/>
                </a:lnTo>
                <a:lnTo>
                  <a:pt x="937" y="523"/>
                </a:lnTo>
                <a:lnTo>
                  <a:pt x="936" y="527"/>
                </a:lnTo>
                <a:lnTo>
                  <a:pt x="936" y="527"/>
                </a:lnTo>
                <a:lnTo>
                  <a:pt x="939" y="526"/>
                </a:lnTo>
                <a:lnTo>
                  <a:pt x="946" y="523"/>
                </a:lnTo>
                <a:lnTo>
                  <a:pt x="948" y="521"/>
                </a:lnTo>
                <a:lnTo>
                  <a:pt x="953" y="520"/>
                </a:lnTo>
                <a:lnTo>
                  <a:pt x="954" y="516"/>
                </a:lnTo>
                <a:lnTo>
                  <a:pt x="956" y="512"/>
                </a:lnTo>
                <a:lnTo>
                  <a:pt x="956" y="512"/>
                </a:lnTo>
                <a:lnTo>
                  <a:pt x="956" y="509"/>
                </a:lnTo>
                <a:lnTo>
                  <a:pt x="957" y="506"/>
                </a:lnTo>
                <a:lnTo>
                  <a:pt x="957" y="506"/>
                </a:lnTo>
                <a:lnTo>
                  <a:pt x="954" y="505"/>
                </a:lnTo>
                <a:lnTo>
                  <a:pt x="953" y="502"/>
                </a:lnTo>
                <a:lnTo>
                  <a:pt x="954" y="499"/>
                </a:lnTo>
                <a:lnTo>
                  <a:pt x="957" y="498"/>
                </a:lnTo>
                <a:lnTo>
                  <a:pt x="957" y="498"/>
                </a:lnTo>
                <a:lnTo>
                  <a:pt x="960" y="498"/>
                </a:lnTo>
                <a:lnTo>
                  <a:pt x="958" y="499"/>
                </a:lnTo>
                <a:lnTo>
                  <a:pt x="957" y="502"/>
                </a:lnTo>
                <a:lnTo>
                  <a:pt x="957" y="505"/>
                </a:lnTo>
                <a:lnTo>
                  <a:pt x="957" y="506"/>
                </a:lnTo>
                <a:lnTo>
                  <a:pt x="957" y="506"/>
                </a:lnTo>
                <a:lnTo>
                  <a:pt x="961" y="500"/>
                </a:lnTo>
                <a:lnTo>
                  <a:pt x="967" y="493"/>
                </a:lnTo>
                <a:lnTo>
                  <a:pt x="970" y="492"/>
                </a:lnTo>
                <a:lnTo>
                  <a:pt x="974" y="489"/>
                </a:lnTo>
                <a:lnTo>
                  <a:pt x="978" y="489"/>
                </a:lnTo>
                <a:lnTo>
                  <a:pt x="984" y="491"/>
                </a:lnTo>
                <a:lnTo>
                  <a:pt x="984" y="491"/>
                </a:lnTo>
                <a:lnTo>
                  <a:pt x="946" y="550"/>
                </a:lnTo>
                <a:lnTo>
                  <a:pt x="908" y="610"/>
                </a:lnTo>
                <a:lnTo>
                  <a:pt x="908" y="610"/>
                </a:lnTo>
                <a:lnTo>
                  <a:pt x="902" y="604"/>
                </a:lnTo>
                <a:lnTo>
                  <a:pt x="898" y="603"/>
                </a:lnTo>
                <a:lnTo>
                  <a:pt x="894" y="604"/>
                </a:lnTo>
                <a:lnTo>
                  <a:pt x="894" y="604"/>
                </a:lnTo>
                <a:close/>
                <a:moveTo>
                  <a:pt x="920" y="607"/>
                </a:moveTo>
                <a:lnTo>
                  <a:pt x="920" y="607"/>
                </a:lnTo>
                <a:lnTo>
                  <a:pt x="930" y="590"/>
                </a:lnTo>
                <a:lnTo>
                  <a:pt x="940" y="578"/>
                </a:lnTo>
                <a:lnTo>
                  <a:pt x="951" y="565"/>
                </a:lnTo>
                <a:lnTo>
                  <a:pt x="964" y="552"/>
                </a:lnTo>
                <a:lnTo>
                  <a:pt x="964" y="552"/>
                </a:lnTo>
                <a:lnTo>
                  <a:pt x="992" y="526"/>
                </a:lnTo>
                <a:lnTo>
                  <a:pt x="1006" y="513"/>
                </a:lnTo>
                <a:lnTo>
                  <a:pt x="1022" y="502"/>
                </a:lnTo>
                <a:lnTo>
                  <a:pt x="1022" y="502"/>
                </a:lnTo>
                <a:lnTo>
                  <a:pt x="1013" y="516"/>
                </a:lnTo>
                <a:lnTo>
                  <a:pt x="1005" y="530"/>
                </a:lnTo>
                <a:lnTo>
                  <a:pt x="986" y="557"/>
                </a:lnTo>
                <a:lnTo>
                  <a:pt x="968" y="582"/>
                </a:lnTo>
                <a:lnTo>
                  <a:pt x="950" y="607"/>
                </a:lnTo>
                <a:lnTo>
                  <a:pt x="950" y="607"/>
                </a:lnTo>
                <a:lnTo>
                  <a:pt x="948" y="610"/>
                </a:lnTo>
                <a:lnTo>
                  <a:pt x="944" y="611"/>
                </a:lnTo>
                <a:lnTo>
                  <a:pt x="936" y="611"/>
                </a:lnTo>
                <a:lnTo>
                  <a:pt x="927" y="610"/>
                </a:lnTo>
                <a:lnTo>
                  <a:pt x="920" y="607"/>
                </a:lnTo>
                <a:lnTo>
                  <a:pt x="920" y="607"/>
                </a:lnTo>
                <a:close/>
                <a:moveTo>
                  <a:pt x="961" y="609"/>
                </a:moveTo>
                <a:lnTo>
                  <a:pt x="961" y="609"/>
                </a:lnTo>
                <a:lnTo>
                  <a:pt x="984" y="581"/>
                </a:lnTo>
                <a:lnTo>
                  <a:pt x="1008" y="554"/>
                </a:lnTo>
                <a:lnTo>
                  <a:pt x="1033" y="530"/>
                </a:lnTo>
                <a:lnTo>
                  <a:pt x="1060" y="506"/>
                </a:lnTo>
                <a:lnTo>
                  <a:pt x="1060" y="506"/>
                </a:lnTo>
                <a:lnTo>
                  <a:pt x="1060" y="513"/>
                </a:lnTo>
                <a:lnTo>
                  <a:pt x="1058" y="519"/>
                </a:lnTo>
                <a:lnTo>
                  <a:pt x="1058" y="519"/>
                </a:lnTo>
                <a:lnTo>
                  <a:pt x="1045" y="537"/>
                </a:lnTo>
                <a:lnTo>
                  <a:pt x="1031" y="555"/>
                </a:lnTo>
                <a:lnTo>
                  <a:pt x="1016" y="575"/>
                </a:lnTo>
                <a:lnTo>
                  <a:pt x="1009" y="583"/>
                </a:lnTo>
                <a:lnTo>
                  <a:pt x="999" y="592"/>
                </a:lnTo>
                <a:lnTo>
                  <a:pt x="999" y="592"/>
                </a:lnTo>
                <a:lnTo>
                  <a:pt x="995" y="597"/>
                </a:lnTo>
                <a:lnTo>
                  <a:pt x="985" y="606"/>
                </a:lnTo>
                <a:lnTo>
                  <a:pt x="981" y="610"/>
                </a:lnTo>
                <a:lnTo>
                  <a:pt x="974" y="611"/>
                </a:lnTo>
                <a:lnTo>
                  <a:pt x="968" y="611"/>
                </a:lnTo>
                <a:lnTo>
                  <a:pt x="961" y="609"/>
                </a:lnTo>
                <a:lnTo>
                  <a:pt x="961" y="609"/>
                </a:lnTo>
                <a:close/>
                <a:moveTo>
                  <a:pt x="1000" y="611"/>
                </a:moveTo>
                <a:lnTo>
                  <a:pt x="1000" y="611"/>
                </a:lnTo>
                <a:lnTo>
                  <a:pt x="1010" y="597"/>
                </a:lnTo>
                <a:lnTo>
                  <a:pt x="1013" y="593"/>
                </a:lnTo>
                <a:lnTo>
                  <a:pt x="1020" y="590"/>
                </a:lnTo>
                <a:lnTo>
                  <a:pt x="1020" y="590"/>
                </a:lnTo>
                <a:lnTo>
                  <a:pt x="1016" y="590"/>
                </a:lnTo>
                <a:lnTo>
                  <a:pt x="1015" y="590"/>
                </a:lnTo>
                <a:lnTo>
                  <a:pt x="1015" y="589"/>
                </a:lnTo>
                <a:lnTo>
                  <a:pt x="1015" y="588"/>
                </a:lnTo>
                <a:lnTo>
                  <a:pt x="1017" y="585"/>
                </a:lnTo>
                <a:lnTo>
                  <a:pt x="1020" y="583"/>
                </a:lnTo>
                <a:lnTo>
                  <a:pt x="1031" y="571"/>
                </a:lnTo>
                <a:lnTo>
                  <a:pt x="1022" y="586"/>
                </a:lnTo>
                <a:lnTo>
                  <a:pt x="1022" y="586"/>
                </a:lnTo>
                <a:lnTo>
                  <a:pt x="1071" y="540"/>
                </a:lnTo>
                <a:lnTo>
                  <a:pt x="1096" y="519"/>
                </a:lnTo>
                <a:lnTo>
                  <a:pt x="1121" y="498"/>
                </a:lnTo>
                <a:lnTo>
                  <a:pt x="1121" y="498"/>
                </a:lnTo>
                <a:lnTo>
                  <a:pt x="1126" y="493"/>
                </a:lnTo>
                <a:lnTo>
                  <a:pt x="1127" y="495"/>
                </a:lnTo>
                <a:lnTo>
                  <a:pt x="1126" y="496"/>
                </a:lnTo>
                <a:lnTo>
                  <a:pt x="1124" y="500"/>
                </a:lnTo>
                <a:lnTo>
                  <a:pt x="1123" y="505"/>
                </a:lnTo>
                <a:lnTo>
                  <a:pt x="1123" y="505"/>
                </a:lnTo>
                <a:lnTo>
                  <a:pt x="1120" y="506"/>
                </a:lnTo>
                <a:lnTo>
                  <a:pt x="1117" y="507"/>
                </a:lnTo>
                <a:lnTo>
                  <a:pt x="1114" y="509"/>
                </a:lnTo>
                <a:lnTo>
                  <a:pt x="1113" y="510"/>
                </a:lnTo>
                <a:lnTo>
                  <a:pt x="1113" y="510"/>
                </a:lnTo>
                <a:lnTo>
                  <a:pt x="1103" y="524"/>
                </a:lnTo>
                <a:lnTo>
                  <a:pt x="1093" y="537"/>
                </a:lnTo>
                <a:lnTo>
                  <a:pt x="1074" y="561"/>
                </a:lnTo>
                <a:lnTo>
                  <a:pt x="1052" y="585"/>
                </a:lnTo>
                <a:lnTo>
                  <a:pt x="1043" y="597"/>
                </a:lnTo>
                <a:lnTo>
                  <a:pt x="1034" y="611"/>
                </a:lnTo>
                <a:lnTo>
                  <a:pt x="1034" y="611"/>
                </a:lnTo>
                <a:lnTo>
                  <a:pt x="1031" y="613"/>
                </a:lnTo>
                <a:lnTo>
                  <a:pt x="1027" y="614"/>
                </a:lnTo>
                <a:lnTo>
                  <a:pt x="1017" y="616"/>
                </a:lnTo>
                <a:lnTo>
                  <a:pt x="1008" y="614"/>
                </a:lnTo>
                <a:lnTo>
                  <a:pt x="1000" y="611"/>
                </a:lnTo>
                <a:lnTo>
                  <a:pt x="1000" y="611"/>
                </a:lnTo>
                <a:close/>
                <a:moveTo>
                  <a:pt x="1078" y="602"/>
                </a:moveTo>
                <a:lnTo>
                  <a:pt x="1076" y="606"/>
                </a:lnTo>
                <a:lnTo>
                  <a:pt x="1075" y="607"/>
                </a:lnTo>
                <a:lnTo>
                  <a:pt x="1072" y="609"/>
                </a:lnTo>
                <a:lnTo>
                  <a:pt x="1072" y="609"/>
                </a:lnTo>
                <a:lnTo>
                  <a:pt x="1071" y="610"/>
                </a:lnTo>
                <a:lnTo>
                  <a:pt x="1071" y="610"/>
                </a:lnTo>
                <a:lnTo>
                  <a:pt x="1068" y="613"/>
                </a:lnTo>
                <a:lnTo>
                  <a:pt x="1065" y="616"/>
                </a:lnTo>
                <a:lnTo>
                  <a:pt x="1058" y="616"/>
                </a:lnTo>
                <a:lnTo>
                  <a:pt x="1051" y="616"/>
                </a:lnTo>
                <a:lnTo>
                  <a:pt x="1044" y="616"/>
                </a:lnTo>
                <a:lnTo>
                  <a:pt x="1044" y="616"/>
                </a:lnTo>
                <a:lnTo>
                  <a:pt x="1092" y="571"/>
                </a:lnTo>
                <a:lnTo>
                  <a:pt x="1116" y="548"/>
                </a:lnTo>
                <a:lnTo>
                  <a:pt x="1140" y="527"/>
                </a:lnTo>
                <a:lnTo>
                  <a:pt x="1099" y="581"/>
                </a:lnTo>
                <a:lnTo>
                  <a:pt x="1097" y="581"/>
                </a:lnTo>
                <a:lnTo>
                  <a:pt x="1096" y="583"/>
                </a:lnTo>
                <a:lnTo>
                  <a:pt x="1096" y="585"/>
                </a:lnTo>
                <a:lnTo>
                  <a:pt x="1096" y="585"/>
                </a:lnTo>
                <a:lnTo>
                  <a:pt x="1092" y="589"/>
                </a:lnTo>
                <a:lnTo>
                  <a:pt x="1089" y="593"/>
                </a:lnTo>
                <a:lnTo>
                  <a:pt x="1085" y="599"/>
                </a:lnTo>
                <a:lnTo>
                  <a:pt x="1081" y="602"/>
                </a:lnTo>
                <a:lnTo>
                  <a:pt x="1078" y="602"/>
                </a:lnTo>
                <a:close/>
                <a:moveTo>
                  <a:pt x="1171" y="610"/>
                </a:moveTo>
                <a:lnTo>
                  <a:pt x="1171" y="610"/>
                </a:lnTo>
                <a:lnTo>
                  <a:pt x="1180" y="600"/>
                </a:lnTo>
                <a:lnTo>
                  <a:pt x="1190" y="590"/>
                </a:lnTo>
                <a:lnTo>
                  <a:pt x="1200" y="579"/>
                </a:lnTo>
                <a:lnTo>
                  <a:pt x="1210" y="572"/>
                </a:lnTo>
                <a:lnTo>
                  <a:pt x="1210" y="572"/>
                </a:lnTo>
                <a:lnTo>
                  <a:pt x="1210" y="573"/>
                </a:lnTo>
                <a:lnTo>
                  <a:pt x="1210" y="573"/>
                </a:lnTo>
                <a:lnTo>
                  <a:pt x="1210" y="573"/>
                </a:lnTo>
                <a:lnTo>
                  <a:pt x="1210" y="573"/>
                </a:lnTo>
                <a:lnTo>
                  <a:pt x="1203" y="585"/>
                </a:lnTo>
                <a:lnTo>
                  <a:pt x="1193" y="596"/>
                </a:lnTo>
                <a:lnTo>
                  <a:pt x="1183" y="604"/>
                </a:lnTo>
                <a:lnTo>
                  <a:pt x="1178" y="607"/>
                </a:lnTo>
                <a:lnTo>
                  <a:pt x="1171" y="610"/>
                </a:lnTo>
                <a:lnTo>
                  <a:pt x="1171" y="610"/>
                </a:lnTo>
                <a:close/>
                <a:moveTo>
                  <a:pt x="1214" y="568"/>
                </a:moveTo>
                <a:lnTo>
                  <a:pt x="1214" y="568"/>
                </a:lnTo>
                <a:lnTo>
                  <a:pt x="1218" y="561"/>
                </a:lnTo>
                <a:lnTo>
                  <a:pt x="1223" y="554"/>
                </a:lnTo>
                <a:lnTo>
                  <a:pt x="1232" y="541"/>
                </a:lnTo>
                <a:lnTo>
                  <a:pt x="1253" y="520"/>
                </a:lnTo>
                <a:lnTo>
                  <a:pt x="1253" y="520"/>
                </a:lnTo>
                <a:lnTo>
                  <a:pt x="1258" y="513"/>
                </a:lnTo>
                <a:lnTo>
                  <a:pt x="1260" y="506"/>
                </a:lnTo>
                <a:lnTo>
                  <a:pt x="1256" y="507"/>
                </a:lnTo>
                <a:lnTo>
                  <a:pt x="1256" y="507"/>
                </a:lnTo>
                <a:lnTo>
                  <a:pt x="1255" y="512"/>
                </a:lnTo>
                <a:lnTo>
                  <a:pt x="1253" y="513"/>
                </a:lnTo>
                <a:lnTo>
                  <a:pt x="1251" y="514"/>
                </a:lnTo>
                <a:lnTo>
                  <a:pt x="1249" y="513"/>
                </a:lnTo>
                <a:lnTo>
                  <a:pt x="1246" y="513"/>
                </a:lnTo>
                <a:lnTo>
                  <a:pt x="1244" y="514"/>
                </a:lnTo>
                <a:lnTo>
                  <a:pt x="1242" y="516"/>
                </a:lnTo>
                <a:lnTo>
                  <a:pt x="1241" y="520"/>
                </a:lnTo>
                <a:lnTo>
                  <a:pt x="1246" y="517"/>
                </a:lnTo>
                <a:lnTo>
                  <a:pt x="1246" y="517"/>
                </a:lnTo>
                <a:lnTo>
                  <a:pt x="1246" y="521"/>
                </a:lnTo>
                <a:lnTo>
                  <a:pt x="1244" y="524"/>
                </a:lnTo>
                <a:lnTo>
                  <a:pt x="1241" y="527"/>
                </a:lnTo>
                <a:lnTo>
                  <a:pt x="1237" y="530"/>
                </a:lnTo>
                <a:lnTo>
                  <a:pt x="1237" y="530"/>
                </a:lnTo>
                <a:lnTo>
                  <a:pt x="1227" y="543"/>
                </a:lnTo>
                <a:lnTo>
                  <a:pt x="1214" y="555"/>
                </a:lnTo>
                <a:lnTo>
                  <a:pt x="1200" y="569"/>
                </a:lnTo>
                <a:lnTo>
                  <a:pt x="1187" y="583"/>
                </a:lnTo>
                <a:lnTo>
                  <a:pt x="1186" y="583"/>
                </a:lnTo>
                <a:lnTo>
                  <a:pt x="1186" y="585"/>
                </a:lnTo>
                <a:lnTo>
                  <a:pt x="1182" y="589"/>
                </a:lnTo>
                <a:lnTo>
                  <a:pt x="1180" y="589"/>
                </a:lnTo>
                <a:lnTo>
                  <a:pt x="1178" y="590"/>
                </a:lnTo>
                <a:lnTo>
                  <a:pt x="1173" y="595"/>
                </a:lnTo>
                <a:lnTo>
                  <a:pt x="1173" y="596"/>
                </a:lnTo>
                <a:lnTo>
                  <a:pt x="1173" y="596"/>
                </a:lnTo>
                <a:lnTo>
                  <a:pt x="1171" y="602"/>
                </a:lnTo>
                <a:lnTo>
                  <a:pt x="1166" y="607"/>
                </a:lnTo>
                <a:lnTo>
                  <a:pt x="1161" y="611"/>
                </a:lnTo>
                <a:lnTo>
                  <a:pt x="1158" y="614"/>
                </a:lnTo>
                <a:lnTo>
                  <a:pt x="1154" y="614"/>
                </a:lnTo>
                <a:lnTo>
                  <a:pt x="1154" y="614"/>
                </a:lnTo>
                <a:lnTo>
                  <a:pt x="1137" y="616"/>
                </a:lnTo>
                <a:lnTo>
                  <a:pt x="1119" y="616"/>
                </a:lnTo>
                <a:lnTo>
                  <a:pt x="1082" y="616"/>
                </a:lnTo>
                <a:lnTo>
                  <a:pt x="1082" y="616"/>
                </a:lnTo>
                <a:lnTo>
                  <a:pt x="1113" y="585"/>
                </a:lnTo>
                <a:lnTo>
                  <a:pt x="1145" y="557"/>
                </a:lnTo>
                <a:lnTo>
                  <a:pt x="1211" y="499"/>
                </a:lnTo>
                <a:lnTo>
                  <a:pt x="1211" y="499"/>
                </a:lnTo>
                <a:lnTo>
                  <a:pt x="1214" y="496"/>
                </a:lnTo>
                <a:lnTo>
                  <a:pt x="1218" y="493"/>
                </a:lnTo>
                <a:lnTo>
                  <a:pt x="1224" y="493"/>
                </a:lnTo>
                <a:lnTo>
                  <a:pt x="1225" y="493"/>
                </a:lnTo>
                <a:lnTo>
                  <a:pt x="1227" y="496"/>
                </a:lnTo>
                <a:lnTo>
                  <a:pt x="1227" y="496"/>
                </a:lnTo>
                <a:lnTo>
                  <a:pt x="1217" y="509"/>
                </a:lnTo>
                <a:lnTo>
                  <a:pt x="1207" y="521"/>
                </a:lnTo>
                <a:lnTo>
                  <a:pt x="1186" y="545"/>
                </a:lnTo>
                <a:lnTo>
                  <a:pt x="1141" y="593"/>
                </a:lnTo>
                <a:lnTo>
                  <a:pt x="1141" y="593"/>
                </a:lnTo>
                <a:lnTo>
                  <a:pt x="1138" y="596"/>
                </a:lnTo>
                <a:lnTo>
                  <a:pt x="1135" y="599"/>
                </a:lnTo>
                <a:lnTo>
                  <a:pt x="1134" y="603"/>
                </a:lnTo>
                <a:lnTo>
                  <a:pt x="1137" y="610"/>
                </a:lnTo>
                <a:lnTo>
                  <a:pt x="1137" y="610"/>
                </a:lnTo>
                <a:lnTo>
                  <a:pt x="1196" y="547"/>
                </a:lnTo>
                <a:lnTo>
                  <a:pt x="1227" y="517"/>
                </a:lnTo>
                <a:lnTo>
                  <a:pt x="1259" y="489"/>
                </a:lnTo>
                <a:lnTo>
                  <a:pt x="1259" y="489"/>
                </a:lnTo>
                <a:lnTo>
                  <a:pt x="1260" y="492"/>
                </a:lnTo>
                <a:lnTo>
                  <a:pt x="1262" y="493"/>
                </a:lnTo>
                <a:lnTo>
                  <a:pt x="1259" y="498"/>
                </a:lnTo>
                <a:lnTo>
                  <a:pt x="1258" y="502"/>
                </a:lnTo>
                <a:lnTo>
                  <a:pt x="1259" y="503"/>
                </a:lnTo>
                <a:lnTo>
                  <a:pt x="1260" y="506"/>
                </a:lnTo>
                <a:lnTo>
                  <a:pt x="1260" y="506"/>
                </a:lnTo>
                <a:lnTo>
                  <a:pt x="1263" y="503"/>
                </a:lnTo>
                <a:lnTo>
                  <a:pt x="1267" y="499"/>
                </a:lnTo>
                <a:lnTo>
                  <a:pt x="1269" y="495"/>
                </a:lnTo>
                <a:lnTo>
                  <a:pt x="1272" y="492"/>
                </a:lnTo>
                <a:lnTo>
                  <a:pt x="1272" y="492"/>
                </a:lnTo>
                <a:lnTo>
                  <a:pt x="1279" y="489"/>
                </a:lnTo>
                <a:lnTo>
                  <a:pt x="1280" y="489"/>
                </a:lnTo>
                <a:lnTo>
                  <a:pt x="1280" y="491"/>
                </a:lnTo>
                <a:lnTo>
                  <a:pt x="1279" y="495"/>
                </a:lnTo>
                <a:lnTo>
                  <a:pt x="1276" y="498"/>
                </a:lnTo>
                <a:lnTo>
                  <a:pt x="1276" y="498"/>
                </a:lnTo>
                <a:lnTo>
                  <a:pt x="1245" y="534"/>
                </a:lnTo>
                <a:lnTo>
                  <a:pt x="1231" y="552"/>
                </a:lnTo>
                <a:lnTo>
                  <a:pt x="1214" y="568"/>
                </a:lnTo>
                <a:lnTo>
                  <a:pt x="1214" y="568"/>
                </a:lnTo>
                <a:close/>
                <a:moveTo>
                  <a:pt x="1244" y="493"/>
                </a:moveTo>
                <a:lnTo>
                  <a:pt x="1232" y="502"/>
                </a:lnTo>
                <a:lnTo>
                  <a:pt x="1232" y="502"/>
                </a:lnTo>
                <a:lnTo>
                  <a:pt x="1232" y="498"/>
                </a:lnTo>
                <a:lnTo>
                  <a:pt x="1234" y="495"/>
                </a:lnTo>
                <a:lnTo>
                  <a:pt x="1234" y="495"/>
                </a:lnTo>
                <a:lnTo>
                  <a:pt x="1237" y="493"/>
                </a:lnTo>
                <a:lnTo>
                  <a:pt x="1239" y="492"/>
                </a:lnTo>
                <a:lnTo>
                  <a:pt x="1244" y="493"/>
                </a:lnTo>
                <a:lnTo>
                  <a:pt x="1244" y="493"/>
                </a:lnTo>
                <a:close/>
                <a:moveTo>
                  <a:pt x="1241" y="469"/>
                </a:moveTo>
                <a:lnTo>
                  <a:pt x="1283" y="472"/>
                </a:lnTo>
                <a:lnTo>
                  <a:pt x="1242" y="478"/>
                </a:lnTo>
                <a:lnTo>
                  <a:pt x="1242" y="478"/>
                </a:lnTo>
                <a:lnTo>
                  <a:pt x="1241" y="474"/>
                </a:lnTo>
                <a:lnTo>
                  <a:pt x="1241" y="472"/>
                </a:lnTo>
                <a:lnTo>
                  <a:pt x="1241" y="469"/>
                </a:lnTo>
                <a:lnTo>
                  <a:pt x="1241" y="469"/>
                </a:lnTo>
                <a:close/>
                <a:moveTo>
                  <a:pt x="1224" y="606"/>
                </a:moveTo>
                <a:lnTo>
                  <a:pt x="1224" y="606"/>
                </a:lnTo>
                <a:lnTo>
                  <a:pt x="1241" y="576"/>
                </a:lnTo>
                <a:lnTo>
                  <a:pt x="1260" y="548"/>
                </a:lnTo>
                <a:lnTo>
                  <a:pt x="1280" y="520"/>
                </a:lnTo>
                <a:lnTo>
                  <a:pt x="1301" y="493"/>
                </a:lnTo>
                <a:lnTo>
                  <a:pt x="1301" y="493"/>
                </a:lnTo>
                <a:lnTo>
                  <a:pt x="1301" y="492"/>
                </a:lnTo>
                <a:lnTo>
                  <a:pt x="1301" y="489"/>
                </a:lnTo>
                <a:lnTo>
                  <a:pt x="1301" y="489"/>
                </a:lnTo>
                <a:lnTo>
                  <a:pt x="1303" y="488"/>
                </a:lnTo>
                <a:lnTo>
                  <a:pt x="1305" y="488"/>
                </a:lnTo>
                <a:lnTo>
                  <a:pt x="1307" y="491"/>
                </a:lnTo>
                <a:lnTo>
                  <a:pt x="1307" y="493"/>
                </a:lnTo>
                <a:lnTo>
                  <a:pt x="1308" y="500"/>
                </a:lnTo>
                <a:lnTo>
                  <a:pt x="1307" y="505"/>
                </a:lnTo>
                <a:lnTo>
                  <a:pt x="1307" y="505"/>
                </a:lnTo>
                <a:lnTo>
                  <a:pt x="1286" y="529"/>
                </a:lnTo>
                <a:lnTo>
                  <a:pt x="1265" y="554"/>
                </a:lnTo>
                <a:lnTo>
                  <a:pt x="1244" y="579"/>
                </a:lnTo>
                <a:lnTo>
                  <a:pt x="1224" y="606"/>
                </a:lnTo>
                <a:lnTo>
                  <a:pt x="1224" y="606"/>
                </a:lnTo>
                <a:close/>
                <a:moveTo>
                  <a:pt x="1283" y="602"/>
                </a:moveTo>
                <a:lnTo>
                  <a:pt x="1239" y="651"/>
                </a:lnTo>
                <a:lnTo>
                  <a:pt x="1307" y="551"/>
                </a:lnTo>
                <a:lnTo>
                  <a:pt x="1307" y="551"/>
                </a:lnTo>
                <a:lnTo>
                  <a:pt x="1307" y="550"/>
                </a:lnTo>
                <a:lnTo>
                  <a:pt x="1305" y="548"/>
                </a:lnTo>
                <a:lnTo>
                  <a:pt x="1300" y="552"/>
                </a:lnTo>
                <a:lnTo>
                  <a:pt x="1290" y="559"/>
                </a:lnTo>
                <a:lnTo>
                  <a:pt x="1283" y="566"/>
                </a:lnTo>
                <a:lnTo>
                  <a:pt x="1283" y="566"/>
                </a:lnTo>
                <a:lnTo>
                  <a:pt x="1286" y="558"/>
                </a:lnTo>
                <a:lnTo>
                  <a:pt x="1290" y="551"/>
                </a:lnTo>
                <a:lnTo>
                  <a:pt x="1293" y="545"/>
                </a:lnTo>
                <a:lnTo>
                  <a:pt x="1296" y="540"/>
                </a:lnTo>
                <a:lnTo>
                  <a:pt x="1296" y="540"/>
                </a:lnTo>
                <a:lnTo>
                  <a:pt x="1298" y="537"/>
                </a:lnTo>
                <a:lnTo>
                  <a:pt x="1303" y="533"/>
                </a:lnTo>
                <a:lnTo>
                  <a:pt x="1304" y="527"/>
                </a:lnTo>
                <a:lnTo>
                  <a:pt x="1307" y="521"/>
                </a:lnTo>
                <a:lnTo>
                  <a:pt x="1307" y="521"/>
                </a:lnTo>
                <a:lnTo>
                  <a:pt x="1311" y="534"/>
                </a:lnTo>
                <a:lnTo>
                  <a:pt x="1312" y="547"/>
                </a:lnTo>
                <a:lnTo>
                  <a:pt x="1311" y="558"/>
                </a:lnTo>
                <a:lnTo>
                  <a:pt x="1308" y="569"/>
                </a:lnTo>
                <a:lnTo>
                  <a:pt x="1304" y="581"/>
                </a:lnTo>
                <a:lnTo>
                  <a:pt x="1297" y="589"/>
                </a:lnTo>
                <a:lnTo>
                  <a:pt x="1291" y="596"/>
                </a:lnTo>
                <a:lnTo>
                  <a:pt x="1283" y="602"/>
                </a:lnTo>
                <a:lnTo>
                  <a:pt x="1283" y="602"/>
                </a:lnTo>
                <a:close/>
                <a:moveTo>
                  <a:pt x="1308" y="606"/>
                </a:moveTo>
                <a:lnTo>
                  <a:pt x="1308" y="606"/>
                </a:lnTo>
                <a:lnTo>
                  <a:pt x="1304" y="611"/>
                </a:lnTo>
                <a:lnTo>
                  <a:pt x="1298" y="617"/>
                </a:lnTo>
                <a:lnTo>
                  <a:pt x="1286" y="630"/>
                </a:lnTo>
                <a:lnTo>
                  <a:pt x="1286" y="630"/>
                </a:lnTo>
                <a:lnTo>
                  <a:pt x="1287" y="625"/>
                </a:lnTo>
                <a:lnTo>
                  <a:pt x="1289" y="623"/>
                </a:lnTo>
                <a:lnTo>
                  <a:pt x="1293" y="617"/>
                </a:lnTo>
                <a:lnTo>
                  <a:pt x="1298" y="611"/>
                </a:lnTo>
                <a:lnTo>
                  <a:pt x="1303" y="607"/>
                </a:lnTo>
                <a:lnTo>
                  <a:pt x="1303" y="607"/>
                </a:lnTo>
                <a:lnTo>
                  <a:pt x="1304" y="604"/>
                </a:lnTo>
                <a:lnTo>
                  <a:pt x="1305" y="603"/>
                </a:lnTo>
                <a:lnTo>
                  <a:pt x="1307" y="604"/>
                </a:lnTo>
                <a:lnTo>
                  <a:pt x="1308" y="606"/>
                </a:lnTo>
                <a:lnTo>
                  <a:pt x="1308" y="606"/>
                </a:lnTo>
                <a:close/>
                <a:moveTo>
                  <a:pt x="1279" y="625"/>
                </a:moveTo>
                <a:lnTo>
                  <a:pt x="1208" y="720"/>
                </a:lnTo>
                <a:lnTo>
                  <a:pt x="1208" y="720"/>
                </a:lnTo>
                <a:lnTo>
                  <a:pt x="1206" y="714"/>
                </a:lnTo>
                <a:lnTo>
                  <a:pt x="1204" y="708"/>
                </a:lnTo>
                <a:lnTo>
                  <a:pt x="1206" y="703"/>
                </a:lnTo>
                <a:lnTo>
                  <a:pt x="1208" y="697"/>
                </a:lnTo>
                <a:lnTo>
                  <a:pt x="1277" y="621"/>
                </a:lnTo>
                <a:lnTo>
                  <a:pt x="1277" y="621"/>
                </a:lnTo>
                <a:lnTo>
                  <a:pt x="1279" y="625"/>
                </a:lnTo>
                <a:lnTo>
                  <a:pt x="1279" y="625"/>
                </a:lnTo>
                <a:close/>
                <a:moveTo>
                  <a:pt x="1262" y="573"/>
                </a:moveTo>
                <a:lnTo>
                  <a:pt x="1262" y="573"/>
                </a:lnTo>
                <a:lnTo>
                  <a:pt x="1270" y="562"/>
                </a:lnTo>
                <a:lnTo>
                  <a:pt x="1275" y="557"/>
                </a:lnTo>
                <a:lnTo>
                  <a:pt x="1280" y="551"/>
                </a:lnTo>
                <a:lnTo>
                  <a:pt x="1280" y="551"/>
                </a:lnTo>
                <a:lnTo>
                  <a:pt x="1279" y="554"/>
                </a:lnTo>
                <a:lnTo>
                  <a:pt x="1279" y="554"/>
                </a:lnTo>
                <a:lnTo>
                  <a:pt x="1276" y="561"/>
                </a:lnTo>
                <a:lnTo>
                  <a:pt x="1273" y="565"/>
                </a:lnTo>
                <a:lnTo>
                  <a:pt x="1269" y="569"/>
                </a:lnTo>
                <a:lnTo>
                  <a:pt x="1262" y="573"/>
                </a:lnTo>
                <a:lnTo>
                  <a:pt x="1262" y="573"/>
                </a:lnTo>
                <a:close/>
                <a:moveTo>
                  <a:pt x="1214" y="655"/>
                </a:moveTo>
                <a:lnTo>
                  <a:pt x="1260" y="599"/>
                </a:lnTo>
                <a:lnTo>
                  <a:pt x="1204" y="686"/>
                </a:lnTo>
                <a:lnTo>
                  <a:pt x="1204" y="686"/>
                </a:lnTo>
                <a:lnTo>
                  <a:pt x="1201" y="682"/>
                </a:lnTo>
                <a:lnTo>
                  <a:pt x="1201" y="677"/>
                </a:lnTo>
                <a:lnTo>
                  <a:pt x="1203" y="673"/>
                </a:lnTo>
                <a:lnTo>
                  <a:pt x="1204" y="669"/>
                </a:lnTo>
                <a:lnTo>
                  <a:pt x="1208" y="661"/>
                </a:lnTo>
                <a:lnTo>
                  <a:pt x="1214" y="655"/>
                </a:lnTo>
                <a:lnTo>
                  <a:pt x="1214" y="655"/>
                </a:lnTo>
                <a:close/>
                <a:moveTo>
                  <a:pt x="1187" y="690"/>
                </a:moveTo>
                <a:lnTo>
                  <a:pt x="1187" y="690"/>
                </a:lnTo>
                <a:lnTo>
                  <a:pt x="1189" y="687"/>
                </a:lnTo>
                <a:lnTo>
                  <a:pt x="1190" y="686"/>
                </a:lnTo>
                <a:lnTo>
                  <a:pt x="1192" y="692"/>
                </a:lnTo>
                <a:lnTo>
                  <a:pt x="1192" y="701"/>
                </a:lnTo>
                <a:lnTo>
                  <a:pt x="1192" y="706"/>
                </a:lnTo>
                <a:lnTo>
                  <a:pt x="1189" y="708"/>
                </a:lnTo>
                <a:lnTo>
                  <a:pt x="1189" y="708"/>
                </a:lnTo>
                <a:lnTo>
                  <a:pt x="1187" y="704"/>
                </a:lnTo>
                <a:lnTo>
                  <a:pt x="1187" y="699"/>
                </a:lnTo>
                <a:lnTo>
                  <a:pt x="1187" y="690"/>
                </a:lnTo>
                <a:lnTo>
                  <a:pt x="1187" y="690"/>
                </a:lnTo>
                <a:close/>
                <a:moveTo>
                  <a:pt x="1190" y="725"/>
                </a:moveTo>
                <a:lnTo>
                  <a:pt x="1190" y="725"/>
                </a:lnTo>
                <a:lnTo>
                  <a:pt x="1193" y="722"/>
                </a:lnTo>
                <a:lnTo>
                  <a:pt x="1194" y="721"/>
                </a:lnTo>
                <a:lnTo>
                  <a:pt x="1194" y="721"/>
                </a:lnTo>
                <a:lnTo>
                  <a:pt x="1197" y="732"/>
                </a:lnTo>
                <a:lnTo>
                  <a:pt x="1196" y="738"/>
                </a:lnTo>
                <a:lnTo>
                  <a:pt x="1194" y="741"/>
                </a:lnTo>
                <a:lnTo>
                  <a:pt x="1192" y="744"/>
                </a:lnTo>
                <a:lnTo>
                  <a:pt x="1192" y="744"/>
                </a:lnTo>
                <a:lnTo>
                  <a:pt x="1190" y="739"/>
                </a:lnTo>
                <a:lnTo>
                  <a:pt x="1189" y="734"/>
                </a:lnTo>
                <a:lnTo>
                  <a:pt x="1190" y="729"/>
                </a:lnTo>
                <a:lnTo>
                  <a:pt x="1190" y="725"/>
                </a:lnTo>
                <a:lnTo>
                  <a:pt x="1190" y="725"/>
                </a:lnTo>
                <a:close/>
                <a:moveTo>
                  <a:pt x="1208" y="812"/>
                </a:moveTo>
                <a:lnTo>
                  <a:pt x="1208" y="812"/>
                </a:lnTo>
                <a:lnTo>
                  <a:pt x="1207" y="815"/>
                </a:lnTo>
                <a:lnTo>
                  <a:pt x="1207" y="815"/>
                </a:lnTo>
                <a:lnTo>
                  <a:pt x="1206" y="815"/>
                </a:lnTo>
                <a:lnTo>
                  <a:pt x="1204" y="814"/>
                </a:lnTo>
                <a:lnTo>
                  <a:pt x="1201" y="810"/>
                </a:lnTo>
                <a:lnTo>
                  <a:pt x="1201" y="805"/>
                </a:lnTo>
                <a:lnTo>
                  <a:pt x="1201" y="805"/>
                </a:lnTo>
                <a:lnTo>
                  <a:pt x="1201" y="800"/>
                </a:lnTo>
                <a:lnTo>
                  <a:pt x="1200" y="794"/>
                </a:lnTo>
                <a:lnTo>
                  <a:pt x="1196" y="784"/>
                </a:lnTo>
                <a:lnTo>
                  <a:pt x="1192" y="774"/>
                </a:lnTo>
                <a:lnTo>
                  <a:pt x="1192" y="769"/>
                </a:lnTo>
                <a:lnTo>
                  <a:pt x="1192" y="762"/>
                </a:lnTo>
                <a:lnTo>
                  <a:pt x="1192" y="762"/>
                </a:lnTo>
                <a:lnTo>
                  <a:pt x="1192" y="758"/>
                </a:lnTo>
                <a:lnTo>
                  <a:pt x="1193" y="755"/>
                </a:lnTo>
                <a:lnTo>
                  <a:pt x="1196" y="755"/>
                </a:lnTo>
                <a:lnTo>
                  <a:pt x="1197" y="756"/>
                </a:lnTo>
                <a:lnTo>
                  <a:pt x="1199" y="762"/>
                </a:lnTo>
                <a:lnTo>
                  <a:pt x="1200" y="765"/>
                </a:lnTo>
                <a:lnTo>
                  <a:pt x="1200" y="765"/>
                </a:lnTo>
                <a:lnTo>
                  <a:pt x="1199" y="772"/>
                </a:lnTo>
                <a:lnTo>
                  <a:pt x="1199" y="779"/>
                </a:lnTo>
                <a:lnTo>
                  <a:pt x="1200" y="784"/>
                </a:lnTo>
                <a:lnTo>
                  <a:pt x="1203" y="790"/>
                </a:lnTo>
                <a:lnTo>
                  <a:pt x="1208" y="801"/>
                </a:lnTo>
                <a:lnTo>
                  <a:pt x="1210" y="807"/>
                </a:lnTo>
                <a:lnTo>
                  <a:pt x="1208" y="812"/>
                </a:lnTo>
                <a:lnTo>
                  <a:pt x="1208" y="812"/>
                </a:lnTo>
                <a:close/>
                <a:moveTo>
                  <a:pt x="1208" y="741"/>
                </a:moveTo>
                <a:lnTo>
                  <a:pt x="1208" y="741"/>
                </a:lnTo>
                <a:lnTo>
                  <a:pt x="1231" y="710"/>
                </a:lnTo>
                <a:lnTo>
                  <a:pt x="1253" y="679"/>
                </a:lnTo>
                <a:lnTo>
                  <a:pt x="1266" y="663"/>
                </a:lnTo>
                <a:lnTo>
                  <a:pt x="1279" y="648"/>
                </a:lnTo>
                <a:lnTo>
                  <a:pt x="1293" y="634"/>
                </a:lnTo>
                <a:lnTo>
                  <a:pt x="1308" y="621"/>
                </a:lnTo>
                <a:lnTo>
                  <a:pt x="1308" y="621"/>
                </a:lnTo>
                <a:lnTo>
                  <a:pt x="1310" y="623"/>
                </a:lnTo>
                <a:lnTo>
                  <a:pt x="1310" y="625"/>
                </a:lnTo>
                <a:lnTo>
                  <a:pt x="1308" y="630"/>
                </a:lnTo>
                <a:lnTo>
                  <a:pt x="1307" y="631"/>
                </a:lnTo>
                <a:lnTo>
                  <a:pt x="1305" y="631"/>
                </a:lnTo>
                <a:lnTo>
                  <a:pt x="1304" y="631"/>
                </a:lnTo>
                <a:lnTo>
                  <a:pt x="1303" y="628"/>
                </a:lnTo>
                <a:lnTo>
                  <a:pt x="1303" y="628"/>
                </a:lnTo>
                <a:lnTo>
                  <a:pt x="1280" y="662"/>
                </a:lnTo>
                <a:lnTo>
                  <a:pt x="1258" y="693"/>
                </a:lnTo>
                <a:lnTo>
                  <a:pt x="1234" y="725"/>
                </a:lnTo>
                <a:lnTo>
                  <a:pt x="1211" y="759"/>
                </a:lnTo>
                <a:lnTo>
                  <a:pt x="1211" y="759"/>
                </a:lnTo>
                <a:lnTo>
                  <a:pt x="1208" y="756"/>
                </a:lnTo>
                <a:lnTo>
                  <a:pt x="1207" y="751"/>
                </a:lnTo>
                <a:lnTo>
                  <a:pt x="1207" y="746"/>
                </a:lnTo>
                <a:lnTo>
                  <a:pt x="1208" y="741"/>
                </a:lnTo>
                <a:lnTo>
                  <a:pt x="1208" y="741"/>
                </a:lnTo>
                <a:close/>
                <a:moveTo>
                  <a:pt x="1223" y="758"/>
                </a:moveTo>
                <a:lnTo>
                  <a:pt x="1223" y="758"/>
                </a:lnTo>
                <a:lnTo>
                  <a:pt x="1245" y="725"/>
                </a:lnTo>
                <a:lnTo>
                  <a:pt x="1267" y="692"/>
                </a:lnTo>
                <a:lnTo>
                  <a:pt x="1291" y="658"/>
                </a:lnTo>
                <a:lnTo>
                  <a:pt x="1304" y="642"/>
                </a:lnTo>
                <a:lnTo>
                  <a:pt x="1318" y="627"/>
                </a:lnTo>
                <a:lnTo>
                  <a:pt x="1318" y="627"/>
                </a:lnTo>
                <a:lnTo>
                  <a:pt x="1319" y="625"/>
                </a:lnTo>
                <a:lnTo>
                  <a:pt x="1321" y="627"/>
                </a:lnTo>
                <a:lnTo>
                  <a:pt x="1322" y="631"/>
                </a:lnTo>
                <a:lnTo>
                  <a:pt x="1322" y="637"/>
                </a:lnTo>
                <a:lnTo>
                  <a:pt x="1321" y="641"/>
                </a:lnTo>
                <a:lnTo>
                  <a:pt x="1321" y="641"/>
                </a:lnTo>
                <a:lnTo>
                  <a:pt x="1272" y="720"/>
                </a:lnTo>
                <a:lnTo>
                  <a:pt x="1246" y="759"/>
                </a:lnTo>
                <a:lnTo>
                  <a:pt x="1220" y="796"/>
                </a:lnTo>
                <a:lnTo>
                  <a:pt x="1220" y="796"/>
                </a:lnTo>
                <a:lnTo>
                  <a:pt x="1215" y="787"/>
                </a:lnTo>
                <a:lnTo>
                  <a:pt x="1215" y="777"/>
                </a:lnTo>
                <a:lnTo>
                  <a:pt x="1217" y="767"/>
                </a:lnTo>
                <a:lnTo>
                  <a:pt x="1223" y="758"/>
                </a:lnTo>
                <a:lnTo>
                  <a:pt x="1223" y="758"/>
                </a:lnTo>
                <a:close/>
                <a:moveTo>
                  <a:pt x="1329" y="648"/>
                </a:moveTo>
                <a:lnTo>
                  <a:pt x="1329" y="648"/>
                </a:lnTo>
                <a:lnTo>
                  <a:pt x="1334" y="649"/>
                </a:lnTo>
                <a:lnTo>
                  <a:pt x="1339" y="648"/>
                </a:lnTo>
                <a:lnTo>
                  <a:pt x="1348" y="644"/>
                </a:lnTo>
                <a:lnTo>
                  <a:pt x="1366" y="632"/>
                </a:lnTo>
                <a:lnTo>
                  <a:pt x="1366" y="632"/>
                </a:lnTo>
                <a:lnTo>
                  <a:pt x="1343" y="662"/>
                </a:lnTo>
                <a:lnTo>
                  <a:pt x="1321" y="694"/>
                </a:lnTo>
                <a:lnTo>
                  <a:pt x="1300" y="727"/>
                </a:lnTo>
                <a:lnTo>
                  <a:pt x="1282" y="759"/>
                </a:lnTo>
                <a:lnTo>
                  <a:pt x="1282" y="759"/>
                </a:lnTo>
                <a:lnTo>
                  <a:pt x="1304" y="701"/>
                </a:lnTo>
                <a:lnTo>
                  <a:pt x="1317" y="673"/>
                </a:lnTo>
                <a:lnTo>
                  <a:pt x="1329" y="648"/>
                </a:lnTo>
                <a:lnTo>
                  <a:pt x="1329" y="648"/>
                </a:lnTo>
                <a:close/>
                <a:moveTo>
                  <a:pt x="1234" y="803"/>
                </a:moveTo>
                <a:lnTo>
                  <a:pt x="1234" y="803"/>
                </a:lnTo>
                <a:lnTo>
                  <a:pt x="1258" y="766"/>
                </a:lnTo>
                <a:lnTo>
                  <a:pt x="1269" y="748"/>
                </a:lnTo>
                <a:lnTo>
                  <a:pt x="1280" y="729"/>
                </a:lnTo>
                <a:lnTo>
                  <a:pt x="1280" y="729"/>
                </a:lnTo>
                <a:lnTo>
                  <a:pt x="1282" y="731"/>
                </a:lnTo>
                <a:lnTo>
                  <a:pt x="1282" y="732"/>
                </a:lnTo>
                <a:lnTo>
                  <a:pt x="1282" y="732"/>
                </a:lnTo>
                <a:lnTo>
                  <a:pt x="1282" y="732"/>
                </a:lnTo>
                <a:lnTo>
                  <a:pt x="1272" y="752"/>
                </a:lnTo>
                <a:lnTo>
                  <a:pt x="1260" y="772"/>
                </a:lnTo>
                <a:lnTo>
                  <a:pt x="1255" y="780"/>
                </a:lnTo>
                <a:lnTo>
                  <a:pt x="1248" y="790"/>
                </a:lnTo>
                <a:lnTo>
                  <a:pt x="1241" y="797"/>
                </a:lnTo>
                <a:lnTo>
                  <a:pt x="1234" y="803"/>
                </a:lnTo>
                <a:lnTo>
                  <a:pt x="1234" y="803"/>
                </a:lnTo>
                <a:close/>
                <a:moveTo>
                  <a:pt x="1279" y="772"/>
                </a:moveTo>
                <a:lnTo>
                  <a:pt x="1279" y="772"/>
                </a:lnTo>
                <a:lnTo>
                  <a:pt x="1321" y="708"/>
                </a:lnTo>
                <a:lnTo>
                  <a:pt x="1342" y="676"/>
                </a:lnTo>
                <a:lnTo>
                  <a:pt x="1366" y="647"/>
                </a:lnTo>
                <a:lnTo>
                  <a:pt x="1366" y="647"/>
                </a:lnTo>
                <a:lnTo>
                  <a:pt x="1367" y="652"/>
                </a:lnTo>
                <a:lnTo>
                  <a:pt x="1367" y="655"/>
                </a:lnTo>
                <a:lnTo>
                  <a:pt x="1367" y="656"/>
                </a:lnTo>
                <a:lnTo>
                  <a:pt x="1367" y="656"/>
                </a:lnTo>
                <a:lnTo>
                  <a:pt x="1353" y="675"/>
                </a:lnTo>
                <a:lnTo>
                  <a:pt x="1339" y="696"/>
                </a:lnTo>
                <a:lnTo>
                  <a:pt x="1312" y="742"/>
                </a:lnTo>
                <a:lnTo>
                  <a:pt x="1312" y="742"/>
                </a:lnTo>
                <a:lnTo>
                  <a:pt x="1308" y="752"/>
                </a:lnTo>
                <a:lnTo>
                  <a:pt x="1305" y="756"/>
                </a:lnTo>
                <a:lnTo>
                  <a:pt x="1301" y="762"/>
                </a:lnTo>
                <a:lnTo>
                  <a:pt x="1297" y="766"/>
                </a:lnTo>
                <a:lnTo>
                  <a:pt x="1291" y="769"/>
                </a:lnTo>
                <a:lnTo>
                  <a:pt x="1286" y="772"/>
                </a:lnTo>
                <a:lnTo>
                  <a:pt x="1279" y="772"/>
                </a:lnTo>
                <a:lnTo>
                  <a:pt x="1279" y="772"/>
                </a:lnTo>
                <a:close/>
                <a:moveTo>
                  <a:pt x="1353" y="687"/>
                </a:moveTo>
                <a:lnTo>
                  <a:pt x="1353" y="687"/>
                </a:lnTo>
                <a:lnTo>
                  <a:pt x="1352" y="696"/>
                </a:lnTo>
                <a:lnTo>
                  <a:pt x="1349" y="703"/>
                </a:lnTo>
                <a:lnTo>
                  <a:pt x="1341" y="715"/>
                </a:lnTo>
                <a:lnTo>
                  <a:pt x="1341" y="715"/>
                </a:lnTo>
                <a:lnTo>
                  <a:pt x="1341" y="708"/>
                </a:lnTo>
                <a:lnTo>
                  <a:pt x="1345" y="700"/>
                </a:lnTo>
                <a:lnTo>
                  <a:pt x="1349" y="694"/>
                </a:lnTo>
                <a:lnTo>
                  <a:pt x="1353" y="687"/>
                </a:lnTo>
                <a:lnTo>
                  <a:pt x="1353" y="687"/>
                </a:lnTo>
                <a:close/>
                <a:moveTo>
                  <a:pt x="1332" y="744"/>
                </a:moveTo>
                <a:lnTo>
                  <a:pt x="1332" y="744"/>
                </a:lnTo>
                <a:lnTo>
                  <a:pt x="1353" y="707"/>
                </a:lnTo>
                <a:lnTo>
                  <a:pt x="1376" y="670"/>
                </a:lnTo>
                <a:lnTo>
                  <a:pt x="1423" y="599"/>
                </a:lnTo>
                <a:lnTo>
                  <a:pt x="1423" y="599"/>
                </a:lnTo>
                <a:lnTo>
                  <a:pt x="1425" y="603"/>
                </a:lnTo>
                <a:lnTo>
                  <a:pt x="1423" y="609"/>
                </a:lnTo>
                <a:lnTo>
                  <a:pt x="1422" y="611"/>
                </a:lnTo>
                <a:lnTo>
                  <a:pt x="1419" y="616"/>
                </a:lnTo>
                <a:lnTo>
                  <a:pt x="1415" y="623"/>
                </a:lnTo>
                <a:lnTo>
                  <a:pt x="1412" y="627"/>
                </a:lnTo>
                <a:lnTo>
                  <a:pt x="1411" y="631"/>
                </a:lnTo>
                <a:lnTo>
                  <a:pt x="1412" y="634"/>
                </a:lnTo>
                <a:lnTo>
                  <a:pt x="1412" y="634"/>
                </a:lnTo>
                <a:lnTo>
                  <a:pt x="1409" y="638"/>
                </a:lnTo>
                <a:lnTo>
                  <a:pt x="1408" y="642"/>
                </a:lnTo>
                <a:lnTo>
                  <a:pt x="1407" y="647"/>
                </a:lnTo>
                <a:lnTo>
                  <a:pt x="1405" y="651"/>
                </a:lnTo>
                <a:lnTo>
                  <a:pt x="1405" y="651"/>
                </a:lnTo>
                <a:lnTo>
                  <a:pt x="1405" y="652"/>
                </a:lnTo>
                <a:lnTo>
                  <a:pt x="1405" y="652"/>
                </a:lnTo>
                <a:lnTo>
                  <a:pt x="1405" y="652"/>
                </a:lnTo>
                <a:lnTo>
                  <a:pt x="1397" y="663"/>
                </a:lnTo>
                <a:lnTo>
                  <a:pt x="1388" y="676"/>
                </a:lnTo>
                <a:lnTo>
                  <a:pt x="1373" y="701"/>
                </a:lnTo>
                <a:lnTo>
                  <a:pt x="1364" y="714"/>
                </a:lnTo>
                <a:lnTo>
                  <a:pt x="1355" y="725"/>
                </a:lnTo>
                <a:lnTo>
                  <a:pt x="1345" y="735"/>
                </a:lnTo>
                <a:lnTo>
                  <a:pt x="1332" y="744"/>
                </a:lnTo>
                <a:lnTo>
                  <a:pt x="1332" y="744"/>
                </a:lnTo>
                <a:close/>
                <a:moveTo>
                  <a:pt x="1369" y="666"/>
                </a:moveTo>
                <a:lnTo>
                  <a:pt x="1369" y="666"/>
                </a:lnTo>
                <a:lnTo>
                  <a:pt x="1370" y="663"/>
                </a:lnTo>
                <a:lnTo>
                  <a:pt x="1371" y="659"/>
                </a:lnTo>
                <a:lnTo>
                  <a:pt x="1374" y="655"/>
                </a:lnTo>
                <a:lnTo>
                  <a:pt x="1376" y="651"/>
                </a:lnTo>
                <a:lnTo>
                  <a:pt x="1376" y="651"/>
                </a:lnTo>
                <a:lnTo>
                  <a:pt x="1378" y="637"/>
                </a:lnTo>
                <a:lnTo>
                  <a:pt x="1380" y="630"/>
                </a:lnTo>
                <a:lnTo>
                  <a:pt x="1384" y="624"/>
                </a:lnTo>
                <a:lnTo>
                  <a:pt x="1387" y="618"/>
                </a:lnTo>
                <a:lnTo>
                  <a:pt x="1393" y="614"/>
                </a:lnTo>
                <a:lnTo>
                  <a:pt x="1400" y="611"/>
                </a:lnTo>
                <a:lnTo>
                  <a:pt x="1407" y="610"/>
                </a:lnTo>
                <a:lnTo>
                  <a:pt x="1369" y="666"/>
                </a:lnTo>
                <a:close/>
                <a:moveTo>
                  <a:pt x="1460" y="571"/>
                </a:moveTo>
                <a:lnTo>
                  <a:pt x="1460" y="571"/>
                </a:lnTo>
                <a:lnTo>
                  <a:pt x="1461" y="569"/>
                </a:lnTo>
                <a:lnTo>
                  <a:pt x="1464" y="569"/>
                </a:lnTo>
                <a:lnTo>
                  <a:pt x="1464" y="569"/>
                </a:lnTo>
                <a:lnTo>
                  <a:pt x="1454" y="586"/>
                </a:lnTo>
                <a:lnTo>
                  <a:pt x="1443" y="603"/>
                </a:lnTo>
                <a:lnTo>
                  <a:pt x="1421" y="634"/>
                </a:lnTo>
                <a:lnTo>
                  <a:pt x="1421" y="634"/>
                </a:lnTo>
                <a:lnTo>
                  <a:pt x="1426" y="614"/>
                </a:lnTo>
                <a:lnTo>
                  <a:pt x="1429" y="604"/>
                </a:lnTo>
                <a:lnTo>
                  <a:pt x="1433" y="596"/>
                </a:lnTo>
                <a:lnTo>
                  <a:pt x="1439" y="588"/>
                </a:lnTo>
                <a:lnTo>
                  <a:pt x="1445" y="581"/>
                </a:lnTo>
                <a:lnTo>
                  <a:pt x="1452" y="575"/>
                </a:lnTo>
                <a:lnTo>
                  <a:pt x="1460" y="571"/>
                </a:lnTo>
                <a:lnTo>
                  <a:pt x="1460" y="571"/>
                </a:lnTo>
                <a:close/>
                <a:moveTo>
                  <a:pt x="1383" y="707"/>
                </a:moveTo>
                <a:lnTo>
                  <a:pt x="1463" y="586"/>
                </a:lnTo>
                <a:lnTo>
                  <a:pt x="1467" y="593"/>
                </a:lnTo>
                <a:lnTo>
                  <a:pt x="1467" y="593"/>
                </a:lnTo>
                <a:lnTo>
                  <a:pt x="1440" y="637"/>
                </a:lnTo>
                <a:lnTo>
                  <a:pt x="1428" y="659"/>
                </a:lnTo>
                <a:lnTo>
                  <a:pt x="1416" y="683"/>
                </a:lnTo>
                <a:lnTo>
                  <a:pt x="1416" y="683"/>
                </a:lnTo>
                <a:lnTo>
                  <a:pt x="1411" y="689"/>
                </a:lnTo>
                <a:lnTo>
                  <a:pt x="1401" y="697"/>
                </a:lnTo>
                <a:lnTo>
                  <a:pt x="1390" y="704"/>
                </a:lnTo>
                <a:lnTo>
                  <a:pt x="1386" y="707"/>
                </a:lnTo>
                <a:lnTo>
                  <a:pt x="1383" y="707"/>
                </a:lnTo>
                <a:lnTo>
                  <a:pt x="1383" y="707"/>
                </a:lnTo>
                <a:close/>
                <a:moveTo>
                  <a:pt x="1539" y="523"/>
                </a:moveTo>
                <a:lnTo>
                  <a:pt x="1539" y="523"/>
                </a:lnTo>
                <a:lnTo>
                  <a:pt x="1529" y="541"/>
                </a:lnTo>
                <a:lnTo>
                  <a:pt x="1519" y="559"/>
                </a:lnTo>
                <a:lnTo>
                  <a:pt x="1519" y="559"/>
                </a:lnTo>
                <a:lnTo>
                  <a:pt x="1501" y="595"/>
                </a:lnTo>
                <a:lnTo>
                  <a:pt x="1491" y="613"/>
                </a:lnTo>
                <a:lnTo>
                  <a:pt x="1481" y="630"/>
                </a:lnTo>
                <a:lnTo>
                  <a:pt x="1470" y="647"/>
                </a:lnTo>
                <a:lnTo>
                  <a:pt x="1457" y="662"/>
                </a:lnTo>
                <a:lnTo>
                  <a:pt x="1449" y="668"/>
                </a:lnTo>
                <a:lnTo>
                  <a:pt x="1442" y="673"/>
                </a:lnTo>
                <a:lnTo>
                  <a:pt x="1433" y="679"/>
                </a:lnTo>
                <a:lnTo>
                  <a:pt x="1423" y="683"/>
                </a:lnTo>
                <a:lnTo>
                  <a:pt x="1423" y="683"/>
                </a:lnTo>
                <a:lnTo>
                  <a:pt x="1436" y="661"/>
                </a:lnTo>
                <a:lnTo>
                  <a:pt x="1450" y="640"/>
                </a:lnTo>
                <a:lnTo>
                  <a:pt x="1480" y="599"/>
                </a:lnTo>
                <a:lnTo>
                  <a:pt x="1509" y="561"/>
                </a:lnTo>
                <a:lnTo>
                  <a:pt x="1539" y="523"/>
                </a:lnTo>
                <a:lnTo>
                  <a:pt x="1539" y="523"/>
                </a:lnTo>
                <a:close/>
                <a:moveTo>
                  <a:pt x="1473" y="569"/>
                </a:moveTo>
                <a:lnTo>
                  <a:pt x="1473" y="569"/>
                </a:lnTo>
                <a:lnTo>
                  <a:pt x="1477" y="566"/>
                </a:lnTo>
                <a:lnTo>
                  <a:pt x="1480" y="562"/>
                </a:lnTo>
                <a:lnTo>
                  <a:pt x="1482" y="558"/>
                </a:lnTo>
                <a:lnTo>
                  <a:pt x="1484" y="558"/>
                </a:lnTo>
                <a:lnTo>
                  <a:pt x="1487" y="558"/>
                </a:lnTo>
                <a:lnTo>
                  <a:pt x="1487" y="558"/>
                </a:lnTo>
                <a:lnTo>
                  <a:pt x="1482" y="564"/>
                </a:lnTo>
                <a:lnTo>
                  <a:pt x="1481" y="566"/>
                </a:lnTo>
                <a:lnTo>
                  <a:pt x="1482" y="571"/>
                </a:lnTo>
                <a:lnTo>
                  <a:pt x="1482" y="571"/>
                </a:lnTo>
                <a:lnTo>
                  <a:pt x="1484" y="565"/>
                </a:lnTo>
                <a:lnTo>
                  <a:pt x="1487" y="559"/>
                </a:lnTo>
                <a:lnTo>
                  <a:pt x="1494" y="550"/>
                </a:lnTo>
                <a:lnTo>
                  <a:pt x="1504" y="543"/>
                </a:lnTo>
                <a:lnTo>
                  <a:pt x="1515" y="538"/>
                </a:lnTo>
                <a:lnTo>
                  <a:pt x="1515" y="538"/>
                </a:lnTo>
                <a:lnTo>
                  <a:pt x="1506" y="551"/>
                </a:lnTo>
                <a:lnTo>
                  <a:pt x="1497" y="566"/>
                </a:lnTo>
                <a:lnTo>
                  <a:pt x="1484" y="582"/>
                </a:lnTo>
                <a:lnTo>
                  <a:pt x="1473" y="595"/>
                </a:lnTo>
                <a:lnTo>
                  <a:pt x="1473" y="595"/>
                </a:lnTo>
                <a:lnTo>
                  <a:pt x="1473" y="593"/>
                </a:lnTo>
                <a:lnTo>
                  <a:pt x="1471" y="593"/>
                </a:lnTo>
                <a:lnTo>
                  <a:pt x="1471" y="593"/>
                </a:lnTo>
                <a:lnTo>
                  <a:pt x="1474" y="586"/>
                </a:lnTo>
                <a:lnTo>
                  <a:pt x="1480" y="578"/>
                </a:lnTo>
                <a:lnTo>
                  <a:pt x="1481" y="573"/>
                </a:lnTo>
                <a:lnTo>
                  <a:pt x="1480" y="571"/>
                </a:lnTo>
                <a:lnTo>
                  <a:pt x="1478" y="569"/>
                </a:lnTo>
                <a:lnTo>
                  <a:pt x="1473" y="569"/>
                </a:lnTo>
                <a:lnTo>
                  <a:pt x="1473" y="569"/>
                </a:lnTo>
                <a:close/>
                <a:moveTo>
                  <a:pt x="1578" y="492"/>
                </a:moveTo>
                <a:lnTo>
                  <a:pt x="1522" y="569"/>
                </a:lnTo>
                <a:lnTo>
                  <a:pt x="1522" y="569"/>
                </a:lnTo>
                <a:lnTo>
                  <a:pt x="1527" y="558"/>
                </a:lnTo>
                <a:lnTo>
                  <a:pt x="1533" y="547"/>
                </a:lnTo>
                <a:lnTo>
                  <a:pt x="1546" y="526"/>
                </a:lnTo>
                <a:lnTo>
                  <a:pt x="1551" y="514"/>
                </a:lnTo>
                <a:lnTo>
                  <a:pt x="1560" y="506"/>
                </a:lnTo>
                <a:lnTo>
                  <a:pt x="1568" y="498"/>
                </a:lnTo>
                <a:lnTo>
                  <a:pt x="1578" y="492"/>
                </a:lnTo>
                <a:lnTo>
                  <a:pt x="1578" y="492"/>
                </a:lnTo>
                <a:close/>
                <a:moveTo>
                  <a:pt x="1438" y="690"/>
                </a:moveTo>
                <a:lnTo>
                  <a:pt x="1532" y="628"/>
                </a:lnTo>
                <a:lnTo>
                  <a:pt x="1532" y="628"/>
                </a:lnTo>
                <a:lnTo>
                  <a:pt x="1509" y="644"/>
                </a:lnTo>
                <a:lnTo>
                  <a:pt x="1485" y="661"/>
                </a:lnTo>
                <a:lnTo>
                  <a:pt x="1438" y="690"/>
                </a:lnTo>
                <a:lnTo>
                  <a:pt x="1438" y="690"/>
                </a:lnTo>
                <a:close/>
                <a:moveTo>
                  <a:pt x="1487" y="641"/>
                </a:moveTo>
                <a:lnTo>
                  <a:pt x="1487" y="641"/>
                </a:lnTo>
                <a:lnTo>
                  <a:pt x="1495" y="630"/>
                </a:lnTo>
                <a:lnTo>
                  <a:pt x="1502" y="617"/>
                </a:lnTo>
                <a:lnTo>
                  <a:pt x="1508" y="603"/>
                </a:lnTo>
                <a:lnTo>
                  <a:pt x="1512" y="588"/>
                </a:lnTo>
                <a:lnTo>
                  <a:pt x="1515" y="600"/>
                </a:lnTo>
                <a:lnTo>
                  <a:pt x="1515" y="600"/>
                </a:lnTo>
                <a:lnTo>
                  <a:pt x="1523" y="583"/>
                </a:lnTo>
                <a:lnTo>
                  <a:pt x="1533" y="566"/>
                </a:lnTo>
                <a:lnTo>
                  <a:pt x="1554" y="534"/>
                </a:lnTo>
                <a:lnTo>
                  <a:pt x="1577" y="503"/>
                </a:lnTo>
                <a:lnTo>
                  <a:pt x="1602" y="472"/>
                </a:lnTo>
                <a:lnTo>
                  <a:pt x="1602" y="472"/>
                </a:lnTo>
                <a:lnTo>
                  <a:pt x="1602" y="481"/>
                </a:lnTo>
                <a:lnTo>
                  <a:pt x="1599" y="486"/>
                </a:lnTo>
                <a:lnTo>
                  <a:pt x="1593" y="496"/>
                </a:lnTo>
                <a:lnTo>
                  <a:pt x="1591" y="502"/>
                </a:lnTo>
                <a:lnTo>
                  <a:pt x="1589" y="506"/>
                </a:lnTo>
                <a:lnTo>
                  <a:pt x="1591" y="512"/>
                </a:lnTo>
                <a:lnTo>
                  <a:pt x="1593" y="519"/>
                </a:lnTo>
                <a:lnTo>
                  <a:pt x="1593" y="519"/>
                </a:lnTo>
                <a:lnTo>
                  <a:pt x="1601" y="496"/>
                </a:lnTo>
                <a:lnTo>
                  <a:pt x="1605" y="485"/>
                </a:lnTo>
                <a:lnTo>
                  <a:pt x="1609" y="477"/>
                </a:lnTo>
                <a:lnTo>
                  <a:pt x="1616" y="468"/>
                </a:lnTo>
                <a:lnTo>
                  <a:pt x="1623" y="461"/>
                </a:lnTo>
                <a:lnTo>
                  <a:pt x="1631" y="455"/>
                </a:lnTo>
                <a:lnTo>
                  <a:pt x="1641" y="453"/>
                </a:lnTo>
                <a:lnTo>
                  <a:pt x="1641" y="453"/>
                </a:lnTo>
                <a:lnTo>
                  <a:pt x="1644" y="451"/>
                </a:lnTo>
                <a:lnTo>
                  <a:pt x="1645" y="450"/>
                </a:lnTo>
                <a:lnTo>
                  <a:pt x="1647" y="448"/>
                </a:lnTo>
                <a:lnTo>
                  <a:pt x="1650" y="448"/>
                </a:lnTo>
                <a:lnTo>
                  <a:pt x="1585" y="533"/>
                </a:lnTo>
                <a:lnTo>
                  <a:pt x="1582" y="530"/>
                </a:lnTo>
                <a:lnTo>
                  <a:pt x="1582" y="530"/>
                </a:lnTo>
                <a:lnTo>
                  <a:pt x="1568" y="547"/>
                </a:lnTo>
                <a:lnTo>
                  <a:pt x="1554" y="568"/>
                </a:lnTo>
                <a:lnTo>
                  <a:pt x="1542" y="590"/>
                </a:lnTo>
                <a:lnTo>
                  <a:pt x="1533" y="611"/>
                </a:lnTo>
                <a:lnTo>
                  <a:pt x="1533" y="611"/>
                </a:lnTo>
                <a:lnTo>
                  <a:pt x="1530" y="616"/>
                </a:lnTo>
                <a:lnTo>
                  <a:pt x="1526" y="620"/>
                </a:lnTo>
                <a:lnTo>
                  <a:pt x="1515" y="628"/>
                </a:lnTo>
                <a:lnTo>
                  <a:pt x="1487" y="641"/>
                </a:lnTo>
                <a:lnTo>
                  <a:pt x="1487" y="641"/>
                </a:lnTo>
                <a:close/>
                <a:moveTo>
                  <a:pt x="1557" y="597"/>
                </a:moveTo>
                <a:lnTo>
                  <a:pt x="1577" y="555"/>
                </a:lnTo>
                <a:lnTo>
                  <a:pt x="1577" y="555"/>
                </a:lnTo>
                <a:lnTo>
                  <a:pt x="1577" y="551"/>
                </a:lnTo>
                <a:lnTo>
                  <a:pt x="1578" y="547"/>
                </a:lnTo>
                <a:lnTo>
                  <a:pt x="1582" y="538"/>
                </a:lnTo>
                <a:lnTo>
                  <a:pt x="1582" y="538"/>
                </a:lnTo>
                <a:lnTo>
                  <a:pt x="1582" y="544"/>
                </a:lnTo>
                <a:lnTo>
                  <a:pt x="1581" y="548"/>
                </a:lnTo>
                <a:lnTo>
                  <a:pt x="1577" y="555"/>
                </a:lnTo>
                <a:lnTo>
                  <a:pt x="1648" y="461"/>
                </a:lnTo>
                <a:lnTo>
                  <a:pt x="1648" y="461"/>
                </a:lnTo>
                <a:lnTo>
                  <a:pt x="1641" y="477"/>
                </a:lnTo>
                <a:lnTo>
                  <a:pt x="1633" y="491"/>
                </a:lnTo>
                <a:lnTo>
                  <a:pt x="1616" y="520"/>
                </a:lnTo>
                <a:lnTo>
                  <a:pt x="1599" y="548"/>
                </a:lnTo>
                <a:lnTo>
                  <a:pt x="1591" y="564"/>
                </a:lnTo>
                <a:lnTo>
                  <a:pt x="1584" y="579"/>
                </a:lnTo>
                <a:lnTo>
                  <a:pt x="1584" y="579"/>
                </a:lnTo>
                <a:lnTo>
                  <a:pt x="1579" y="583"/>
                </a:lnTo>
                <a:lnTo>
                  <a:pt x="1572" y="589"/>
                </a:lnTo>
                <a:lnTo>
                  <a:pt x="1557" y="597"/>
                </a:lnTo>
                <a:lnTo>
                  <a:pt x="1557" y="597"/>
                </a:lnTo>
                <a:close/>
                <a:moveTo>
                  <a:pt x="1606" y="562"/>
                </a:moveTo>
                <a:lnTo>
                  <a:pt x="1606" y="562"/>
                </a:lnTo>
                <a:lnTo>
                  <a:pt x="1610" y="550"/>
                </a:lnTo>
                <a:lnTo>
                  <a:pt x="1616" y="538"/>
                </a:lnTo>
                <a:lnTo>
                  <a:pt x="1622" y="527"/>
                </a:lnTo>
                <a:lnTo>
                  <a:pt x="1629" y="516"/>
                </a:lnTo>
                <a:lnTo>
                  <a:pt x="1629" y="524"/>
                </a:lnTo>
                <a:lnTo>
                  <a:pt x="1629" y="524"/>
                </a:lnTo>
                <a:lnTo>
                  <a:pt x="1650" y="491"/>
                </a:lnTo>
                <a:lnTo>
                  <a:pt x="1672" y="458"/>
                </a:lnTo>
                <a:lnTo>
                  <a:pt x="1695" y="429"/>
                </a:lnTo>
                <a:lnTo>
                  <a:pt x="1719" y="401"/>
                </a:lnTo>
                <a:lnTo>
                  <a:pt x="1719" y="401"/>
                </a:lnTo>
                <a:lnTo>
                  <a:pt x="1717" y="405"/>
                </a:lnTo>
                <a:lnTo>
                  <a:pt x="1716" y="409"/>
                </a:lnTo>
                <a:lnTo>
                  <a:pt x="1712" y="419"/>
                </a:lnTo>
                <a:lnTo>
                  <a:pt x="1712" y="419"/>
                </a:lnTo>
                <a:lnTo>
                  <a:pt x="1692" y="461"/>
                </a:lnTo>
                <a:lnTo>
                  <a:pt x="1671" y="505"/>
                </a:lnTo>
                <a:lnTo>
                  <a:pt x="1671" y="505"/>
                </a:lnTo>
                <a:lnTo>
                  <a:pt x="1665" y="514"/>
                </a:lnTo>
                <a:lnTo>
                  <a:pt x="1660" y="524"/>
                </a:lnTo>
                <a:lnTo>
                  <a:pt x="1653" y="533"/>
                </a:lnTo>
                <a:lnTo>
                  <a:pt x="1644" y="541"/>
                </a:lnTo>
                <a:lnTo>
                  <a:pt x="1636" y="548"/>
                </a:lnTo>
                <a:lnTo>
                  <a:pt x="1627" y="554"/>
                </a:lnTo>
                <a:lnTo>
                  <a:pt x="1617" y="558"/>
                </a:lnTo>
                <a:lnTo>
                  <a:pt x="1606" y="562"/>
                </a:lnTo>
                <a:lnTo>
                  <a:pt x="1606" y="562"/>
                </a:lnTo>
                <a:close/>
                <a:moveTo>
                  <a:pt x="1667" y="439"/>
                </a:moveTo>
                <a:lnTo>
                  <a:pt x="1667" y="439"/>
                </a:lnTo>
                <a:lnTo>
                  <a:pt x="1672" y="434"/>
                </a:lnTo>
                <a:lnTo>
                  <a:pt x="1678" y="430"/>
                </a:lnTo>
                <a:lnTo>
                  <a:pt x="1683" y="425"/>
                </a:lnTo>
                <a:lnTo>
                  <a:pt x="1690" y="422"/>
                </a:lnTo>
                <a:lnTo>
                  <a:pt x="1661" y="461"/>
                </a:lnTo>
                <a:lnTo>
                  <a:pt x="1661" y="461"/>
                </a:lnTo>
                <a:lnTo>
                  <a:pt x="1662" y="458"/>
                </a:lnTo>
                <a:lnTo>
                  <a:pt x="1662" y="455"/>
                </a:lnTo>
                <a:lnTo>
                  <a:pt x="1661" y="450"/>
                </a:lnTo>
                <a:lnTo>
                  <a:pt x="1661" y="447"/>
                </a:lnTo>
                <a:lnTo>
                  <a:pt x="1661" y="444"/>
                </a:lnTo>
                <a:lnTo>
                  <a:pt x="1662" y="441"/>
                </a:lnTo>
                <a:lnTo>
                  <a:pt x="1667" y="439"/>
                </a:lnTo>
                <a:lnTo>
                  <a:pt x="1667" y="439"/>
                </a:lnTo>
                <a:close/>
                <a:moveTo>
                  <a:pt x="1765" y="370"/>
                </a:moveTo>
                <a:lnTo>
                  <a:pt x="1706" y="444"/>
                </a:lnTo>
                <a:lnTo>
                  <a:pt x="1706" y="444"/>
                </a:lnTo>
                <a:lnTo>
                  <a:pt x="1706" y="443"/>
                </a:lnTo>
                <a:lnTo>
                  <a:pt x="1707" y="440"/>
                </a:lnTo>
                <a:lnTo>
                  <a:pt x="1709" y="437"/>
                </a:lnTo>
                <a:lnTo>
                  <a:pt x="1709" y="437"/>
                </a:lnTo>
                <a:lnTo>
                  <a:pt x="1719" y="416"/>
                </a:lnTo>
                <a:lnTo>
                  <a:pt x="1724" y="405"/>
                </a:lnTo>
                <a:lnTo>
                  <a:pt x="1730" y="395"/>
                </a:lnTo>
                <a:lnTo>
                  <a:pt x="1738" y="387"/>
                </a:lnTo>
                <a:lnTo>
                  <a:pt x="1745" y="378"/>
                </a:lnTo>
                <a:lnTo>
                  <a:pt x="1755" y="373"/>
                </a:lnTo>
                <a:lnTo>
                  <a:pt x="1766" y="368"/>
                </a:lnTo>
                <a:lnTo>
                  <a:pt x="1766" y="368"/>
                </a:lnTo>
                <a:lnTo>
                  <a:pt x="1765" y="370"/>
                </a:lnTo>
                <a:lnTo>
                  <a:pt x="1765" y="370"/>
                </a:lnTo>
                <a:close/>
                <a:moveTo>
                  <a:pt x="1668" y="526"/>
                </a:moveTo>
                <a:lnTo>
                  <a:pt x="1668" y="526"/>
                </a:lnTo>
                <a:lnTo>
                  <a:pt x="1679" y="503"/>
                </a:lnTo>
                <a:lnTo>
                  <a:pt x="1692" y="482"/>
                </a:lnTo>
                <a:lnTo>
                  <a:pt x="1705" y="462"/>
                </a:lnTo>
                <a:lnTo>
                  <a:pt x="1717" y="443"/>
                </a:lnTo>
                <a:lnTo>
                  <a:pt x="1745" y="406"/>
                </a:lnTo>
                <a:lnTo>
                  <a:pt x="1775" y="373"/>
                </a:lnTo>
                <a:lnTo>
                  <a:pt x="1775" y="373"/>
                </a:lnTo>
                <a:lnTo>
                  <a:pt x="1779" y="370"/>
                </a:lnTo>
                <a:lnTo>
                  <a:pt x="1709" y="500"/>
                </a:lnTo>
                <a:lnTo>
                  <a:pt x="1709" y="500"/>
                </a:lnTo>
                <a:lnTo>
                  <a:pt x="1706" y="503"/>
                </a:lnTo>
                <a:lnTo>
                  <a:pt x="1703" y="507"/>
                </a:lnTo>
                <a:lnTo>
                  <a:pt x="1692" y="513"/>
                </a:lnTo>
                <a:lnTo>
                  <a:pt x="1681" y="519"/>
                </a:lnTo>
                <a:lnTo>
                  <a:pt x="1668" y="526"/>
                </a:lnTo>
                <a:lnTo>
                  <a:pt x="1668" y="526"/>
                </a:lnTo>
                <a:close/>
                <a:moveTo>
                  <a:pt x="1761" y="465"/>
                </a:moveTo>
                <a:lnTo>
                  <a:pt x="1761" y="465"/>
                </a:lnTo>
                <a:lnTo>
                  <a:pt x="1758" y="469"/>
                </a:lnTo>
                <a:lnTo>
                  <a:pt x="1755" y="472"/>
                </a:lnTo>
                <a:lnTo>
                  <a:pt x="1745" y="478"/>
                </a:lnTo>
                <a:lnTo>
                  <a:pt x="1735" y="484"/>
                </a:lnTo>
                <a:lnTo>
                  <a:pt x="1726" y="491"/>
                </a:lnTo>
                <a:lnTo>
                  <a:pt x="1726" y="491"/>
                </a:lnTo>
                <a:lnTo>
                  <a:pt x="1747" y="451"/>
                </a:lnTo>
                <a:lnTo>
                  <a:pt x="1768" y="413"/>
                </a:lnTo>
                <a:lnTo>
                  <a:pt x="1792" y="378"/>
                </a:lnTo>
                <a:lnTo>
                  <a:pt x="1816" y="344"/>
                </a:lnTo>
                <a:lnTo>
                  <a:pt x="1816" y="344"/>
                </a:lnTo>
                <a:lnTo>
                  <a:pt x="1821" y="337"/>
                </a:lnTo>
                <a:lnTo>
                  <a:pt x="1821" y="337"/>
                </a:lnTo>
                <a:lnTo>
                  <a:pt x="1792" y="405"/>
                </a:lnTo>
                <a:lnTo>
                  <a:pt x="1776" y="437"/>
                </a:lnTo>
                <a:lnTo>
                  <a:pt x="1761" y="465"/>
                </a:lnTo>
                <a:lnTo>
                  <a:pt x="1761" y="465"/>
                </a:lnTo>
                <a:close/>
                <a:moveTo>
                  <a:pt x="1785" y="377"/>
                </a:moveTo>
                <a:lnTo>
                  <a:pt x="1785" y="377"/>
                </a:lnTo>
                <a:lnTo>
                  <a:pt x="1787" y="371"/>
                </a:lnTo>
                <a:lnTo>
                  <a:pt x="1790" y="366"/>
                </a:lnTo>
                <a:lnTo>
                  <a:pt x="1794" y="356"/>
                </a:lnTo>
                <a:lnTo>
                  <a:pt x="1796" y="350"/>
                </a:lnTo>
                <a:lnTo>
                  <a:pt x="1800" y="346"/>
                </a:lnTo>
                <a:lnTo>
                  <a:pt x="1804" y="342"/>
                </a:lnTo>
                <a:lnTo>
                  <a:pt x="1810" y="339"/>
                </a:lnTo>
                <a:lnTo>
                  <a:pt x="1810" y="339"/>
                </a:lnTo>
                <a:lnTo>
                  <a:pt x="1803" y="349"/>
                </a:lnTo>
                <a:lnTo>
                  <a:pt x="1797" y="358"/>
                </a:lnTo>
                <a:lnTo>
                  <a:pt x="1792" y="368"/>
                </a:lnTo>
                <a:lnTo>
                  <a:pt x="1785" y="377"/>
                </a:lnTo>
                <a:lnTo>
                  <a:pt x="1785" y="377"/>
                </a:lnTo>
                <a:close/>
                <a:moveTo>
                  <a:pt x="1771" y="475"/>
                </a:moveTo>
                <a:lnTo>
                  <a:pt x="1771" y="475"/>
                </a:lnTo>
                <a:lnTo>
                  <a:pt x="1773" y="471"/>
                </a:lnTo>
                <a:lnTo>
                  <a:pt x="1778" y="468"/>
                </a:lnTo>
                <a:lnTo>
                  <a:pt x="1783" y="467"/>
                </a:lnTo>
                <a:lnTo>
                  <a:pt x="1787" y="462"/>
                </a:lnTo>
                <a:lnTo>
                  <a:pt x="1787" y="462"/>
                </a:lnTo>
                <a:lnTo>
                  <a:pt x="1789" y="465"/>
                </a:lnTo>
                <a:lnTo>
                  <a:pt x="1789" y="467"/>
                </a:lnTo>
                <a:lnTo>
                  <a:pt x="1787" y="468"/>
                </a:lnTo>
                <a:lnTo>
                  <a:pt x="1783" y="471"/>
                </a:lnTo>
                <a:lnTo>
                  <a:pt x="1776" y="474"/>
                </a:lnTo>
                <a:lnTo>
                  <a:pt x="1771" y="475"/>
                </a:lnTo>
                <a:lnTo>
                  <a:pt x="1771" y="475"/>
                </a:lnTo>
                <a:close/>
                <a:moveTo>
                  <a:pt x="1799" y="444"/>
                </a:moveTo>
                <a:lnTo>
                  <a:pt x="1799" y="444"/>
                </a:lnTo>
                <a:lnTo>
                  <a:pt x="1796" y="447"/>
                </a:lnTo>
                <a:lnTo>
                  <a:pt x="1790" y="451"/>
                </a:lnTo>
                <a:lnTo>
                  <a:pt x="1778" y="458"/>
                </a:lnTo>
                <a:lnTo>
                  <a:pt x="1778" y="458"/>
                </a:lnTo>
                <a:lnTo>
                  <a:pt x="1789" y="433"/>
                </a:lnTo>
                <a:lnTo>
                  <a:pt x="1801" y="408"/>
                </a:lnTo>
                <a:lnTo>
                  <a:pt x="1807" y="395"/>
                </a:lnTo>
                <a:lnTo>
                  <a:pt x="1811" y="381"/>
                </a:lnTo>
                <a:lnTo>
                  <a:pt x="1816" y="367"/>
                </a:lnTo>
                <a:lnTo>
                  <a:pt x="1817" y="353"/>
                </a:lnTo>
                <a:lnTo>
                  <a:pt x="1817" y="353"/>
                </a:lnTo>
                <a:lnTo>
                  <a:pt x="1818" y="357"/>
                </a:lnTo>
                <a:lnTo>
                  <a:pt x="1821" y="358"/>
                </a:lnTo>
                <a:lnTo>
                  <a:pt x="1824" y="358"/>
                </a:lnTo>
                <a:lnTo>
                  <a:pt x="1799" y="444"/>
                </a:lnTo>
                <a:close/>
                <a:moveTo>
                  <a:pt x="1289" y="104"/>
                </a:moveTo>
                <a:lnTo>
                  <a:pt x="1289" y="104"/>
                </a:lnTo>
                <a:lnTo>
                  <a:pt x="1289" y="115"/>
                </a:lnTo>
                <a:lnTo>
                  <a:pt x="1290" y="125"/>
                </a:lnTo>
                <a:lnTo>
                  <a:pt x="1290" y="125"/>
                </a:lnTo>
                <a:lnTo>
                  <a:pt x="1289" y="132"/>
                </a:lnTo>
                <a:lnTo>
                  <a:pt x="1287" y="139"/>
                </a:lnTo>
                <a:lnTo>
                  <a:pt x="1279" y="153"/>
                </a:lnTo>
                <a:lnTo>
                  <a:pt x="1270" y="167"/>
                </a:lnTo>
                <a:lnTo>
                  <a:pt x="1267" y="174"/>
                </a:lnTo>
                <a:lnTo>
                  <a:pt x="1266" y="183"/>
                </a:lnTo>
                <a:lnTo>
                  <a:pt x="1266" y="183"/>
                </a:lnTo>
                <a:lnTo>
                  <a:pt x="1267" y="181"/>
                </a:lnTo>
                <a:lnTo>
                  <a:pt x="1270" y="180"/>
                </a:lnTo>
                <a:lnTo>
                  <a:pt x="1270" y="180"/>
                </a:lnTo>
                <a:lnTo>
                  <a:pt x="1276" y="173"/>
                </a:lnTo>
                <a:lnTo>
                  <a:pt x="1280" y="163"/>
                </a:lnTo>
                <a:lnTo>
                  <a:pt x="1291" y="142"/>
                </a:lnTo>
                <a:lnTo>
                  <a:pt x="1291" y="142"/>
                </a:lnTo>
                <a:lnTo>
                  <a:pt x="1293" y="149"/>
                </a:lnTo>
                <a:lnTo>
                  <a:pt x="1294" y="156"/>
                </a:lnTo>
                <a:lnTo>
                  <a:pt x="1293" y="163"/>
                </a:lnTo>
                <a:lnTo>
                  <a:pt x="1291" y="170"/>
                </a:lnTo>
                <a:lnTo>
                  <a:pt x="1291" y="170"/>
                </a:lnTo>
                <a:lnTo>
                  <a:pt x="1289" y="173"/>
                </a:lnTo>
                <a:lnTo>
                  <a:pt x="1284" y="176"/>
                </a:lnTo>
                <a:lnTo>
                  <a:pt x="1279" y="179"/>
                </a:lnTo>
                <a:lnTo>
                  <a:pt x="1273" y="183"/>
                </a:lnTo>
                <a:lnTo>
                  <a:pt x="1273" y="183"/>
                </a:lnTo>
                <a:lnTo>
                  <a:pt x="1270" y="184"/>
                </a:lnTo>
                <a:lnTo>
                  <a:pt x="1267" y="187"/>
                </a:lnTo>
                <a:lnTo>
                  <a:pt x="1266" y="187"/>
                </a:lnTo>
                <a:lnTo>
                  <a:pt x="1266" y="187"/>
                </a:lnTo>
                <a:lnTo>
                  <a:pt x="1266" y="183"/>
                </a:lnTo>
                <a:lnTo>
                  <a:pt x="1266" y="183"/>
                </a:lnTo>
                <a:lnTo>
                  <a:pt x="1263" y="186"/>
                </a:lnTo>
                <a:lnTo>
                  <a:pt x="1260" y="187"/>
                </a:lnTo>
                <a:lnTo>
                  <a:pt x="1258" y="187"/>
                </a:lnTo>
                <a:lnTo>
                  <a:pt x="1253" y="187"/>
                </a:lnTo>
                <a:lnTo>
                  <a:pt x="1239" y="184"/>
                </a:lnTo>
                <a:lnTo>
                  <a:pt x="1239" y="184"/>
                </a:lnTo>
                <a:lnTo>
                  <a:pt x="1246" y="176"/>
                </a:lnTo>
                <a:lnTo>
                  <a:pt x="1253" y="167"/>
                </a:lnTo>
                <a:lnTo>
                  <a:pt x="1262" y="160"/>
                </a:lnTo>
                <a:lnTo>
                  <a:pt x="1269" y="152"/>
                </a:lnTo>
                <a:lnTo>
                  <a:pt x="1269" y="152"/>
                </a:lnTo>
                <a:lnTo>
                  <a:pt x="1265" y="151"/>
                </a:lnTo>
                <a:lnTo>
                  <a:pt x="1260" y="152"/>
                </a:lnTo>
                <a:lnTo>
                  <a:pt x="1258" y="155"/>
                </a:lnTo>
                <a:lnTo>
                  <a:pt x="1253" y="158"/>
                </a:lnTo>
                <a:lnTo>
                  <a:pt x="1246" y="167"/>
                </a:lnTo>
                <a:lnTo>
                  <a:pt x="1239" y="174"/>
                </a:lnTo>
                <a:lnTo>
                  <a:pt x="1239" y="174"/>
                </a:lnTo>
                <a:lnTo>
                  <a:pt x="1241" y="177"/>
                </a:lnTo>
                <a:lnTo>
                  <a:pt x="1238" y="177"/>
                </a:lnTo>
                <a:lnTo>
                  <a:pt x="1235" y="177"/>
                </a:lnTo>
                <a:lnTo>
                  <a:pt x="1234" y="176"/>
                </a:lnTo>
                <a:lnTo>
                  <a:pt x="1234" y="176"/>
                </a:lnTo>
                <a:lnTo>
                  <a:pt x="1258" y="139"/>
                </a:lnTo>
                <a:lnTo>
                  <a:pt x="1270" y="120"/>
                </a:lnTo>
                <a:lnTo>
                  <a:pt x="1280" y="100"/>
                </a:lnTo>
                <a:lnTo>
                  <a:pt x="1280" y="100"/>
                </a:lnTo>
                <a:lnTo>
                  <a:pt x="1283" y="96"/>
                </a:lnTo>
                <a:lnTo>
                  <a:pt x="1284" y="94"/>
                </a:lnTo>
                <a:lnTo>
                  <a:pt x="1286" y="94"/>
                </a:lnTo>
                <a:lnTo>
                  <a:pt x="1287" y="96"/>
                </a:lnTo>
                <a:lnTo>
                  <a:pt x="1289" y="101"/>
                </a:lnTo>
                <a:lnTo>
                  <a:pt x="1289" y="104"/>
                </a:lnTo>
                <a:lnTo>
                  <a:pt x="1289" y="104"/>
                </a:lnTo>
                <a:close/>
                <a:moveTo>
                  <a:pt x="1293" y="190"/>
                </a:moveTo>
                <a:lnTo>
                  <a:pt x="1273" y="188"/>
                </a:lnTo>
                <a:lnTo>
                  <a:pt x="1273" y="188"/>
                </a:lnTo>
                <a:lnTo>
                  <a:pt x="1279" y="187"/>
                </a:lnTo>
                <a:lnTo>
                  <a:pt x="1284" y="183"/>
                </a:lnTo>
                <a:lnTo>
                  <a:pt x="1293" y="174"/>
                </a:lnTo>
                <a:lnTo>
                  <a:pt x="1293" y="174"/>
                </a:lnTo>
                <a:lnTo>
                  <a:pt x="1293" y="183"/>
                </a:lnTo>
                <a:lnTo>
                  <a:pt x="1294" y="186"/>
                </a:lnTo>
                <a:lnTo>
                  <a:pt x="1293" y="190"/>
                </a:lnTo>
                <a:lnTo>
                  <a:pt x="1293" y="190"/>
                </a:lnTo>
                <a:close/>
                <a:moveTo>
                  <a:pt x="1211" y="181"/>
                </a:moveTo>
                <a:lnTo>
                  <a:pt x="1217" y="170"/>
                </a:lnTo>
                <a:lnTo>
                  <a:pt x="1221" y="166"/>
                </a:lnTo>
                <a:lnTo>
                  <a:pt x="1223" y="165"/>
                </a:lnTo>
                <a:lnTo>
                  <a:pt x="1223" y="165"/>
                </a:lnTo>
                <a:lnTo>
                  <a:pt x="1231" y="156"/>
                </a:lnTo>
                <a:lnTo>
                  <a:pt x="1239" y="146"/>
                </a:lnTo>
                <a:lnTo>
                  <a:pt x="1246" y="136"/>
                </a:lnTo>
                <a:lnTo>
                  <a:pt x="1249" y="135"/>
                </a:lnTo>
                <a:lnTo>
                  <a:pt x="1253" y="134"/>
                </a:lnTo>
                <a:lnTo>
                  <a:pt x="1253" y="134"/>
                </a:lnTo>
                <a:lnTo>
                  <a:pt x="1245" y="142"/>
                </a:lnTo>
                <a:lnTo>
                  <a:pt x="1238" y="153"/>
                </a:lnTo>
                <a:lnTo>
                  <a:pt x="1231" y="165"/>
                </a:lnTo>
                <a:lnTo>
                  <a:pt x="1225" y="176"/>
                </a:lnTo>
                <a:lnTo>
                  <a:pt x="1225" y="176"/>
                </a:lnTo>
                <a:lnTo>
                  <a:pt x="1224" y="179"/>
                </a:lnTo>
                <a:lnTo>
                  <a:pt x="1220" y="181"/>
                </a:lnTo>
                <a:lnTo>
                  <a:pt x="1215" y="183"/>
                </a:lnTo>
                <a:lnTo>
                  <a:pt x="1214" y="183"/>
                </a:lnTo>
                <a:lnTo>
                  <a:pt x="1211" y="181"/>
                </a:lnTo>
                <a:lnTo>
                  <a:pt x="1211" y="181"/>
                </a:lnTo>
                <a:close/>
                <a:moveTo>
                  <a:pt x="1220" y="194"/>
                </a:moveTo>
                <a:lnTo>
                  <a:pt x="1220" y="194"/>
                </a:lnTo>
                <a:lnTo>
                  <a:pt x="1214" y="195"/>
                </a:lnTo>
                <a:lnTo>
                  <a:pt x="1208" y="197"/>
                </a:lnTo>
                <a:lnTo>
                  <a:pt x="1197" y="195"/>
                </a:lnTo>
                <a:lnTo>
                  <a:pt x="1197" y="195"/>
                </a:lnTo>
                <a:lnTo>
                  <a:pt x="1199" y="193"/>
                </a:lnTo>
                <a:lnTo>
                  <a:pt x="1201" y="193"/>
                </a:lnTo>
                <a:lnTo>
                  <a:pt x="1201" y="193"/>
                </a:lnTo>
                <a:lnTo>
                  <a:pt x="1210" y="193"/>
                </a:lnTo>
                <a:lnTo>
                  <a:pt x="1220" y="194"/>
                </a:lnTo>
                <a:lnTo>
                  <a:pt x="1220" y="194"/>
                </a:lnTo>
                <a:close/>
                <a:moveTo>
                  <a:pt x="1259" y="108"/>
                </a:moveTo>
                <a:lnTo>
                  <a:pt x="1259" y="108"/>
                </a:lnTo>
                <a:lnTo>
                  <a:pt x="1242" y="134"/>
                </a:lnTo>
                <a:lnTo>
                  <a:pt x="1234" y="145"/>
                </a:lnTo>
                <a:lnTo>
                  <a:pt x="1230" y="149"/>
                </a:lnTo>
                <a:lnTo>
                  <a:pt x="1224" y="152"/>
                </a:lnTo>
                <a:lnTo>
                  <a:pt x="1223" y="153"/>
                </a:lnTo>
                <a:lnTo>
                  <a:pt x="1201" y="180"/>
                </a:lnTo>
                <a:lnTo>
                  <a:pt x="1201" y="180"/>
                </a:lnTo>
                <a:lnTo>
                  <a:pt x="1241" y="108"/>
                </a:lnTo>
                <a:lnTo>
                  <a:pt x="1262" y="75"/>
                </a:lnTo>
                <a:lnTo>
                  <a:pt x="1282" y="41"/>
                </a:lnTo>
                <a:lnTo>
                  <a:pt x="1282" y="41"/>
                </a:lnTo>
                <a:lnTo>
                  <a:pt x="1286" y="52"/>
                </a:lnTo>
                <a:lnTo>
                  <a:pt x="1287" y="63"/>
                </a:lnTo>
                <a:lnTo>
                  <a:pt x="1286" y="73"/>
                </a:lnTo>
                <a:lnTo>
                  <a:pt x="1282" y="82"/>
                </a:lnTo>
                <a:lnTo>
                  <a:pt x="1277" y="90"/>
                </a:lnTo>
                <a:lnTo>
                  <a:pt x="1272" y="97"/>
                </a:lnTo>
                <a:lnTo>
                  <a:pt x="1265" y="104"/>
                </a:lnTo>
                <a:lnTo>
                  <a:pt x="1259" y="108"/>
                </a:lnTo>
                <a:lnTo>
                  <a:pt x="1259" y="108"/>
                </a:lnTo>
                <a:close/>
                <a:moveTo>
                  <a:pt x="1221" y="117"/>
                </a:moveTo>
                <a:lnTo>
                  <a:pt x="1221" y="117"/>
                </a:lnTo>
                <a:lnTo>
                  <a:pt x="1223" y="113"/>
                </a:lnTo>
                <a:lnTo>
                  <a:pt x="1224" y="108"/>
                </a:lnTo>
                <a:lnTo>
                  <a:pt x="1230" y="101"/>
                </a:lnTo>
                <a:lnTo>
                  <a:pt x="1230" y="101"/>
                </a:lnTo>
                <a:lnTo>
                  <a:pt x="1228" y="110"/>
                </a:lnTo>
                <a:lnTo>
                  <a:pt x="1225" y="114"/>
                </a:lnTo>
                <a:lnTo>
                  <a:pt x="1221" y="117"/>
                </a:lnTo>
                <a:lnTo>
                  <a:pt x="1221" y="117"/>
                </a:lnTo>
                <a:close/>
                <a:moveTo>
                  <a:pt x="1282" y="21"/>
                </a:moveTo>
                <a:lnTo>
                  <a:pt x="1282" y="21"/>
                </a:lnTo>
                <a:lnTo>
                  <a:pt x="1283" y="20"/>
                </a:lnTo>
                <a:lnTo>
                  <a:pt x="1284" y="21"/>
                </a:lnTo>
                <a:lnTo>
                  <a:pt x="1284" y="25"/>
                </a:lnTo>
                <a:lnTo>
                  <a:pt x="1284" y="37"/>
                </a:lnTo>
                <a:lnTo>
                  <a:pt x="1284" y="37"/>
                </a:lnTo>
                <a:lnTo>
                  <a:pt x="1282" y="35"/>
                </a:lnTo>
                <a:lnTo>
                  <a:pt x="1280" y="35"/>
                </a:lnTo>
                <a:lnTo>
                  <a:pt x="1276" y="37"/>
                </a:lnTo>
                <a:lnTo>
                  <a:pt x="1272" y="42"/>
                </a:lnTo>
                <a:lnTo>
                  <a:pt x="1272" y="42"/>
                </a:lnTo>
                <a:lnTo>
                  <a:pt x="1262" y="56"/>
                </a:lnTo>
                <a:lnTo>
                  <a:pt x="1258" y="63"/>
                </a:lnTo>
                <a:lnTo>
                  <a:pt x="1251" y="69"/>
                </a:lnTo>
                <a:lnTo>
                  <a:pt x="1251" y="69"/>
                </a:lnTo>
                <a:lnTo>
                  <a:pt x="1265" y="44"/>
                </a:lnTo>
                <a:lnTo>
                  <a:pt x="1272" y="31"/>
                </a:lnTo>
                <a:lnTo>
                  <a:pt x="1282" y="21"/>
                </a:lnTo>
                <a:lnTo>
                  <a:pt x="1282" y="21"/>
                </a:lnTo>
                <a:close/>
                <a:moveTo>
                  <a:pt x="1251" y="48"/>
                </a:moveTo>
                <a:lnTo>
                  <a:pt x="1251" y="48"/>
                </a:lnTo>
                <a:lnTo>
                  <a:pt x="1241" y="58"/>
                </a:lnTo>
                <a:lnTo>
                  <a:pt x="1231" y="70"/>
                </a:lnTo>
                <a:lnTo>
                  <a:pt x="1213" y="94"/>
                </a:lnTo>
                <a:lnTo>
                  <a:pt x="1213" y="94"/>
                </a:lnTo>
                <a:lnTo>
                  <a:pt x="1210" y="96"/>
                </a:lnTo>
                <a:lnTo>
                  <a:pt x="1208" y="97"/>
                </a:lnTo>
                <a:lnTo>
                  <a:pt x="1208" y="97"/>
                </a:lnTo>
                <a:lnTo>
                  <a:pt x="1210" y="89"/>
                </a:lnTo>
                <a:lnTo>
                  <a:pt x="1213" y="80"/>
                </a:lnTo>
                <a:lnTo>
                  <a:pt x="1217" y="72"/>
                </a:lnTo>
                <a:lnTo>
                  <a:pt x="1223" y="65"/>
                </a:lnTo>
                <a:lnTo>
                  <a:pt x="1228" y="59"/>
                </a:lnTo>
                <a:lnTo>
                  <a:pt x="1235" y="55"/>
                </a:lnTo>
                <a:lnTo>
                  <a:pt x="1244" y="51"/>
                </a:lnTo>
                <a:lnTo>
                  <a:pt x="1251" y="48"/>
                </a:lnTo>
                <a:lnTo>
                  <a:pt x="1251" y="48"/>
                </a:lnTo>
                <a:close/>
                <a:moveTo>
                  <a:pt x="1197" y="82"/>
                </a:moveTo>
                <a:lnTo>
                  <a:pt x="1197" y="82"/>
                </a:lnTo>
                <a:lnTo>
                  <a:pt x="1200" y="79"/>
                </a:lnTo>
                <a:lnTo>
                  <a:pt x="1203" y="77"/>
                </a:lnTo>
                <a:lnTo>
                  <a:pt x="1203" y="77"/>
                </a:lnTo>
                <a:lnTo>
                  <a:pt x="1206" y="76"/>
                </a:lnTo>
                <a:lnTo>
                  <a:pt x="1207" y="76"/>
                </a:lnTo>
                <a:lnTo>
                  <a:pt x="1207" y="77"/>
                </a:lnTo>
                <a:lnTo>
                  <a:pt x="1207" y="79"/>
                </a:lnTo>
                <a:lnTo>
                  <a:pt x="1201" y="86"/>
                </a:lnTo>
                <a:lnTo>
                  <a:pt x="1201" y="86"/>
                </a:lnTo>
                <a:lnTo>
                  <a:pt x="1200" y="93"/>
                </a:lnTo>
                <a:lnTo>
                  <a:pt x="1196" y="99"/>
                </a:lnTo>
                <a:lnTo>
                  <a:pt x="1193" y="104"/>
                </a:lnTo>
                <a:lnTo>
                  <a:pt x="1190" y="111"/>
                </a:lnTo>
                <a:lnTo>
                  <a:pt x="1190" y="111"/>
                </a:lnTo>
                <a:lnTo>
                  <a:pt x="1189" y="106"/>
                </a:lnTo>
                <a:lnTo>
                  <a:pt x="1190" y="96"/>
                </a:lnTo>
                <a:lnTo>
                  <a:pt x="1192" y="87"/>
                </a:lnTo>
                <a:lnTo>
                  <a:pt x="1194" y="83"/>
                </a:lnTo>
                <a:lnTo>
                  <a:pt x="1197" y="82"/>
                </a:lnTo>
                <a:lnTo>
                  <a:pt x="1197" y="82"/>
                </a:lnTo>
                <a:close/>
                <a:moveTo>
                  <a:pt x="1187" y="131"/>
                </a:moveTo>
                <a:lnTo>
                  <a:pt x="1187" y="131"/>
                </a:lnTo>
                <a:lnTo>
                  <a:pt x="1192" y="124"/>
                </a:lnTo>
                <a:lnTo>
                  <a:pt x="1199" y="115"/>
                </a:lnTo>
                <a:lnTo>
                  <a:pt x="1214" y="101"/>
                </a:lnTo>
                <a:lnTo>
                  <a:pt x="1214" y="101"/>
                </a:lnTo>
                <a:lnTo>
                  <a:pt x="1208" y="113"/>
                </a:lnTo>
                <a:lnTo>
                  <a:pt x="1201" y="124"/>
                </a:lnTo>
                <a:lnTo>
                  <a:pt x="1194" y="138"/>
                </a:lnTo>
                <a:lnTo>
                  <a:pt x="1193" y="143"/>
                </a:lnTo>
                <a:lnTo>
                  <a:pt x="1193" y="151"/>
                </a:lnTo>
                <a:lnTo>
                  <a:pt x="1193" y="151"/>
                </a:lnTo>
                <a:lnTo>
                  <a:pt x="1197" y="149"/>
                </a:lnTo>
                <a:lnTo>
                  <a:pt x="1200" y="146"/>
                </a:lnTo>
                <a:lnTo>
                  <a:pt x="1206" y="139"/>
                </a:lnTo>
                <a:lnTo>
                  <a:pt x="1211" y="132"/>
                </a:lnTo>
                <a:lnTo>
                  <a:pt x="1217" y="127"/>
                </a:lnTo>
                <a:lnTo>
                  <a:pt x="1217" y="127"/>
                </a:lnTo>
                <a:lnTo>
                  <a:pt x="1214" y="122"/>
                </a:lnTo>
                <a:lnTo>
                  <a:pt x="1214" y="121"/>
                </a:lnTo>
                <a:lnTo>
                  <a:pt x="1215" y="121"/>
                </a:lnTo>
                <a:lnTo>
                  <a:pt x="1218" y="121"/>
                </a:lnTo>
                <a:lnTo>
                  <a:pt x="1221" y="124"/>
                </a:lnTo>
                <a:lnTo>
                  <a:pt x="1190" y="180"/>
                </a:lnTo>
                <a:lnTo>
                  <a:pt x="1190" y="180"/>
                </a:lnTo>
                <a:lnTo>
                  <a:pt x="1187" y="169"/>
                </a:lnTo>
                <a:lnTo>
                  <a:pt x="1185" y="156"/>
                </a:lnTo>
                <a:lnTo>
                  <a:pt x="1185" y="143"/>
                </a:lnTo>
                <a:lnTo>
                  <a:pt x="1187" y="131"/>
                </a:lnTo>
                <a:lnTo>
                  <a:pt x="1187" y="131"/>
                </a:lnTo>
                <a:close/>
                <a:moveTo>
                  <a:pt x="1106" y="190"/>
                </a:moveTo>
                <a:lnTo>
                  <a:pt x="1175" y="191"/>
                </a:lnTo>
                <a:lnTo>
                  <a:pt x="1175" y="191"/>
                </a:lnTo>
                <a:lnTo>
                  <a:pt x="1168" y="194"/>
                </a:lnTo>
                <a:lnTo>
                  <a:pt x="1161" y="194"/>
                </a:lnTo>
                <a:lnTo>
                  <a:pt x="1142" y="194"/>
                </a:lnTo>
                <a:lnTo>
                  <a:pt x="1124" y="193"/>
                </a:lnTo>
                <a:lnTo>
                  <a:pt x="1109" y="191"/>
                </a:lnTo>
                <a:lnTo>
                  <a:pt x="1109" y="191"/>
                </a:lnTo>
                <a:lnTo>
                  <a:pt x="1106" y="190"/>
                </a:lnTo>
                <a:lnTo>
                  <a:pt x="1106" y="190"/>
                </a:lnTo>
                <a:lnTo>
                  <a:pt x="1102" y="191"/>
                </a:lnTo>
                <a:lnTo>
                  <a:pt x="1097" y="193"/>
                </a:lnTo>
                <a:lnTo>
                  <a:pt x="1097" y="193"/>
                </a:lnTo>
                <a:lnTo>
                  <a:pt x="1075" y="191"/>
                </a:lnTo>
                <a:lnTo>
                  <a:pt x="1064" y="191"/>
                </a:lnTo>
                <a:lnTo>
                  <a:pt x="1054" y="190"/>
                </a:lnTo>
                <a:lnTo>
                  <a:pt x="1106" y="190"/>
                </a:lnTo>
                <a:close/>
                <a:moveTo>
                  <a:pt x="836" y="193"/>
                </a:moveTo>
                <a:lnTo>
                  <a:pt x="836" y="193"/>
                </a:lnTo>
                <a:lnTo>
                  <a:pt x="1072" y="202"/>
                </a:lnTo>
                <a:lnTo>
                  <a:pt x="1308" y="215"/>
                </a:lnTo>
                <a:lnTo>
                  <a:pt x="1308" y="215"/>
                </a:lnTo>
                <a:lnTo>
                  <a:pt x="1303" y="135"/>
                </a:lnTo>
                <a:lnTo>
                  <a:pt x="1296" y="54"/>
                </a:lnTo>
                <a:lnTo>
                  <a:pt x="1296" y="54"/>
                </a:lnTo>
                <a:lnTo>
                  <a:pt x="1296" y="45"/>
                </a:lnTo>
                <a:lnTo>
                  <a:pt x="1297" y="37"/>
                </a:lnTo>
                <a:lnTo>
                  <a:pt x="1297" y="37"/>
                </a:lnTo>
                <a:lnTo>
                  <a:pt x="1301" y="55"/>
                </a:lnTo>
                <a:lnTo>
                  <a:pt x="1304" y="73"/>
                </a:lnTo>
                <a:lnTo>
                  <a:pt x="1308" y="114"/>
                </a:lnTo>
                <a:lnTo>
                  <a:pt x="1310" y="153"/>
                </a:lnTo>
                <a:lnTo>
                  <a:pt x="1312" y="194"/>
                </a:lnTo>
                <a:lnTo>
                  <a:pt x="1312" y="194"/>
                </a:lnTo>
                <a:lnTo>
                  <a:pt x="1311" y="194"/>
                </a:lnTo>
                <a:lnTo>
                  <a:pt x="1310" y="194"/>
                </a:lnTo>
                <a:lnTo>
                  <a:pt x="1310" y="200"/>
                </a:lnTo>
                <a:lnTo>
                  <a:pt x="1312" y="207"/>
                </a:lnTo>
                <a:lnTo>
                  <a:pt x="1315" y="208"/>
                </a:lnTo>
                <a:lnTo>
                  <a:pt x="1318" y="210"/>
                </a:lnTo>
                <a:lnTo>
                  <a:pt x="1318" y="210"/>
                </a:lnTo>
                <a:lnTo>
                  <a:pt x="1322" y="210"/>
                </a:lnTo>
                <a:lnTo>
                  <a:pt x="1325" y="208"/>
                </a:lnTo>
                <a:lnTo>
                  <a:pt x="1326" y="205"/>
                </a:lnTo>
                <a:lnTo>
                  <a:pt x="1328" y="202"/>
                </a:lnTo>
                <a:lnTo>
                  <a:pt x="1328" y="202"/>
                </a:lnTo>
                <a:lnTo>
                  <a:pt x="1324" y="155"/>
                </a:lnTo>
                <a:lnTo>
                  <a:pt x="1319" y="107"/>
                </a:lnTo>
                <a:lnTo>
                  <a:pt x="1317" y="83"/>
                </a:lnTo>
                <a:lnTo>
                  <a:pt x="1314" y="61"/>
                </a:lnTo>
                <a:lnTo>
                  <a:pt x="1310" y="38"/>
                </a:lnTo>
                <a:lnTo>
                  <a:pt x="1304" y="18"/>
                </a:lnTo>
                <a:lnTo>
                  <a:pt x="1304" y="18"/>
                </a:lnTo>
                <a:lnTo>
                  <a:pt x="1350" y="48"/>
                </a:lnTo>
                <a:lnTo>
                  <a:pt x="1400" y="76"/>
                </a:lnTo>
                <a:lnTo>
                  <a:pt x="1450" y="103"/>
                </a:lnTo>
                <a:lnTo>
                  <a:pt x="1501" y="128"/>
                </a:lnTo>
                <a:lnTo>
                  <a:pt x="1602" y="177"/>
                </a:lnTo>
                <a:lnTo>
                  <a:pt x="1653" y="204"/>
                </a:lnTo>
                <a:lnTo>
                  <a:pt x="1702" y="232"/>
                </a:lnTo>
                <a:lnTo>
                  <a:pt x="1702" y="232"/>
                </a:lnTo>
                <a:lnTo>
                  <a:pt x="1734" y="249"/>
                </a:lnTo>
                <a:lnTo>
                  <a:pt x="1769" y="266"/>
                </a:lnTo>
                <a:lnTo>
                  <a:pt x="1806" y="283"/>
                </a:lnTo>
                <a:lnTo>
                  <a:pt x="1841" y="301"/>
                </a:lnTo>
                <a:lnTo>
                  <a:pt x="1841" y="301"/>
                </a:lnTo>
                <a:lnTo>
                  <a:pt x="1779" y="340"/>
                </a:lnTo>
                <a:lnTo>
                  <a:pt x="1717" y="381"/>
                </a:lnTo>
                <a:lnTo>
                  <a:pt x="1596" y="464"/>
                </a:lnTo>
                <a:lnTo>
                  <a:pt x="1475" y="545"/>
                </a:lnTo>
                <a:lnTo>
                  <a:pt x="1414" y="586"/>
                </a:lnTo>
                <a:lnTo>
                  <a:pt x="1350" y="624"/>
                </a:lnTo>
                <a:lnTo>
                  <a:pt x="1350" y="624"/>
                </a:lnTo>
                <a:lnTo>
                  <a:pt x="1346" y="625"/>
                </a:lnTo>
                <a:lnTo>
                  <a:pt x="1342" y="625"/>
                </a:lnTo>
                <a:lnTo>
                  <a:pt x="1339" y="623"/>
                </a:lnTo>
                <a:lnTo>
                  <a:pt x="1338" y="618"/>
                </a:lnTo>
                <a:lnTo>
                  <a:pt x="1338" y="618"/>
                </a:lnTo>
                <a:lnTo>
                  <a:pt x="1334" y="583"/>
                </a:lnTo>
                <a:lnTo>
                  <a:pt x="1326" y="550"/>
                </a:lnTo>
                <a:lnTo>
                  <a:pt x="1321" y="514"/>
                </a:lnTo>
                <a:lnTo>
                  <a:pt x="1319" y="496"/>
                </a:lnTo>
                <a:lnTo>
                  <a:pt x="1318" y="478"/>
                </a:lnTo>
                <a:lnTo>
                  <a:pt x="1318" y="478"/>
                </a:lnTo>
                <a:lnTo>
                  <a:pt x="1317" y="472"/>
                </a:lnTo>
                <a:lnTo>
                  <a:pt x="1312" y="468"/>
                </a:lnTo>
                <a:lnTo>
                  <a:pt x="1308" y="465"/>
                </a:lnTo>
                <a:lnTo>
                  <a:pt x="1300" y="464"/>
                </a:lnTo>
                <a:lnTo>
                  <a:pt x="1300" y="464"/>
                </a:lnTo>
                <a:lnTo>
                  <a:pt x="1182" y="460"/>
                </a:lnTo>
                <a:lnTo>
                  <a:pt x="1062" y="455"/>
                </a:lnTo>
                <a:lnTo>
                  <a:pt x="943" y="454"/>
                </a:lnTo>
                <a:lnTo>
                  <a:pt x="885" y="454"/>
                </a:lnTo>
                <a:lnTo>
                  <a:pt x="826" y="455"/>
                </a:lnTo>
                <a:lnTo>
                  <a:pt x="826" y="455"/>
                </a:lnTo>
                <a:lnTo>
                  <a:pt x="798" y="460"/>
                </a:lnTo>
                <a:lnTo>
                  <a:pt x="770" y="462"/>
                </a:lnTo>
                <a:lnTo>
                  <a:pt x="742" y="464"/>
                </a:lnTo>
                <a:lnTo>
                  <a:pt x="714" y="464"/>
                </a:lnTo>
                <a:lnTo>
                  <a:pt x="656" y="462"/>
                </a:lnTo>
                <a:lnTo>
                  <a:pt x="599" y="458"/>
                </a:lnTo>
                <a:lnTo>
                  <a:pt x="483" y="448"/>
                </a:lnTo>
                <a:lnTo>
                  <a:pt x="426" y="443"/>
                </a:lnTo>
                <a:lnTo>
                  <a:pt x="368" y="440"/>
                </a:lnTo>
                <a:lnTo>
                  <a:pt x="181" y="439"/>
                </a:lnTo>
                <a:lnTo>
                  <a:pt x="181" y="439"/>
                </a:lnTo>
                <a:lnTo>
                  <a:pt x="178" y="440"/>
                </a:lnTo>
                <a:lnTo>
                  <a:pt x="177" y="441"/>
                </a:lnTo>
                <a:lnTo>
                  <a:pt x="176" y="446"/>
                </a:lnTo>
                <a:lnTo>
                  <a:pt x="176" y="450"/>
                </a:lnTo>
                <a:lnTo>
                  <a:pt x="176" y="450"/>
                </a:lnTo>
                <a:lnTo>
                  <a:pt x="163" y="392"/>
                </a:lnTo>
                <a:lnTo>
                  <a:pt x="150" y="333"/>
                </a:lnTo>
                <a:lnTo>
                  <a:pt x="139" y="274"/>
                </a:lnTo>
                <a:lnTo>
                  <a:pt x="129" y="214"/>
                </a:lnTo>
                <a:lnTo>
                  <a:pt x="129" y="214"/>
                </a:lnTo>
                <a:lnTo>
                  <a:pt x="131" y="218"/>
                </a:lnTo>
                <a:lnTo>
                  <a:pt x="132" y="219"/>
                </a:lnTo>
                <a:lnTo>
                  <a:pt x="133" y="219"/>
                </a:lnTo>
                <a:lnTo>
                  <a:pt x="133" y="218"/>
                </a:lnTo>
                <a:lnTo>
                  <a:pt x="133" y="212"/>
                </a:lnTo>
                <a:lnTo>
                  <a:pt x="132" y="210"/>
                </a:lnTo>
                <a:lnTo>
                  <a:pt x="131" y="208"/>
                </a:lnTo>
                <a:lnTo>
                  <a:pt x="131" y="208"/>
                </a:lnTo>
                <a:lnTo>
                  <a:pt x="219" y="205"/>
                </a:lnTo>
                <a:lnTo>
                  <a:pt x="306" y="202"/>
                </a:lnTo>
                <a:lnTo>
                  <a:pt x="481" y="194"/>
                </a:lnTo>
                <a:lnTo>
                  <a:pt x="569" y="191"/>
                </a:lnTo>
                <a:lnTo>
                  <a:pt x="656" y="190"/>
                </a:lnTo>
                <a:lnTo>
                  <a:pt x="746" y="190"/>
                </a:lnTo>
                <a:lnTo>
                  <a:pt x="836" y="193"/>
                </a:lnTo>
                <a:lnTo>
                  <a:pt x="836" y="193"/>
                </a:lnTo>
                <a:close/>
                <a:moveTo>
                  <a:pt x="126" y="201"/>
                </a:moveTo>
                <a:lnTo>
                  <a:pt x="126" y="201"/>
                </a:lnTo>
                <a:lnTo>
                  <a:pt x="129" y="200"/>
                </a:lnTo>
                <a:lnTo>
                  <a:pt x="133" y="200"/>
                </a:lnTo>
                <a:lnTo>
                  <a:pt x="135" y="201"/>
                </a:lnTo>
                <a:lnTo>
                  <a:pt x="135" y="202"/>
                </a:lnTo>
                <a:lnTo>
                  <a:pt x="133" y="204"/>
                </a:lnTo>
                <a:lnTo>
                  <a:pt x="133" y="204"/>
                </a:lnTo>
                <a:lnTo>
                  <a:pt x="129" y="205"/>
                </a:lnTo>
                <a:lnTo>
                  <a:pt x="126" y="204"/>
                </a:lnTo>
                <a:lnTo>
                  <a:pt x="125" y="204"/>
                </a:lnTo>
                <a:lnTo>
                  <a:pt x="125" y="204"/>
                </a:lnTo>
                <a:lnTo>
                  <a:pt x="126" y="201"/>
                </a:lnTo>
                <a:lnTo>
                  <a:pt x="126" y="201"/>
                </a:lnTo>
                <a:close/>
                <a:moveTo>
                  <a:pt x="108" y="308"/>
                </a:moveTo>
                <a:lnTo>
                  <a:pt x="108" y="308"/>
                </a:lnTo>
                <a:lnTo>
                  <a:pt x="91" y="330"/>
                </a:lnTo>
                <a:lnTo>
                  <a:pt x="74" y="353"/>
                </a:lnTo>
                <a:lnTo>
                  <a:pt x="59" y="377"/>
                </a:lnTo>
                <a:lnTo>
                  <a:pt x="45" y="401"/>
                </a:lnTo>
                <a:lnTo>
                  <a:pt x="45" y="401"/>
                </a:lnTo>
                <a:lnTo>
                  <a:pt x="44" y="403"/>
                </a:lnTo>
                <a:lnTo>
                  <a:pt x="44" y="405"/>
                </a:lnTo>
                <a:lnTo>
                  <a:pt x="73" y="371"/>
                </a:lnTo>
                <a:lnTo>
                  <a:pt x="73" y="371"/>
                </a:lnTo>
                <a:lnTo>
                  <a:pt x="63" y="387"/>
                </a:lnTo>
                <a:lnTo>
                  <a:pt x="55" y="403"/>
                </a:lnTo>
                <a:lnTo>
                  <a:pt x="35" y="437"/>
                </a:lnTo>
                <a:lnTo>
                  <a:pt x="35" y="437"/>
                </a:lnTo>
                <a:lnTo>
                  <a:pt x="34" y="440"/>
                </a:lnTo>
                <a:lnTo>
                  <a:pt x="31" y="443"/>
                </a:lnTo>
                <a:lnTo>
                  <a:pt x="29" y="443"/>
                </a:lnTo>
                <a:lnTo>
                  <a:pt x="28" y="441"/>
                </a:lnTo>
                <a:lnTo>
                  <a:pt x="28" y="437"/>
                </a:lnTo>
                <a:lnTo>
                  <a:pt x="28" y="437"/>
                </a:lnTo>
                <a:lnTo>
                  <a:pt x="29" y="430"/>
                </a:lnTo>
                <a:lnTo>
                  <a:pt x="31" y="422"/>
                </a:lnTo>
                <a:lnTo>
                  <a:pt x="34" y="416"/>
                </a:lnTo>
                <a:lnTo>
                  <a:pt x="39" y="410"/>
                </a:lnTo>
                <a:lnTo>
                  <a:pt x="39" y="410"/>
                </a:lnTo>
                <a:lnTo>
                  <a:pt x="38" y="408"/>
                </a:lnTo>
                <a:lnTo>
                  <a:pt x="38" y="403"/>
                </a:lnTo>
                <a:lnTo>
                  <a:pt x="36" y="402"/>
                </a:lnTo>
                <a:lnTo>
                  <a:pt x="35" y="406"/>
                </a:lnTo>
                <a:lnTo>
                  <a:pt x="35" y="406"/>
                </a:lnTo>
                <a:lnTo>
                  <a:pt x="29" y="415"/>
                </a:lnTo>
                <a:lnTo>
                  <a:pt x="25" y="423"/>
                </a:lnTo>
                <a:lnTo>
                  <a:pt x="25" y="423"/>
                </a:lnTo>
                <a:lnTo>
                  <a:pt x="32" y="405"/>
                </a:lnTo>
                <a:lnTo>
                  <a:pt x="41" y="388"/>
                </a:lnTo>
                <a:lnTo>
                  <a:pt x="59" y="354"/>
                </a:lnTo>
                <a:lnTo>
                  <a:pt x="79" y="322"/>
                </a:lnTo>
                <a:lnTo>
                  <a:pt x="100" y="291"/>
                </a:lnTo>
                <a:lnTo>
                  <a:pt x="100" y="291"/>
                </a:lnTo>
                <a:lnTo>
                  <a:pt x="105" y="284"/>
                </a:lnTo>
                <a:lnTo>
                  <a:pt x="111" y="276"/>
                </a:lnTo>
                <a:lnTo>
                  <a:pt x="115" y="269"/>
                </a:lnTo>
                <a:lnTo>
                  <a:pt x="118" y="260"/>
                </a:lnTo>
                <a:lnTo>
                  <a:pt x="118" y="260"/>
                </a:lnTo>
                <a:lnTo>
                  <a:pt x="122" y="267"/>
                </a:lnTo>
                <a:lnTo>
                  <a:pt x="124" y="274"/>
                </a:lnTo>
                <a:lnTo>
                  <a:pt x="125" y="281"/>
                </a:lnTo>
                <a:lnTo>
                  <a:pt x="124" y="288"/>
                </a:lnTo>
                <a:lnTo>
                  <a:pt x="121" y="294"/>
                </a:lnTo>
                <a:lnTo>
                  <a:pt x="118" y="299"/>
                </a:lnTo>
                <a:lnTo>
                  <a:pt x="114" y="305"/>
                </a:lnTo>
                <a:lnTo>
                  <a:pt x="108" y="308"/>
                </a:lnTo>
                <a:lnTo>
                  <a:pt x="108" y="308"/>
                </a:lnTo>
                <a:close/>
                <a:moveTo>
                  <a:pt x="111" y="211"/>
                </a:moveTo>
                <a:lnTo>
                  <a:pt x="111" y="211"/>
                </a:lnTo>
                <a:lnTo>
                  <a:pt x="112" y="208"/>
                </a:lnTo>
                <a:lnTo>
                  <a:pt x="114" y="208"/>
                </a:lnTo>
                <a:lnTo>
                  <a:pt x="115" y="208"/>
                </a:lnTo>
                <a:lnTo>
                  <a:pt x="115" y="210"/>
                </a:lnTo>
                <a:lnTo>
                  <a:pt x="115" y="212"/>
                </a:lnTo>
                <a:lnTo>
                  <a:pt x="114" y="214"/>
                </a:lnTo>
                <a:lnTo>
                  <a:pt x="111" y="214"/>
                </a:lnTo>
                <a:lnTo>
                  <a:pt x="111" y="214"/>
                </a:lnTo>
                <a:lnTo>
                  <a:pt x="117" y="229"/>
                </a:lnTo>
                <a:lnTo>
                  <a:pt x="118" y="236"/>
                </a:lnTo>
                <a:lnTo>
                  <a:pt x="117" y="243"/>
                </a:lnTo>
                <a:lnTo>
                  <a:pt x="117" y="243"/>
                </a:lnTo>
                <a:lnTo>
                  <a:pt x="114" y="247"/>
                </a:lnTo>
                <a:lnTo>
                  <a:pt x="110" y="252"/>
                </a:lnTo>
                <a:lnTo>
                  <a:pt x="100" y="259"/>
                </a:lnTo>
                <a:lnTo>
                  <a:pt x="100" y="259"/>
                </a:lnTo>
                <a:lnTo>
                  <a:pt x="103" y="252"/>
                </a:lnTo>
                <a:lnTo>
                  <a:pt x="104" y="246"/>
                </a:lnTo>
                <a:lnTo>
                  <a:pt x="105" y="238"/>
                </a:lnTo>
                <a:lnTo>
                  <a:pt x="105" y="238"/>
                </a:lnTo>
                <a:lnTo>
                  <a:pt x="56" y="305"/>
                </a:lnTo>
                <a:lnTo>
                  <a:pt x="34" y="337"/>
                </a:lnTo>
                <a:lnTo>
                  <a:pt x="13" y="371"/>
                </a:lnTo>
                <a:lnTo>
                  <a:pt x="13" y="371"/>
                </a:lnTo>
                <a:lnTo>
                  <a:pt x="24" y="350"/>
                </a:lnTo>
                <a:lnTo>
                  <a:pt x="35" y="329"/>
                </a:lnTo>
                <a:lnTo>
                  <a:pt x="59" y="290"/>
                </a:lnTo>
                <a:lnTo>
                  <a:pt x="111" y="211"/>
                </a:lnTo>
                <a:lnTo>
                  <a:pt x="111" y="211"/>
                </a:lnTo>
                <a:close/>
              </a:path>
            </a:pathLst>
          </a:custGeom>
          <a:solidFill>
            <a:srgbClr val="FF0000"/>
          </a:solid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dirty="0">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endParaRPr>
          </a:p>
        </p:txBody>
      </p:sp>
      <p:grpSp>
        <p:nvGrpSpPr>
          <p:cNvPr id="48" name="群組 47">
            <a:extLst>
              <a:ext uri="{FF2B5EF4-FFF2-40B4-BE49-F238E27FC236}">
                <a16:creationId xmlns:a16="http://schemas.microsoft.com/office/drawing/2014/main" id="{4B75AA27-6D40-4C6F-9A7E-6AEAD0761A72}"/>
              </a:ext>
            </a:extLst>
          </p:cNvPr>
          <p:cNvGrpSpPr/>
          <p:nvPr/>
        </p:nvGrpSpPr>
        <p:grpSpPr>
          <a:xfrm>
            <a:off x="7230567" y="2483700"/>
            <a:ext cx="561365" cy="561365"/>
            <a:chOff x="2114313" y="1870759"/>
            <a:chExt cx="608575" cy="608575"/>
          </a:xfrm>
        </p:grpSpPr>
        <p:sp>
          <p:nvSpPr>
            <p:cNvPr id="49" name="Oval 315">
              <a:extLst>
                <a:ext uri="{FF2B5EF4-FFF2-40B4-BE49-F238E27FC236}">
                  <a16:creationId xmlns:a16="http://schemas.microsoft.com/office/drawing/2014/main" id="{DC66D009-9918-47D8-BC91-8E3F5E982560}"/>
                </a:ext>
              </a:extLst>
            </p:cNvPr>
            <p:cNvSpPr>
              <a:spLocks noChangeArrowheads="1"/>
            </p:cNvSpPr>
            <p:nvPr/>
          </p:nvSpPr>
          <p:spPr bwMode="auto">
            <a:xfrm>
              <a:off x="2114313" y="1870759"/>
              <a:ext cx="608575" cy="60857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5210" tIns="57605" rIns="115210" bIns="57605" numCol="1" anchor="t" anchorCtr="0" compatLnSpc="1">
              <a:prstTxWarp prst="textNoShape">
                <a:avLst/>
              </a:prstTxWarp>
            </a:bodyPr>
            <a:lstStyle/>
            <a:p>
              <a:pPr defTabSz="1152144">
                <a:defRPr/>
              </a:pPr>
              <a:endParaRPr lang="zh-CN" altLang="en-US" sz="2268" kern="0">
                <a:solidFill>
                  <a:sysClr val="windowText" lastClr="000000"/>
                </a:solidFill>
              </a:endParaRPr>
            </a:p>
          </p:txBody>
        </p:sp>
        <p:sp>
          <p:nvSpPr>
            <p:cNvPr id="50" name="Freeform 316">
              <a:extLst>
                <a:ext uri="{FF2B5EF4-FFF2-40B4-BE49-F238E27FC236}">
                  <a16:creationId xmlns:a16="http://schemas.microsoft.com/office/drawing/2014/main" id="{B0BB4C3B-A37E-411D-AF72-F1E81AABC738}"/>
                </a:ext>
              </a:extLst>
            </p:cNvPr>
            <p:cNvSpPr>
              <a:spLocks/>
            </p:cNvSpPr>
            <p:nvPr/>
          </p:nvSpPr>
          <p:spPr bwMode="auto">
            <a:xfrm>
              <a:off x="2376401" y="2116559"/>
              <a:ext cx="342046" cy="350931"/>
            </a:xfrm>
            <a:custGeom>
              <a:avLst/>
              <a:gdLst>
                <a:gd name="T0" fmla="*/ 54 w 144"/>
                <a:gd name="T1" fmla="*/ 148 h 148"/>
                <a:gd name="T2" fmla="*/ 144 w 144"/>
                <a:gd name="T3" fmla="*/ 50 h 148"/>
                <a:gd name="T4" fmla="*/ 94 w 144"/>
                <a:gd name="T5" fmla="*/ 0 h 148"/>
                <a:gd name="T6" fmla="*/ 0 w 144"/>
                <a:gd name="T7" fmla="*/ 94 h 148"/>
                <a:gd name="T8" fmla="*/ 54 w 144"/>
                <a:gd name="T9" fmla="*/ 148 h 148"/>
              </a:gdLst>
              <a:ahLst/>
              <a:cxnLst>
                <a:cxn ang="0">
                  <a:pos x="T0" y="T1"/>
                </a:cxn>
                <a:cxn ang="0">
                  <a:pos x="T2" y="T3"/>
                </a:cxn>
                <a:cxn ang="0">
                  <a:pos x="T4" y="T5"/>
                </a:cxn>
                <a:cxn ang="0">
                  <a:pos x="T6" y="T7"/>
                </a:cxn>
                <a:cxn ang="0">
                  <a:pos x="T8" y="T9"/>
                </a:cxn>
              </a:cxnLst>
              <a:rect l="0" t="0" r="r" b="b"/>
              <a:pathLst>
                <a:path w="144" h="148">
                  <a:moveTo>
                    <a:pt x="54" y="148"/>
                  </a:moveTo>
                  <a:cubicBezTo>
                    <a:pt x="100" y="134"/>
                    <a:pt x="134" y="97"/>
                    <a:pt x="144" y="50"/>
                  </a:cubicBezTo>
                  <a:cubicBezTo>
                    <a:pt x="94" y="0"/>
                    <a:pt x="94" y="0"/>
                    <a:pt x="94" y="0"/>
                  </a:cubicBezTo>
                  <a:cubicBezTo>
                    <a:pt x="0" y="94"/>
                    <a:pt x="0" y="94"/>
                    <a:pt x="0" y="94"/>
                  </a:cubicBezTo>
                  <a:lnTo>
                    <a:pt x="54" y="148"/>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5210" tIns="57605" rIns="115210" bIns="57605" numCol="1" anchor="t" anchorCtr="0" compatLnSpc="1">
              <a:prstTxWarp prst="textNoShape">
                <a:avLst/>
              </a:prstTxWarp>
            </a:bodyPr>
            <a:lstStyle/>
            <a:p>
              <a:pPr defTabSz="1152144">
                <a:defRPr/>
              </a:pPr>
              <a:endParaRPr lang="zh-CN" altLang="en-US" sz="2268" kern="0">
                <a:solidFill>
                  <a:sysClr val="windowText" lastClr="000000"/>
                </a:solidFill>
              </a:endParaRPr>
            </a:p>
          </p:txBody>
        </p:sp>
        <p:sp>
          <p:nvSpPr>
            <p:cNvPr id="51" name="Freeform 317">
              <a:extLst>
                <a:ext uri="{FF2B5EF4-FFF2-40B4-BE49-F238E27FC236}">
                  <a16:creationId xmlns:a16="http://schemas.microsoft.com/office/drawing/2014/main" id="{8380F31A-3E2D-4FE4-A73C-5F8BEA8AC771}"/>
                </a:ext>
              </a:extLst>
            </p:cNvPr>
            <p:cNvSpPr>
              <a:spLocks/>
            </p:cNvSpPr>
            <p:nvPr/>
          </p:nvSpPr>
          <p:spPr bwMode="auto">
            <a:xfrm>
              <a:off x="2238694" y="2057330"/>
              <a:ext cx="359815" cy="282818"/>
            </a:xfrm>
            <a:custGeom>
              <a:avLst/>
              <a:gdLst>
                <a:gd name="T0" fmla="*/ 203 w 243"/>
                <a:gd name="T1" fmla="*/ 0 h 191"/>
                <a:gd name="T2" fmla="*/ 93 w 243"/>
                <a:gd name="T3" fmla="*/ 110 h 191"/>
                <a:gd name="T4" fmla="*/ 40 w 243"/>
                <a:gd name="T5" fmla="*/ 56 h 191"/>
                <a:gd name="T6" fmla="*/ 0 w 243"/>
                <a:gd name="T7" fmla="*/ 96 h 191"/>
                <a:gd name="T8" fmla="*/ 93 w 243"/>
                <a:gd name="T9" fmla="*/ 191 h 191"/>
                <a:gd name="T10" fmla="*/ 243 w 243"/>
                <a:gd name="T11" fmla="*/ 40 h 191"/>
                <a:gd name="T12" fmla="*/ 203 w 243"/>
                <a:gd name="T13" fmla="*/ 0 h 191"/>
              </a:gdLst>
              <a:ahLst/>
              <a:cxnLst>
                <a:cxn ang="0">
                  <a:pos x="T0" y="T1"/>
                </a:cxn>
                <a:cxn ang="0">
                  <a:pos x="T2" y="T3"/>
                </a:cxn>
                <a:cxn ang="0">
                  <a:pos x="T4" y="T5"/>
                </a:cxn>
                <a:cxn ang="0">
                  <a:pos x="T6" y="T7"/>
                </a:cxn>
                <a:cxn ang="0">
                  <a:pos x="T8" y="T9"/>
                </a:cxn>
                <a:cxn ang="0">
                  <a:pos x="T10" y="T11"/>
                </a:cxn>
                <a:cxn ang="0">
                  <a:pos x="T12" y="T13"/>
                </a:cxn>
              </a:cxnLst>
              <a:rect l="0" t="0" r="r" b="b"/>
              <a:pathLst>
                <a:path w="243" h="191">
                  <a:moveTo>
                    <a:pt x="203" y="0"/>
                  </a:moveTo>
                  <a:lnTo>
                    <a:pt x="93" y="110"/>
                  </a:lnTo>
                  <a:lnTo>
                    <a:pt x="40" y="56"/>
                  </a:lnTo>
                  <a:lnTo>
                    <a:pt x="0" y="96"/>
                  </a:lnTo>
                  <a:lnTo>
                    <a:pt x="93" y="191"/>
                  </a:lnTo>
                  <a:lnTo>
                    <a:pt x="243" y="40"/>
                  </a:lnTo>
                  <a:lnTo>
                    <a:pt x="203" y="0"/>
                  </a:lnTo>
                  <a:close/>
                </a:path>
              </a:pathLst>
            </a:custGeom>
            <a:solidFill>
              <a:srgbClr val="F5F7FA"/>
            </a:solidFill>
            <a:ln w="9525">
              <a:solidFill>
                <a:srgbClr val="000000"/>
              </a:solidFill>
              <a:round/>
              <a:headEnd/>
              <a:tailEnd/>
            </a:ln>
          </p:spPr>
          <p:txBody>
            <a:bodyPr vert="horz" wrap="square" lIns="115210" tIns="57605" rIns="115210" bIns="57605" numCol="1" anchor="t" anchorCtr="0" compatLnSpc="1">
              <a:prstTxWarp prst="textNoShape">
                <a:avLst/>
              </a:prstTxWarp>
            </a:bodyPr>
            <a:lstStyle/>
            <a:p>
              <a:pPr defTabSz="1152144">
                <a:defRPr/>
              </a:pPr>
              <a:endParaRPr lang="zh-CN" altLang="en-US" sz="2268" kern="0">
                <a:solidFill>
                  <a:sysClr val="windowText" lastClr="000000"/>
                </a:solidFill>
              </a:endParaRPr>
            </a:p>
          </p:txBody>
        </p:sp>
      </p:grpSp>
      <p:grpSp>
        <p:nvGrpSpPr>
          <p:cNvPr id="52" name="群組 51">
            <a:extLst>
              <a:ext uri="{FF2B5EF4-FFF2-40B4-BE49-F238E27FC236}">
                <a16:creationId xmlns:a16="http://schemas.microsoft.com/office/drawing/2014/main" id="{ABA0DBD3-B025-4736-BBB3-3F1C61FDB860}"/>
              </a:ext>
            </a:extLst>
          </p:cNvPr>
          <p:cNvGrpSpPr/>
          <p:nvPr/>
        </p:nvGrpSpPr>
        <p:grpSpPr>
          <a:xfrm>
            <a:off x="7234663" y="4632427"/>
            <a:ext cx="561365" cy="561365"/>
            <a:chOff x="2114313" y="1870759"/>
            <a:chExt cx="608575" cy="608575"/>
          </a:xfrm>
        </p:grpSpPr>
        <p:sp>
          <p:nvSpPr>
            <p:cNvPr id="53" name="Oval 315">
              <a:extLst>
                <a:ext uri="{FF2B5EF4-FFF2-40B4-BE49-F238E27FC236}">
                  <a16:creationId xmlns:a16="http://schemas.microsoft.com/office/drawing/2014/main" id="{75A22418-B0B5-495D-932A-F5410FE0A442}"/>
                </a:ext>
              </a:extLst>
            </p:cNvPr>
            <p:cNvSpPr>
              <a:spLocks noChangeArrowheads="1"/>
            </p:cNvSpPr>
            <p:nvPr/>
          </p:nvSpPr>
          <p:spPr bwMode="auto">
            <a:xfrm>
              <a:off x="2114313" y="1870759"/>
              <a:ext cx="608575" cy="60857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5210" tIns="57605" rIns="115210" bIns="57605" numCol="1" anchor="t" anchorCtr="0" compatLnSpc="1">
              <a:prstTxWarp prst="textNoShape">
                <a:avLst/>
              </a:prstTxWarp>
            </a:bodyPr>
            <a:lstStyle/>
            <a:p>
              <a:pPr defTabSz="1152144">
                <a:defRPr/>
              </a:pPr>
              <a:endParaRPr lang="zh-CN" altLang="en-US" sz="2268" kern="0">
                <a:solidFill>
                  <a:sysClr val="windowText" lastClr="000000"/>
                </a:solidFill>
              </a:endParaRPr>
            </a:p>
          </p:txBody>
        </p:sp>
        <p:sp>
          <p:nvSpPr>
            <p:cNvPr id="54" name="Freeform 316">
              <a:extLst>
                <a:ext uri="{FF2B5EF4-FFF2-40B4-BE49-F238E27FC236}">
                  <a16:creationId xmlns:a16="http://schemas.microsoft.com/office/drawing/2014/main" id="{2D0971ED-CD89-4124-8EEC-984B8A389848}"/>
                </a:ext>
              </a:extLst>
            </p:cNvPr>
            <p:cNvSpPr>
              <a:spLocks/>
            </p:cNvSpPr>
            <p:nvPr/>
          </p:nvSpPr>
          <p:spPr bwMode="auto">
            <a:xfrm>
              <a:off x="2376401" y="2116559"/>
              <a:ext cx="342046" cy="350931"/>
            </a:xfrm>
            <a:custGeom>
              <a:avLst/>
              <a:gdLst>
                <a:gd name="T0" fmla="*/ 54 w 144"/>
                <a:gd name="T1" fmla="*/ 148 h 148"/>
                <a:gd name="T2" fmla="*/ 144 w 144"/>
                <a:gd name="T3" fmla="*/ 50 h 148"/>
                <a:gd name="T4" fmla="*/ 94 w 144"/>
                <a:gd name="T5" fmla="*/ 0 h 148"/>
                <a:gd name="T6" fmla="*/ 0 w 144"/>
                <a:gd name="T7" fmla="*/ 94 h 148"/>
                <a:gd name="T8" fmla="*/ 54 w 144"/>
                <a:gd name="T9" fmla="*/ 148 h 148"/>
              </a:gdLst>
              <a:ahLst/>
              <a:cxnLst>
                <a:cxn ang="0">
                  <a:pos x="T0" y="T1"/>
                </a:cxn>
                <a:cxn ang="0">
                  <a:pos x="T2" y="T3"/>
                </a:cxn>
                <a:cxn ang="0">
                  <a:pos x="T4" y="T5"/>
                </a:cxn>
                <a:cxn ang="0">
                  <a:pos x="T6" y="T7"/>
                </a:cxn>
                <a:cxn ang="0">
                  <a:pos x="T8" y="T9"/>
                </a:cxn>
              </a:cxnLst>
              <a:rect l="0" t="0" r="r" b="b"/>
              <a:pathLst>
                <a:path w="144" h="148">
                  <a:moveTo>
                    <a:pt x="54" y="148"/>
                  </a:moveTo>
                  <a:cubicBezTo>
                    <a:pt x="100" y="134"/>
                    <a:pt x="134" y="97"/>
                    <a:pt x="144" y="50"/>
                  </a:cubicBezTo>
                  <a:cubicBezTo>
                    <a:pt x="94" y="0"/>
                    <a:pt x="94" y="0"/>
                    <a:pt x="94" y="0"/>
                  </a:cubicBezTo>
                  <a:cubicBezTo>
                    <a:pt x="0" y="94"/>
                    <a:pt x="0" y="94"/>
                    <a:pt x="0" y="94"/>
                  </a:cubicBezTo>
                  <a:lnTo>
                    <a:pt x="54" y="148"/>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5210" tIns="57605" rIns="115210" bIns="57605" numCol="1" anchor="t" anchorCtr="0" compatLnSpc="1">
              <a:prstTxWarp prst="textNoShape">
                <a:avLst/>
              </a:prstTxWarp>
            </a:bodyPr>
            <a:lstStyle/>
            <a:p>
              <a:pPr defTabSz="1152144">
                <a:defRPr/>
              </a:pPr>
              <a:endParaRPr lang="zh-CN" altLang="en-US" sz="2268" kern="0">
                <a:solidFill>
                  <a:sysClr val="windowText" lastClr="000000"/>
                </a:solidFill>
              </a:endParaRPr>
            </a:p>
          </p:txBody>
        </p:sp>
        <p:sp>
          <p:nvSpPr>
            <p:cNvPr id="55" name="Freeform 317">
              <a:extLst>
                <a:ext uri="{FF2B5EF4-FFF2-40B4-BE49-F238E27FC236}">
                  <a16:creationId xmlns:a16="http://schemas.microsoft.com/office/drawing/2014/main" id="{D9AEBC30-066A-4605-BB5A-97129A978D7D}"/>
                </a:ext>
              </a:extLst>
            </p:cNvPr>
            <p:cNvSpPr>
              <a:spLocks/>
            </p:cNvSpPr>
            <p:nvPr/>
          </p:nvSpPr>
          <p:spPr bwMode="auto">
            <a:xfrm>
              <a:off x="2238694" y="2057330"/>
              <a:ext cx="359815" cy="282818"/>
            </a:xfrm>
            <a:custGeom>
              <a:avLst/>
              <a:gdLst>
                <a:gd name="T0" fmla="*/ 203 w 243"/>
                <a:gd name="T1" fmla="*/ 0 h 191"/>
                <a:gd name="T2" fmla="*/ 93 w 243"/>
                <a:gd name="T3" fmla="*/ 110 h 191"/>
                <a:gd name="T4" fmla="*/ 40 w 243"/>
                <a:gd name="T5" fmla="*/ 56 h 191"/>
                <a:gd name="T6" fmla="*/ 0 w 243"/>
                <a:gd name="T7" fmla="*/ 96 h 191"/>
                <a:gd name="T8" fmla="*/ 93 w 243"/>
                <a:gd name="T9" fmla="*/ 191 h 191"/>
                <a:gd name="T10" fmla="*/ 243 w 243"/>
                <a:gd name="T11" fmla="*/ 40 h 191"/>
                <a:gd name="T12" fmla="*/ 203 w 243"/>
                <a:gd name="T13" fmla="*/ 0 h 191"/>
              </a:gdLst>
              <a:ahLst/>
              <a:cxnLst>
                <a:cxn ang="0">
                  <a:pos x="T0" y="T1"/>
                </a:cxn>
                <a:cxn ang="0">
                  <a:pos x="T2" y="T3"/>
                </a:cxn>
                <a:cxn ang="0">
                  <a:pos x="T4" y="T5"/>
                </a:cxn>
                <a:cxn ang="0">
                  <a:pos x="T6" y="T7"/>
                </a:cxn>
                <a:cxn ang="0">
                  <a:pos x="T8" y="T9"/>
                </a:cxn>
                <a:cxn ang="0">
                  <a:pos x="T10" y="T11"/>
                </a:cxn>
                <a:cxn ang="0">
                  <a:pos x="T12" y="T13"/>
                </a:cxn>
              </a:cxnLst>
              <a:rect l="0" t="0" r="r" b="b"/>
              <a:pathLst>
                <a:path w="243" h="191">
                  <a:moveTo>
                    <a:pt x="203" y="0"/>
                  </a:moveTo>
                  <a:lnTo>
                    <a:pt x="93" y="110"/>
                  </a:lnTo>
                  <a:lnTo>
                    <a:pt x="40" y="56"/>
                  </a:lnTo>
                  <a:lnTo>
                    <a:pt x="0" y="96"/>
                  </a:lnTo>
                  <a:lnTo>
                    <a:pt x="93" y="191"/>
                  </a:lnTo>
                  <a:lnTo>
                    <a:pt x="243" y="40"/>
                  </a:lnTo>
                  <a:lnTo>
                    <a:pt x="203" y="0"/>
                  </a:lnTo>
                  <a:close/>
                </a:path>
              </a:pathLst>
            </a:custGeom>
            <a:solidFill>
              <a:srgbClr val="F5F7FA"/>
            </a:solidFill>
            <a:ln w="9525">
              <a:solidFill>
                <a:srgbClr val="000000"/>
              </a:solidFill>
              <a:round/>
              <a:headEnd/>
              <a:tailEnd/>
            </a:ln>
          </p:spPr>
          <p:txBody>
            <a:bodyPr vert="horz" wrap="square" lIns="115210" tIns="57605" rIns="115210" bIns="57605" numCol="1" anchor="t" anchorCtr="0" compatLnSpc="1">
              <a:prstTxWarp prst="textNoShape">
                <a:avLst/>
              </a:prstTxWarp>
            </a:bodyPr>
            <a:lstStyle/>
            <a:p>
              <a:pPr defTabSz="1152144">
                <a:defRPr/>
              </a:pPr>
              <a:endParaRPr lang="zh-CN" altLang="en-US" sz="2268" kern="0">
                <a:solidFill>
                  <a:sysClr val="windowText" lastClr="000000"/>
                </a:solidFill>
              </a:endParaRPr>
            </a:p>
          </p:txBody>
        </p:sp>
      </p:grpSp>
      <p:sp>
        <p:nvSpPr>
          <p:cNvPr id="3" name="投影片編號版面配置區 8">
            <a:extLst>
              <a:ext uri="{FF2B5EF4-FFF2-40B4-BE49-F238E27FC236}">
                <a16:creationId xmlns:a16="http://schemas.microsoft.com/office/drawing/2014/main" id="{C1E409B2-2E39-1496-3FC2-104BC8928E6E}"/>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50</a:t>
            </a:fld>
            <a:endParaRPr lang="zh-TW" altLang="en-US" sz="2600"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fltVal val="0"/>
                                          </p:val>
                                        </p:tav>
                                        <p:tav tm="100000">
                                          <p:val>
                                            <p:strVal val="#ppt_w"/>
                                          </p:val>
                                        </p:tav>
                                      </p:tavLst>
                                    </p:anim>
                                    <p:anim calcmode="lin" valueType="num">
                                      <p:cBhvr>
                                        <p:cTn id="14" dur="500" fill="hold"/>
                                        <p:tgtEl>
                                          <p:spTgt spid="47"/>
                                        </p:tgtEl>
                                        <p:attrNameLst>
                                          <p:attrName>ppt_h</p:attrName>
                                        </p:attrNameLst>
                                      </p:cBhvr>
                                      <p:tavLst>
                                        <p:tav tm="0">
                                          <p:val>
                                            <p:fltVal val="0"/>
                                          </p:val>
                                        </p:tav>
                                        <p:tav tm="100000">
                                          <p:val>
                                            <p:strVal val="#ppt_h"/>
                                          </p:val>
                                        </p:tav>
                                      </p:tavLst>
                                    </p:anim>
                                    <p:animEffect transition="in" filter="fade">
                                      <p:cBhvr>
                                        <p:cTn id="1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4D0BF9CD-8865-86CA-0181-807E27FE635E}"/>
              </a:ext>
            </a:extLst>
          </p:cNvPr>
          <p:cNvPicPr>
            <a:picLocks noChangeAspect="1"/>
          </p:cNvPicPr>
          <p:nvPr/>
        </p:nvPicPr>
        <p:blipFill>
          <a:blip r:embed="rId2"/>
          <a:stretch>
            <a:fillRect/>
          </a:stretch>
        </p:blipFill>
        <p:spPr>
          <a:xfrm>
            <a:off x="3856767" y="1564957"/>
            <a:ext cx="3732921" cy="4959668"/>
          </a:xfrm>
          <a:prstGeom prst="rect">
            <a:avLst/>
          </a:prstGeom>
        </p:spPr>
      </p:pic>
      <p:sp>
        <p:nvSpPr>
          <p:cNvPr id="50180" name="矩形 6"/>
          <p:cNvSpPr>
            <a:spLocks noChangeArrowheads="1"/>
          </p:cNvSpPr>
          <p:nvPr/>
        </p:nvSpPr>
        <p:spPr bwMode="auto">
          <a:xfrm>
            <a:off x="7782495" y="3238720"/>
            <a:ext cx="3562574" cy="1576714"/>
          </a:xfrm>
          <a:prstGeom prst="rect">
            <a:avLst/>
          </a:prstGeom>
          <a:solidFill>
            <a:srgbClr val="FECEF1"/>
          </a:solidFill>
          <a:ln w="38100">
            <a:solidFill>
              <a:srgbClr val="7030A0"/>
            </a:solidFill>
          </a:ln>
          <a:effectLst>
            <a:outerShdw blurRad="50800" dist="38100" dir="2700000" algn="tl" rotWithShape="0">
              <a:prstClr val="black">
                <a:alpha val="40000"/>
              </a:prstClr>
            </a:outerShdw>
          </a:effectLst>
        </p:spPr>
        <p:txBody>
          <a:bodyPr wrap="square">
            <a:spAutoFit/>
          </a:bodyPr>
          <a:lstStyle>
            <a:lvl1pPr>
              <a:lnSpc>
                <a:spcPct val="90000"/>
              </a:lnSpc>
              <a:spcBef>
                <a:spcPts val="1000"/>
              </a:spcBef>
              <a:buFont typeface="Arial" panose="020B0604020202020204" pitchFamily="34" charset="0"/>
              <a:buChar char="•"/>
              <a:tabLst>
                <a:tab pos="56197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619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619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619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61975"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561975"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561975"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561975"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561975" algn="l"/>
              </a:tabLst>
              <a:defRPr>
                <a:solidFill>
                  <a:schemeClr val="tx1"/>
                </a:solidFill>
                <a:latin typeface="Calibri" panose="020F0502020204030204" pitchFamily="34" charset="0"/>
              </a:defRPr>
            </a:lvl9pPr>
          </a:lstStyle>
          <a:p>
            <a:pPr algn="just" eaLnBrk="1" hangingPunct="1">
              <a:lnSpc>
                <a:spcPct val="120000"/>
              </a:lnSpc>
              <a:spcBef>
                <a:spcPts val="600"/>
              </a:spcBef>
              <a:buFontTx/>
              <a:buNone/>
              <a:defRPr/>
            </a:pPr>
            <a:r>
              <a:rPr lang="zh-TW" altLang="zh-TW" b="1" dirty="0">
                <a:solidFill>
                  <a:srgbClr val="C00000"/>
                </a:solidFill>
                <a:latin typeface="微軟正黑體" panose="020B0604030504040204" pitchFamily="34" charset="-120"/>
                <a:ea typeface="微軟正黑體" panose="020B0604030504040204" pitchFamily="34" charset="-120"/>
                <a:cs typeface="新細明體" panose="02020500000000000000" pitchFamily="18" charset="-120"/>
              </a:rPr>
              <a:t>※</a:t>
            </a:r>
            <a:r>
              <a:rPr lang="zh-TW" altLang="zh-TW"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提醒：</a:t>
            </a:r>
            <a:endParaRPr lang="en-US" altLang="zh-TW"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lnSpc>
                <a:spcPts val="3600"/>
              </a:lnSpc>
              <a:spcBef>
                <a:spcPts val="600"/>
              </a:spcBef>
              <a:buFontTx/>
              <a:buNone/>
              <a:defRPr/>
            </a:pPr>
            <a:r>
              <a:rPr lang="zh-TW" altLang="zh-TW" b="1" dirty="0">
                <a:latin typeface="微軟正黑體" panose="020B0604030504040204" pitchFamily="34" charset="-120"/>
                <a:ea typeface="微軟正黑體" panose="020B0604030504040204" pitchFamily="34" charset="-120"/>
                <a:cs typeface="Times New Roman" panose="02020603050405020304" pitchFamily="18" charset="0"/>
              </a:rPr>
              <a:t>各區</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北、中、南區</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spc="500" dirty="0">
                <a:solidFill>
                  <a:schemeClr val="bg1"/>
                </a:solidFill>
                <a:effectLst>
                  <a:glow rad="114300">
                    <a:srgbClr val="C00000"/>
                  </a:glow>
                </a:effectLst>
                <a:latin typeface="微軟正黑體" panose="020B0604030504040204" pitchFamily="34" charset="-120"/>
                <a:ea typeface="微軟正黑體" panose="020B0604030504040204" pitchFamily="34" charset="-120"/>
                <a:cs typeface="Times New Roman" panose="02020603050405020304" pitchFamily="18" charset="0"/>
              </a:rPr>
              <a:t>分別郵寄</a:t>
            </a:r>
          </a:p>
        </p:txBody>
      </p:sp>
      <p:sp>
        <p:nvSpPr>
          <p:cNvPr id="8" name="矩形 7"/>
          <p:cNvSpPr/>
          <p:nvPr/>
        </p:nvSpPr>
        <p:spPr>
          <a:xfrm>
            <a:off x="1893888" y="1089025"/>
            <a:ext cx="7878762" cy="461963"/>
          </a:xfrm>
          <a:prstGeom prst="rect">
            <a:avLst/>
          </a:prstGeom>
        </p:spPr>
        <p:txBody>
          <a:bodyPr wrap="none">
            <a:spAutoFit/>
          </a:bodyPr>
          <a:lstStyle/>
          <a:p>
            <a:pPr eaLnBrk="1" fontAlgn="auto" hangingPunct="1">
              <a:spcBef>
                <a:spcPts val="0"/>
              </a:spcBef>
              <a:spcAft>
                <a:spcPts val="0"/>
              </a:spcAft>
              <a:defRPr/>
            </a:pPr>
            <a:r>
              <a:rPr lang="zh-TW" altLang="en-US" sz="2400" b="1" dirty="0">
                <a:solidFill>
                  <a:srgbClr val="0070C0"/>
                </a:solidFill>
                <a:latin typeface="微軟正黑體" panose="020B0604030504040204" pitchFamily="34" charset="-120"/>
                <a:ea typeface="微軟正黑體" panose="020B0604030504040204" pitchFamily="34" charset="-120"/>
              </a:rPr>
              <a:t>二、報名繳交資料列表－報名資料郵寄封面</a:t>
            </a: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zh-TW" sz="2400" b="1" dirty="0">
                <a:solidFill>
                  <a:schemeClr val="accent2">
                    <a:lumMod val="75000"/>
                  </a:schemeClr>
                </a:solidFill>
                <a:latin typeface="微軟正黑體" panose="020B0604030504040204" pitchFamily="34" charset="-120"/>
                <a:ea typeface="微軟正黑體" panose="020B0604030504040204" pitchFamily="34" charset="-120"/>
              </a:rPr>
              <a:t>各區</a:t>
            </a: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一張）</a:t>
            </a:r>
          </a:p>
        </p:txBody>
      </p:sp>
      <p:sp>
        <p:nvSpPr>
          <p:cNvPr id="13" name="標題 1"/>
          <p:cNvSpPr txBox="1">
            <a:spLocks/>
          </p:cNvSpPr>
          <p:nvPr/>
        </p:nvSpPr>
        <p:spPr bwMode="auto">
          <a:xfrm>
            <a:off x="9525" y="333375"/>
            <a:ext cx="9779000" cy="849313"/>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fontAlgn="auto">
              <a:spcAft>
                <a:spcPts val="0"/>
              </a:spcAft>
              <a:defRPr/>
            </a:pP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陸</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zh-TW" sz="3600" b="1" cap="small" dirty="0">
                <a:solidFill>
                  <a:srgbClr val="002060"/>
                </a:solidFill>
                <a:latin typeface="微軟正黑體" panose="020B0604030504040204" pitchFamily="34" charset="-120"/>
                <a:ea typeface="微軟正黑體" panose="020B0604030504040204" pitchFamily="34" charset="-120"/>
              </a:rPr>
              <a:t>、報名資料列印</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報名</a:t>
            </a:r>
            <a:r>
              <a:rPr lang="zh-TW" altLang="zh-TW" sz="3600" b="1" cap="small" dirty="0">
                <a:solidFill>
                  <a:srgbClr val="002060"/>
                </a:solidFill>
                <a:latin typeface="微軟正黑體" panose="020B0604030504040204" pitchFamily="34" charset="-120"/>
                <a:ea typeface="微軟正黑體" panose="020B0604030504040204" pitchFamily="34" charset="-120"/>
              </a:rPr>
              <a:t>繳交資料</a:t>
            </a:r>
            <a:r>
              <a:rPr lang="en-US" altLang="zh-TW" sz="3600" b="1" cap="small" dirty="0">
                <a:solidFill>
                  <a:srgbClr val="002060"/>
                </a:solidFill>
                <a:latin typeface="微軟正黑體" panose="020B0604030504040204" pitchFamily="34" charset="-120"/>
                <a:ea typeface="微軟正黑體" panose="020B0604030504040204" pitchFamily="34" charset="-120"/>
              </a:rPr>
              <a:t> 11/17</a:t>
            </a:r>
            <a:endParaRPr lang="zh-TW" altLang="en-US" sz="3600" b="1" cap="small" dirty="0">
              <a:solidFill>
                <a:srgbClr val="002060"/>
              </a:solidFill>
              <a:latin typeface="微軟正黑體" panose="020B0604030504040204" pitchFamily="34" charset="-120"/>
              <a:ea typeface="微軟正黑體" panose="020B0604030504040204" pitchFamily="34" charset="-120"/>
            </a:endParaRPr>
          </a:p>
        </p:txBody>
      </p:sp>
      <p:sp>
        <p:nvSpPr>
          <p:cNvPr id="50185" name="矩形 6"/>
          <p:cNvSpPr>
            <a:spLocks noChangeArrowheads="1"/>
          </p:cNvSpPr>
          <p:nvPr/>
        </p:nvSpPr>
        <p:spPr bwMode="auto">
          <a:xfrm>
            <a:off x="591542" y="3737357"/>
            <a:ext cx="2624138" cy="1351139"/>
          </a:xfrm>
          <a:prstGeom prst="rect">
            <a:avLst/>
          </a:prstGeom>
          <a:solidFill>
            <a:schemeClr val="accent4">
              <a:lumMod val="40000"/>
              <a:lumOff val="60000"/>
            </a:schemeClr>
          </a:solidFill>
          <a:ln w="38100">
            <a:solidFill>
              <a:srgbClr val="FFC000"/>
            </a:solidFill>
          </a:ln>
          <a:effectLst>
            <a:outerShdw blurRad="50800" dist="38100" dir="2700000" algn="tl" rotWithShape="0">
              <a:prstClr val="black">
                <a:alpha val="40000"/>
              </a:prstClr>
            </a:outerShdw>
          </a:effectLst>
        </p:spPr>
        <p:txBody>
          <a:bodyPr>
            <a:spAutoFit/>
          </a:bodyPr>
          <a:lstStyle>
            <a:lvl1pPr>
              <a:lnSpc>
                <a:spcPct val="90000"/>
              </a:lnSpc>
              <a:spcBef>
                <a:spcPts val="1000"/>
              </a:spcBef>
              <a:buFont typeface="Arial" panose="020B0604020202020204" pitchFamily="34" charset="0"/>
              <a:buChar char="•"/>
              <a:tabLst>
                <a:tab pos="56197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619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619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619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61975"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561975"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561975"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561975"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561975" algn="l"/>
              </a:tabLst>
              <a:defRPr>
                <a:solidFill>
                  <a:schemeClr val="tx1"/>
                </a:solidFill>
                <a:latin typeface="Calibri" panose="020F0502020204030204" pitchFamily="34" charset="0"/>
              </a:defRPr>
            </a:lvl9pPr>
          </a:lstStyle>
          <a:p>
            <a:pPr eaLnBrk="1" hangingPunct="1">
              <a:lnSpc>
                <a:spcPct val="120000"/>
              </a:lnSpc>
              <a:spcBef>
                <a:spcPts val="600"/>
              </a:spcBef>
              <a:buFontTx/>
              <a:buNone/>
              <a:defRPr/>
            </a:pPr>
            <a:r>
              <a:rPr lang="zh-TW" altLang="zh-TW" sz="2400" b="1" dirty="0">
                <a:solidFill>
                  <a:srgbClr val="C00000"/>
                </a:solidFill>
                <a:latin typeface="微軟正黑體" panose="020B0604030504040204" pitchFamily="34" charset="-120"/>
                <a:ea typeface="微軟正黑體" panose="020B0604030504040204" pitchFamily="34" charset="-120"/>
                <a:cs typeface="新細明體" panose="02020500000000000000" pitchFamily="18" charset="-120"/>
              </a:rPr>
              <a:t>※</a:t>
            </a:r>
            <a:r>
              <a:rPr lang="zh-TW"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提醒：</a:t>
            </a:r>
            <a:endPar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lnSpc>
                <a:spcPct val="100000"/>
              </a:lnSpc>
              <a:spcBef>
                <a:spcPts val="600"/>
              </a:spcBef>
              <a:buFontTx/>
              <a:buNone/>
              <a:defRPr/>
            </a:pPr>
            <a:r>
              <a:rPr lang="zh-TW" altLang="zh-TW" sz="2400" b="1" dirty="0">
                <a:latin typeface="微軟正黑體" panose="020B0604030504040204" pitchFamily="34" charset="-120"/>
                <a:ea typeface="微軟正黑體" panose="020B0604030504040204" pitchFamily="34" charset="-120"/>
                <a:cs typeface="Times New Roman" panose="02020603050405020304" pitchFamily="18" charset="0"/>
              </a:rPr>
              <a:t>國中端承辦人</a:t>
            </a: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員</a:t>
            </a:r>
            <a:r>
              <a:rPr lang="zh-TW" altLang="zh-TW" sz="2400" b="1" dirty="0">
                <a:latin typeface="微軟正黑體" panose="020B0604030504040204" pitchFamily="34" charset="-120"/>
                <a:ea typeface="微軟正黑體" panose="020B0604030504040204" pitchFamily="34" charset="-120"/>
                <a:cs typeface="Times New Roman" panose="02020603050405020304" pitchFamily="18" charset="0"/>
              </a:rPr>
              <a:t>勾稽檢核附件</a:t>
            </a:r>
            <a:endPar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4" name="组合 213"/>
          <p:cNvGrpSpPr>
            <a:grpSpLocks/>
          </p:cNvGrpSpPr>
          <p:nvPr/>
        </p:nvGrpSpPr>
        <p:grpSpPr bwMode="auto">
          <a:xfrm>
            <a:off x="10920413" y="239713"/>
            <a:ext cx="1016000" cy="1055687"/>
            <a:chOff x="8039101" y="2651125"/>
            <a:chExt cx="1011238" cy="1017588"/>
          </a:xfrm>
        </p:grpSpPr>
        <p:sp>
          <p:nvSpPr>
            <p:cNvPr id="15" name="Oval 208"/>
            <p:cNvSpPr>
              <a:spLocks noChangeArrowheads="1"/>
            </p:cNvSpPr>
            <p:nvPr/>
          </p:nvSpPr>
          <p:spPr bwMode="auto">
            <a:xfrm>
              <a:off x="8039101" y="2651125"/>
              <a:ext cx="1011238" cy="1019119"/>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209"/>
            <p:cNvSpPr/>
            <p:nvPr/>
          </p:nvSpPr>
          <p:spPr bwMode="auto">
            <a:xfrm>
              <a:off x="8039101" y="2700092"/>
              <a:ext cx="1011238" cy="749802"/>
            </a:xfrm>
            <a:custGeom>
              <a:avLst/>
              <a:gdLst>
                <a:gd name="T0" fmla="*/ 0 w 637"/>
                <a:gd name="T1" fmla="*/ 289 h 472"/>
                <a:gd name="T2" fmla="*/ 319 w 637"/>
                <a:gd name="T3" fmla="*/ 0 h 472"/>
                <a:gd name="T4" fmla="*/ 637 w 637"/>
                <a:gd name="T5" fmla="*/ 285 h 472"/>
                <a:gd name="T6" fmla="*/ 333 w 637"/>
                <a:gd name="T7" fmla="*/ 472 h 472"/>
                <a:gd name="T8" fmla="*/ 0 w 637"/>
                <a:gd name="T9" fmla="*/ 289 h 472"/>
              </a:gdLst>
              <a:ahLst/>
              <a:cxnLst>
                <a:cxn ang="0">
                  <a:pos x="T0" y="T1"/>
                </a:cxn>
                <a:cxn ang="0">
                  <a:pos x="T2" y="T3"/>
                </a:cxn>
                <a:cxn ang="0">
                  <a:pos x="T4" y="T5"/>
                </a:cxn>
                <a:cxn ang="0">
                  <a:pos x="T6" y="T7"/>
                </a:cxn>
                <a:cxn ang="0">
                  <a:pos x="T8" y="T9"/>
                </a:cxn>
              </a:cxnLst>
              <a:rect l="0" t="0" r="r" b="b"/>
              <a:pathLst>
                <a:path w="637" h="472">
                  <a:moveTo>
                    <a:pt x="0" y="289"/>
                  </a:moveTo>
                  <a:lnTo>
                    <a:pt x="319" y="0"/>
                  </a:lnTo>
                  <a:lnTo>
                    <a:pt x="637" y="285"/>
                  </a:lnTo>
                  <a:lnTo>
                    <a:pt x="333" y="472"/>
                  </a:lnTo>
                  <a:lnTo>
                    <a:pt x="0" y="289"/>
                  </a:lnTo>
                  <a:close/>
                </a:path>
              </a:pathLst>
            </a:custGeom>
            <a:solidFill>
              <a:srgbClr val="1B433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210"/>
            <p:cNvSpPr/>
            <p:nvPr/>
          </p:nvSpPr>
          <p:spPr bwMode="auto">
            <a:xfrm>
              <a:off x="8201847" y="2776602"/>
              <a:ext cx="692066" cy="711546"/>
            </a:xfrm>
            <a:custGeom>
              <a:avLst/>
              <a:gdLst>
                <a:gd name="T0" fmla="*/ 381 w 381"/>
                <a:gd name="T1" fmla="*/ 233 h 390"/>
                <a:gd name="T2" fmla="*/ 261 w 381"/>
                <a:gd name="T3" fmla="*/ 340 h 390"/>
                <a:gd name="T4" fmla="*/ 244 w 381"/>
                <a:gd name="T5" fmla="*/ 341 h 390"/>
                <a:gd name="T6" fmla="*/ 236 w 381"/>
                <a:gd name="T7" fmla="*/ 390 h 390"/>
                <a:gd name="T8" fmla="*/ 158 w 381"/>
                <a:gd name="T9" fmla="*/ 340 h 390"/>
                <a:gd name="T10" fmla="*/ 120 w 381"/>
                <a:gd name="T11" fmla="*/ 340 h 390"/>
                <a:gd name="T12" fmla="*/ 0 w 381"/>
                <a:gd name="T13" fmla="*/ 233 h 390"/>
                <a:gd name="T14" fmla="*/ 0 w 381"/>
                <a:gd name="T15" fmla="*/ 107 h 390"/>
                <a:gd name="T16" fmla="*/ 120 w 381"/>
                <a:gd name="T17" fmla="*/ 0 h 390"/>
                <a:gd name="T18" fmla="*/ 261 w 381"/>
                <a:gd name="T19" fmla="*/ 0 h 390"/>
                <a:gd name="T20" fmla="*/ 381 w 381"/>
                <a:gd name="T21" fmla="*/ 107 h 390"/>
                <a:gd name="T22" fmla="*/ 381 w 381"/>
                <a:gd name="T23" fmla="*/ 23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390">
                  <a:moveTo>
                    <a:pt x="381" y="233"/>
                  </a:moveTo>
                  <a:cubicBezTo>
                    <a:pt x="381" y="292"/>
                    <a:pt x="327" y="340"/>
                    <a:pt x="261" y="340"/>
                  </a:cubicBezTo>
                  <a:cubicBezTo>
                    <a:pt x="244" y="341"/>
                    <a:pt x="244" y="341"/>
                    <a:pt x="244" y="341"/>
                  </a:cubicBezTo>
                  <a:cubicBezTo>
                    <a:pt x="236" y="390"/>
                    <a:pt x="236" y="390"/>
                    <a:pt x="236" y="390"/>
                  </a:cubicBezTo>
                  <a:cubicBezTo>
                    <a:pt x="158" y="340"/>
                    <a:pt x="158" y="340"/>
                    <a:pt x="158" y="340"/>
                  </a:cubicBezTo>
                  <a:cubicBezTo>
                    <a:pt x="120" y="340"/>
                    <a:pt x="120" y="340"/>
                    <a:pt x="120" y="340"/>
                  </a:cubicBezTo>
                  <a:cubicBezTo>
                    <a:pt x="53" y="340"/>
                    <a:pt x="0" y="292"/>
                    <a:pt x="0" y="233"/>
                  </a:cubicBezTo>
                  <a:cubicBezTo>
                    <a:pt x="0" y="107"/>
                    <a:pt x="0" y="107"/>
                    <a:pt x="0" y="107"/>
                  </a:cubicBezTo>
                  <a:cubicBezTo>
                    <a:pt x="0" y="48"/>
                    <a:pt x="53" y="0"/>
                    <a:pt x="120" y="0"/>
                  </a:cubicBezTo>
                  <a:cubicBezTo>
                    <a:pt x="261" y="0"/>
                    <a:pt x="261" y="0"/>
                    <a:pt x="261" y="0"/>
                  </a:cubicBezTo>
                  <a:cubicBezTo>
                    <a:pt x="327" y="0"/>
                    <a:pt x="381" y="48"/>
                    <a:pt x="381" y="107"/>
                  </a:cubicBezTo>
                  <a:lnTo>
                    <a:pt x="381" y="233"/>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211"/>
            <p:cNvSpPr/>
            <p:nvPr/>
          </p:nvSpPr>
          <p:spPr bwMode="auto">
            <a:xfrm>
              <a:off x="8290330" y="2859233"/>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212"/>
            <p:cNvSpPr/>
            <p:nvPr/>
          </p:nvSpPr>
          <p:spPr bwMode="auto">
            <a:xfrm>
              <a:off x="8290330" y="2954106"/>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4"/>
                    <a:pt x="284" y="0"/>
                    <a:pt x="278" y="0"/>
                  </a:cubicBezTo>
                  <a:cubicBezTo>
                    <a:pt x="11" y="0"/>
                    <a:pt x="11" y="0"/>
                    <a:pt x="11" y="0"/>
                  </a:cubicBezTo>
                  <a:cubicBezTo>
                    <a:pt x="5" y="0"/>
                    <a:pt x="0" y="4"/>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1" name="Freeform 213"/>
            <p:cNvSpPr/>
            <p:nvPr/>
          </p:nvSpPr>
          <p:spPr bwMode="auto">
            <a:xfrm>
              <a:off x="8290330" y="3042858"/>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2" name="Freeform 214"/>
            <p:cNvSpPr/>
            <p:nvPr/>
          </p:nvSpPr>
          <p:spPr bwMode="auto">
            <a:xfrm>
              <a:off x="8290330" y="3131610"/>
              <a:ext cx="342873" cy="38255"/>
            </a:xfrm>
            <a:custGeom>
              <a:avLst/>
              <a:gdLst>
                <a:gd name="T0" fmla="*/ 189 w 189"/>
                <a:gd name="T1" fmla="*/ 11 h 21"/>
                <a:gd name="T2" fmla="*/ 182 w 189"/>
                <a:gd name="T3" fmla="*/ 0 h 21"/>
                <a:gd name="T4" fmla="*/ 7 w 189"/>
                <a:gd name="T5" fmla="*/ 0 h 21"/>
                <a:gd name="T6" fmla="*/ 0 w 189"/>
                <a:gd name="T7" fmla="*/ 11 h 21"/>
                <a:gd name="T8" fmla="*/ 0 w 189"/>
                <a:gd name="T9" fmla="*/ 11 h 21"/>
                <a:gd name="T10" fmla="*/ 7 w 189"/>
                <a:gd name="T11" fmla="*/ 21 h 21"/>
                <a:gd name="T12" fmla="*/ 182 w 189"/>
                <a:gd name="T13" fmla="*/ 21 h 21"/>
                <a:gd name="T14" fmla="*/ 189 w 18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21">
                  <a:moveTo>
                    <a:pt x="189" y="11"/>
                  </a:moveTo>
                  <a:cubicBezTo>
                    <a:pt x="189" y="5"/>
                    <a:pt x="186" y="0"/>
                    <a:pt x="182" y="0"/>
                  </a:cubicBezTo>
                  <a:cubicBezTo>
                    <a:pt x="7" y="0"/>
                    <a:pt x="7" y="0"/>
                    <a:pt x="7" y="0"/>
                  </a:cubicBezTo>
                  <a:cubicBezTo>
                    <a:pt x="4" y="0"/>
                    <a:pt x="0" y="5"/>
                    <a:pt x="0" y="11"/>
                  </a:cubicBezTo>
                  <a:cubicBezTo>
                    <a:pt x="0" y="11"/>
                    <a:pt x="0" y="11"/>
                    <a:pt x="0" y="11"/>
                  </a:cubicBezTo>
                  <a:cubicBezTo>
                    <a:pt x="0" y="16"/>
                    <a:pt x="4" y="21"/>
                    <a:pt x="7" y="21"/>
                  </a:cubicBezTo>
                  <a:cubicBezTo>
                    <a:pt x="182" y="21"/>
                    <a:pt x="182" y="21"/>
                    <a:pt x="182" y="21"/>
                  </a:cubicBezTo>
                  <a:cubicBezTo>
                    <a:pt x="186" y="21"/>
                    <a:pt x="189" y="16"/>
                    <a:pt x="189" y="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3" name="Freeform 215"/>
            <p:cNvSpPr/>
            <p:nvPr/>
          </p:nvSpPr>
          <p:spPr bwMode="auto">
            <a:xfrm>
              <a:off x="8039101" y="3153033"/>
              <a:ext cx="1011238" cy="517210"/>
            </a:xfrm>
            <a:custGeom>
              <a:avLst/>
              <a:gdLst>
                <a:gd name="T0" fmla="*/ 557 w 557"/>
                <a:gd name="T1" fmla="*/ 0 h 283"/>
                <a:gd name="T2" fmla="*/ 279 w 557"/>
                <a:gd name="T3" fmla="*/ 90 h 283"/>
                <a:gd name="T4" fmla="*/ 0 w 557"/>
                <a:gd name="T5" fmla="*/ 3 h 283"/>
                <a:gd name="T6" fmla="*/ 0 w 557"/>
                <a:gd name="T7" fmla="*/ 4 h 283"/>
                <a:gd name="T8" fmla="*/ 279 w 557"/>
                <a:gd name="T9" fmla="*/ 283 h 283"/>
                <a:gd name="T10" fmla="*/ 557 w 557"/>
                <a:gd name="T11" fmla="*/ 4 h 283"/>
                <a:gd name="T12" fmla="*/ 557 w 557"/>
                <a:gd name="T13" fmla="*/ 0 h 283"/>
              </a:gdLst>
              <a:ahLst/>
              <a:cxnLst>
                <a:cxn ang="0">
                  <a:pos x="T0" y="T1"/>
                </a:cxn>
                <a:cxn ang="0">
                  <a:pos x="T2" y="T3"/>
                </a:cxn>
                <a:cxn ang="0">
                  <a:pos x="T4" y="T5"/>
                </a:cxn>
                <a:cxn ang="0">
                  <a:pos x="T6" y="T7"/>
                </a:cxn>
                <a:cxn ang="0">
                  <a:pos x="T8" y="T9"/>
                </a:cxn>
                <a:cxn ang="0">
                  <a:pos x="T10" y="T11"/>
                </a:cxn>
                <a:cxn ang="0">
                  <a:pos x="T12" y="T13"/>
                </a:cxn>
              </a:cxnLst>
              <a:rect l="0" t="0" r="r" b="b"/>
              <a:pathLst>
                <a:path w="557" h="283">
                  <a:moveTo>
                    <a:pt x="557" y="0"/>
                  </a:moveTo>
                  <a:cubicBezTo>
                    <a:pt x="279" y="90"/>
                    <a:pt x="279" y="90"/>
                    <a:pt x="279" y="90"/>
                  </a:cubicBezTo>
                  <a:cubicBezTo>
                    <a:pt x="0" y="3"/>
                    <a:pt x="0" y="3"/>
                    <a:pt x="0" y="3"/>
                  </a:cubicBezTo>
                  <a:cubicBezTo>
                    <a:pt x="0" y="3"/>
                    <a:pt x="0" y="3"/>
                    <a:pt x="0" y="4"/>
                  </a:cubicBezTo>
                  <a:cubicBezTo>
                    <a:pt x="0" y="158"/>
                    <a:pt x="125" y="283"/>
                    <a:pt x="279" y="283"/>
                  </a:cubicBezTo>
                  <a:cubicBezTo>
                    <a:pt x="433" y="283"/>
                    <a:pt x="557" y="158"/>
                    <a:pt x="557" y="4"/>
                  </a:cubicBezTo>
                  <a:cubicBezTo>
                    <a:pt x="557" y="3"/>
                    <a:pt x="557" y="1"/>
                    <a:pt x="557" y="0"/>
                  </a:cubicBezTo>
                  <a:close/>
                </a:path>
              </a:pathLst>
            </a:custGeom>
            <a:solidFill>
              <a:srgbClr val="6DC1A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4" name="Freeform 216"/>
            <p:cNvSpPr/>
            <p:nvPr/>
          </p:nvSpPr>
          <p:spPr bwMode="auto">
            <a:xfrm>
              <a:off x="8544720" y="3153033"/>
              <a:ext cx="505619" cy="517210"/>
            </a:xfrm>
            <a:custGeom>
              <a:avLst/>
              <a:gdLst>
                <a:gd name="T0" fmla="*/ 0 w 278"/>
                <a:gd name="T1" fmla="*/ 89 h 283"/>
                <a:gd name="T2" fmla="*/ 0 w 278"/>
                <a:gd name="T3" fmla="*/ 283 h 283"/>
                <a:gd name="T4" fmla="*/ 278 w 278"/>
                <a:gd name="T5" fmla="*/ 4 h 283"/>
                <a:gd name="T6" fmla="*/ 278 w 278"/>
                <a:gd name="T7" fmla="*/ 0 h 283"/>
                <a:gd name="T8" fmla="*/ 0 w 278"/>
                <a:gd name="T9" fmla="*/ 89 h 283"/>
              </a:gdLst>
              <a:ahLst/>
              <a:cxnLst>
                <a:cxn ang="0">
                  <a:pos x="T0" y="T1"/>
                </a:cxn>
                <a:cxn ang="0">
                  <a:pos x="T2" y="T3"/>
                </a:cxn>
                <a:cxn ang="0">
                  <a:pos x="T4" y="T5"/>
                </a:cxn>
                <a:cxn ang="0">
                  <a:pos x="T6" y="T7"/>
                </a:cxn>
                <a:cxn ang="0">
                  <a:pos x="T8" y="T9"/>
                </a:cxn>
              </a:cxnLst>
              <a:rect l="0" t="0" r="r" b="b"/>
              <a:pathLst>
                <a:path w="278" h="283">
                  <a:moveTo>
                    <a:pt x="0" y="89"/>
                  </a:moveTo>
                  <a:cubicBezTo>
                    <a:pt x="0" y="283"/>
                    <a:pt x="0" y="283"/>
                    <a:pt x="0" y="283"/>
                  </a:cubicBezTo>
                  <a:cubicBezTo>
                    <a:pt x="154" y="283"/>
                    <a:pt x="278" y="158"/>
                    <a:pt x="278" y="4"/>
                  </a:cubicBezTo>
                  <a:cubicBezTo>
                    <a:pt x="278" y="3"/>
                    <a:pt x="278" y="1"/>
                    <a:pt x="278" y="0"/>
                  </a:cubicBezTo>
                  <a:lnTo>
                    <a:pt x="0" y="89"/>
                  </a:lnTo>
                  <a:close/>
                </a:path>
              </a:pathLst>
            </a:custGeom>
            <a:solidFill>
              <a:srgbClr val="368574"/>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5" name="Freeform 217"/>
            <p:cNvSpPr/>
            <p:nvPr/>
          </p:nvSpPr>
          <p:spPr bwMode="auto">
            <a:xfrm>
              <a:off x="8252409" y="3315235"/>
              <a:ext cx="590942" cy="355008"/>
            </a:xfrm>
            <a:custGeom>
              <a:avLst/>
              <a:gdLst>
                <a:gd name="T0" fmla="*/ 162 w 325"/>
                <a:gd name="T1" fmla="*/ 193 h 193"/>
                <a:gd name="T2" fmla="*/ 325 w 325"/>
                <a:gd name="T3" fmla="*/ 140 h 193"/>
                <a:gd name="T4" fmla="*/ 162 w 325"/>
                <a:gd name="T5" fmla="*/ 0 h 193"/>
                <a:gd name="T6" fmla="*/ 0 w 325"/>
                <a:gd name="T7" fmla="*/ 141 h 193"/>
                <a:gd name="T8" fmla="*/ 162 w 325"/>
                <a:gd name="T9" fmla="*/ 193 h 193"/>
              </a:gdLst>
              <a:ahLst/>
              <a:cxnLst>
                <a:cxn ang="0">
                  <a:pos x="T0" y="T1"/>
                </a:cxn>
                <a:cxn ang="0">
                  <a:pos x="T2" y="T3"/>
                </a:cxn>
                <a:cxn ang="0">
                  <a:pos x="T4" y="T5"/>
                </a:cxn>
                <a:cxn ang="0">
                  <a:pos x="T6" y="T7"/>
                </a:cxn>
                <a:cxn ang="0">
                  <a:pos x="T8" y="T9"/>
                </a:cxn>
              </a:cxnLst>
              <a:rect l="0" t="0" r="r" b="b"/>
              <a:pathLst>
                <a:path w="325" h="193">
                  <a:moveTo>
                    <a:pt x="162" y="193"/>
                  </a:moveTo>
                  <a:cubicBezTo>
                    <a:pt x="223" y="193"/>
                    <a:pt x="279" y="173"/>
                    <a:pt x="325" y="140"/>
                  </a:cubicBezTo>
                  <a:cubicBezTo>
                    <a:pt x="162" y="0"/>
                    <a:pt x="162" y="0"/>
                    <a:pt x="162" y="0"/>
                  </a:cubicBezTo>
                  <a:cubicBezTo>
                    <a:pt x="162" y="0"/>
                    <a:pt x="52" y="96"/>
                    <a:pt x="0" y="141"/>
                  </a:cubicBezTo>
                  <a:cubicBezTo>
                    <a:pt x="46" y="174"/>
                    <a:pt x="101" y="193"/>
                    <a:pt x="162" y="193"/>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3" name="矩形 2"/>
          <p:cNvSpPr/>
          <p:nvPr/>
        </p:nvSpPr>
        <p:spPr>
          <a:xfrm>
            <a:off x="4217261" y="2780928"/>
            <a:ext cx="748785" cy="16319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2" name="矩形 31"/>
          <p:cNvSpPr/>
          <p:nvPr/>
        </p:nvSpPr>
        <p:spPr>
          <a:xfrm>
            <a:off x="5723228" y="2030648"/>
            <a:ext cx="563224" cy="44939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7" name="图片 35">
            <a:extLst>
              <a:ext uri="{FF2B5EF4-FFF2-40B4-BE49-F238E27FC236}">
                <a16:creationId xmlns:a16="http://schemas.microsoft.com/office/drawing/2014/main" id="{73B0BB5B-141E-4ECB-BE36-29D3BC6367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544605">
            <a:off x="6528512" y="5000074"/>
            <a:ext cx="1675745" cy="603295"/>
          </a:xfrm>
          <a:prstGeom prst="rect">
            <a:avLst/>
          </a:prstGeom>
        </p:spPr>
      </p:pic>
      <p:pic>
        <p:nvPicPr>
          <p:cNvPr id="30" name="图片 35">
            <a:extLst>
              <a:ext uri="{FF2B5EF4-FFF2-40B4-BE49-F238E27FC236}">
                <a16:creationId xmlns:a16="http://schemas.microsoft.com/office/drawing/2014/main" id="{64F6EC0E-28C7-4293-A6FF-285731C0A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flipV="1">
            <a:off x="3302506" y="4299008"/>
            <a:ext cx="1062898" cy="461963"/>
          </a:xfrm>
          <a:prstGeom prst="rect">
            <a:avLst/>
          </a:prstGeom>
        </p:spPr>
      </p:pic>
      <p:sp>
        <p:nvSpPr>
          <p:cNvPr id="5" name="投影片編號版面配置區 8">
            <a:extLst>
              <a:ext uri="{FF2B5EF4-FFF2-40B4-BE49-F238E27FC236}">
                <a16:creationId xmlns:a16="http://schemas.microsoft.com/office/drawing/2014/main" id="{F14BB909-9415-8005-1671-02836B38C2BF}"/>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51</a:t>
            </a:fld>
            <a:endParaRPr lang="zh-TW" altLang="en-US" sz="2600"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400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600"/>
                                        <p:tgtEl>
                                          <p:spTgt spid="27"/>
                                        </p:tgtEl>
                                      </p:cBhvr>
                                    </p:animEffect>
                                  </p:childTnLst>
                                </p:cTn>
                              </p:par>
                              <p:par>
                                <p:cTn id="8" presetID="22" presetClass="entr" presetSubtype="8" fill="hold" nodeType="withEffect">
                                  <p:stCondLst>
                                    <p:cond delay="400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6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71588" y="1944688"/>
            <a:ext cx="8424862" cy="892175"/>
          </a:xfrm>
          <a:prstGeom prst="rect">
            <a:avLst/>
          </a:prstGeom>
          <a:solidFill>
            <a:schemeClr val="accent4">
              <a:lumMod val="20000"/>
              <a:lumOff val="80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7" name="Rectangle 16"/>
          <p:cNvSpPr>
            <a:spLocks noChangeArrowheads="1"/>
          </p:cNvSpPr>
          <p:nvPr/>
        </p:nvSpPr>
        <p:spPr bwMode="auto">
          <a:xfrm>
            <a:off x="1271588" y="998538"/>
            <a:ext cx="8532812"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25392" bIns="25392" anchor="ctr">
            <a:spAutoFit/>
          </a:bodyPr>
          <a:lstStyle>
            <a:lvl1pPr eaLnBrk="0" fontAlgn="base" hangingPunct="0">
              <a:spcBef>
                <a:spcPct val="0"/>
              </a:spcBef>
              <a:spcAft>
                <a:spcPct val="0"/>
              </a:spcAft>
              <a:tabLst>
                <a:tab pos="561975" algn="l"/>
              </a:tabLst>
              <a:defRPr>
                <a:solidFill>
                  <a:schemeClr val="tx1"/>
                </a:solidFill>
                <a:latin typeface="Arial" panose="020B0604020202020204" pitchFamily="34" charset="0"/>
              </a:defRPr>
            </a:lvl1pPr>
            <a:lvl2pPr eaLnBrk="0" fontAlgn="base" hangingPunct="0">
              <a:spcBef>
                <a:spcPct val="0"/>
              </a:spcBef>
              <a:spcAft>
                <a:spcPct val="0"/>
              </a:spcAft>
              <a:tabLst>
                <a:tab pos="561975" algn="l"/>
              </a:tabLst>
              <a:defRPr>
                <a:solidFill>
                  <a:schemeClr val="tx1"/>
                </a:solidFill>
                <a:latin typeface="Arial" panose="020B0604020202020204" pitchFamily="34" charset="0"/>
              </a:defRPr>
            </a:lvl2pPr>
            <a:lvl3pPr eaLnBrk="0" fontAlgn="base" hangingPunct="0">
              <a:spcBef>
                <a:spcPct val="0"/>
              </a:spcBef>
              <a:spcAft>
                <a:spcPct val="0"/>
              </a:spcAft>
              <a:tabLst>
                <a:tab pos="561975" algn="l"/>
              </a:tabLst>
              <a:defRPr>
                <a:solidFill>
                  <a:schemeClr val="tx1"/>
                </a:solidFill>
                <a:latin typeface="Arial" panose="020B0604020202020204" pitchFamily="34" charset="0"/>
              </a:defRPr>
            </a:lvl3pPr>
            <a:lvl4pPr eaLnBrk="0" fontAlgn="base" hangingPunct="0">
              <a:spcBef>
                <a:spcPct val="0"/>
              </a:spcBef>
              <a:spcAft>
                <a:spcPct val="0"/>
              </a:spcAft>
              <a:tabLst>
                <a:tab pos="561975" algn="l"/>
              </a:tabLst>
              <a:defRPr>
                <a:solidFill>
                  <a:schemeClr val="tx1"/>
                </a:solidFill>
                <a:latin typeface="Arial" panose="020B0604020202020204" pitchFamily="34" charset="0"/>
              </a:defRPr>
            </a:lvl4pPr>
            <a:lvl5pPr eaLnBrk="0" fontAlgn="base" hangingPunct="0">
              <a:spcBef>
                <a:spcPct val="0"/>
              </a:spcBef>
              <a:spcAft>
                <a:spcPct val="0"/>
              </a:spcAft>
              <a:tabLst>
                <a:tab pos="561975" algn="l"/>
              </a:tabLst>
              <a:defRPr>
                <a:solidFill>
                  <a:schemeClr val="tx1"/>
                </a:solidFill>
                <a:latin typeface="Arial" panose="020B0604020202020204" pitchFamily="34" charset="0"/>
              </a:defRPr>
            </a:lvl5pPr>
            <a:lvl6pPr eaLnBrk="0" fontAlgn="base" hangingPunct="0">
              <a:spcBef>
                <a:spcPct val="0"/>
              </a:spcBef>
              <a:spcAft>
                <a:spcPct val="0"/>
              </a:spcAft>
              <a:tabLst>
                <a:tab pos="561975" algn="l"/>
              </a:tabLst>
              <a:defRPr>
                <a:solidFill>
                  <a:schemeClr val="tx1"/>
                </a:solidFill>
                <a:latin typeface="Arial" panose="020B0604020202020204" pitchFamily="34" charset="0"/>
              </a:defRPr>
            </a:lvl6pPr>
            <a:lvl7pPr eaLnBrk="0" fontAlgn="base" hangingPunct="0">
              <a:spcBef>
                <a:spcPct val="0"/>
              </a:spcBef>
              <a:spcAft>
                <a:spcPct val="0"/>
              </a:spcAft>
              <a:tabLst>
                <a:tab pos="561975" algn="l"/>
              </a:tabLst>
              <a:defRPr>
                <a:solidFill>
                  <a:schemeClr val="tx1"/>
                </a:solidFill>
                <a:latin typeface="Arial" panose="020B0604020202020204" pitchFamily="34" charset="0"/>
              </a:defRPr>
            </a:lvl7pPr>
            <a:lvl8pPr eaLnBrk="0" fontAlgn="base" hangingPunct="0">
              <a:spcBef>
                <a:spcPct val="0"/>
              </a:spcBef>
              <a:spcAft>
                <a:spcPct val="0"/>
              </a:spcAft>
              <a:tabLst>
                <a:tab pos="561975" algn="l"/>
              </a:tabLst>
              <a:defRPr>
                <a:solidFill>
                  <a:schemeClr val="tx1"/>
                </a:solidFill>
                <a:latin typeface="Arial" panose="020B0604020202020204" pitchFamily="34" charset="0"/>
              </a:defRPr>
            </a:lvl8pPr>
            <a:lvl9pPr eaLnBrk="0" fontAlgn="base" hangingPunct="0">
              <a:spcBef>
                <a:spcPct val="0"/>
              </a:spcBef>
              <a:spcAft>
                <a:spcPct val="0"/>
              </a:spcAft>
              <a:tabLst>
                <a:tab pos="561975" algn="l"/>
              </a:tabLst>
              <a:defRPr>
                <a:solidFill>
                  <a:schemeClr val="tx1"/>
                </a:solidFill>
                <a:latin typeface="Arial" panose="020B0604020202020204" pitchFamily="34" charset="0"/>
              </a:defRPr>
            </a:lvl9pPr>
          </a:lstStyle>
          <a:p>
            <a:pPr>
              <a:spcBef>
                <a:spcPts val="600"/>
              </a:spcBef>
              <a:spcAft>
                <a:spcPts val="600"/>
              </a:spcAft>
              <a:defRPr/>
            </a:pPr>
            <a:r>
              <a:rPr lang="zh-TW" altLang="zh-TW" sz="2800" b="1" dirty="0">
                <a:solidFill>
                  <a:srgbClr val="0070C0"/>
                </a:solidFill>
                <a:latin typeface="微軟正黑體" panose="020B0604030504040204" pitchFamily="34" charset="-120"/>
                <a:ea typeface="微軟正黑體" panose="020B0604030504040204" pitchFamily="34" charset="-120"/>
                <a:cs typeface="DFKaiShu-SB-Estd-BF"/>
              </a:rPr>
              <a:t>三、查詢是否已繳費</a:t>
            </a:r>
            <a:endParaRPr lang="zh-TW" altLang="zh-TW" sz="2800" b="1" dirty="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ts val="3400"/>
              </a:lnSpc>
              <a:defRPr/>
            </a:pPr>
            <a:r>
              <a:rPr lang="zh-TW" altLang="zh-TW" sz="24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報名費確認收訖無誤後</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，系統</a:t>
            </a:r>
            <a:r>
              <a:rPr lang="zh-TW" altLang="zh-TW" sz="24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更新繳費狀態資訊。</a:t>
            </a:r>
            <a:endPar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ts val="3400"/>
              </a:lnSpc>
              <a:defRPr/>
            </a:pPr>
            <a:r>
              <a:rPr lang="zh-TW" altLang="en-US" sz="2400" b="1" spc="200" dirty="0">
                <a:solidFill>
                  <a:schemeClr val="bg1"/>
                </a:solidFill>
                <a:effectLst>
                  <a:glow rad="127000">
                    <a:srgbClr val="C0000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注意</a:t>
            </a:r>
            <a:r>
              <a:rPr lang="en-US" altLang="zh-TW" sz="2400" b="1" spc="200" dirty="0">
                <a:solidFill>
                  <a:schemeClr val="bg1"/>
                </a:solidFill>
                <a:effectLst>
                  <a:glow rad="127000">
                    <a:srgbClr val="C0000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spc="200" dirty="0">
                <a:solidFill>
                  <a:schemeClr val="bg1"/>
                </a:solidFill>
                <a:effectLst>
                  <a:glow rad="127000">
                    <a:srgbClr val="C0000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多筆報名紀錄者之每筆報名繳費繳號均不相同，勿混用或合併多筆報名費繳交於其一帳號。</a:t>
            </a:r>
            <a:endParaRPr lang="zh-TW" altLang="zh-TW" sz="2400" b="1" spc="200" dirty="0">
              <a:solidFill>
                <a:schemeClr val="bg1"/>
              </a:solidFill>
              <a:effectLst>
                <a:glow rad="127000">
                  <a:srgbClr val="C0000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defRPr/>
            </a:pPr>
            <a:endParaRPr lang="zh-TW" altLang="zh-TW" b="1" dirty="0"/>
          </a:p>
        </p:txBody>
      </p:sp>
      <p:sp>
        <p:nvSpPr>
          <p:cNvPr id="51207" name="Rectangle 17"/>
          <p:cNvSpPr>
            <a:spLocks noChangeArrowheads="1"/>
          </p:cNvSpPr>
          <p:nvPr/>
        </p:nvSpPr>
        <p:spPr bwMode="auto">
          <a:xfrm>
            <a:off x="1676400" y="5778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zh-TW" altLang="en-US" sz="1800"/>
          </a:p>
        </p:txBody>
      </p:sp>
      <p:sp>
        <p:nvSpPr>
          <p:cNvPr id="51208" name="Rectangle 18"/>
          <p:cNvSpPr>
            <a:spLocks noChangeArrowheads="1"/>
          </p:cNvSpPr>
          <p:nvPr/>
        </p:nvSpPr>
        <p:spPr bwMode="auto">
          <a:xfrm>
            <a:off x="1676400" y="5778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zh-TW" altLang="en-US" sz="1800"/>
          </a:p>
        </p:txBody>
      </p:sp>
      <p:sp>
        <p:nvSpPr>
          <p:cNvPr id="51209" name="Rectangle 23"/>
          <p:cNvSpPr>
            <a:spLocks noChangeArrowheads="1"/>
          </p:cNvSpPr>
          <p:nvPr/>
        </p:nvSpPr>
        <p:spPr bwMode="auto">
          <a:xfrm>
            <a:off x="1676400" y="1270000"/>
            <a:ext cx="18415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zh-TW" altLang="zh-TW" sz="600"/>
          </a:p>
          <a:p>
            <a:pPr eaLnBrk="1" hangingPunct="1">
              <a:lnSpc>
                <a:spcPct val="100000"/>
              </a:lnSpc>
              <a:spcBef>
                <a:spcPct val="0"/>
              </a:spcBef>
              <a:buFontTx/>
              <a:buNone/>
            </a:pPr>
            <a:br>
              <a:rPr lang="zh-TW" altLang="zh-TW" sz="1800">
                <a:latin typeface="Arial" panose="020B0604020202020204" pitchFamily="34" charset="0"/>
              </a:rPr>
            </a:br>
            <a:endParaRPr lang="zh-TW" altLang="zh-TW" sz="1800">
              <a:latin typeface="Arial" panose="020B0604020202020204" pitchFamily="34" charset="0"/>
            </a:endParaRPr>
          </a:p>
          <a:p>
            <a:pPr eaLnBrk="1" hangingPunct="1">
              <a:lnSpc>
                <a:spcPct val="100000"/>
              </a:lnSpc>
              <a:spcBef>
                <a:spcPct val="0"/>
              </a:spcBef>
              <a:buFontTx/>
              <a:buNone/>
            </a:pPr>
            <a:endParaRPr lang="zh-TW" altLang="zh-TW" sz="1800">
              <a:latin typeface="Arial" panose="020B0604020202020204" pitchFamily="34" charset="0"/>
            </a:endParaRPr>
          </a:p>
        </p:txBody>
      </p:sp>
      <p:sp>
        <p:nvSpPr>
          <p:cNvPr id="51210" name="Rectangle 25"/>
          <p:cNvSpPr>
            <a:spLocks noChangeArrowheads="1"/>
          </p:cNvSpPr>
          <p:nvPr/>
        </p:nvSpPr>
        <p:spPr bwMode="auto">
          <a:xfrm>
            <a:off x="1676400" y="1331913"/>
            <a:ext cx="18415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zh-TW" sz="1400">
              <a:solidFill>
                <a:srgbClr val="000000"/>
              </a:solidFill>
              <a:latin typeface="Perpetua" panose="02020502060401020303" pitchFamily="18" charset="0"/>
              <a:ea typeface="標楷體" panose="03000509000000000000" pitchFamily="65" charset="-120"/>
              <a:cs typeface="Times New Roman" panose="02020603050405020304" pitchFamily="18" charset="0"/>
            </a:endParaRPr>
          </a:p>
          <a:p>
            <a:pPr eaLnBrk="1" hangingPunct="1">
              <a:lnSpc>
                <a:spcPct val="100000"/>
              </a:lnSpc>
              <a:spcBef>
                <a:spcPct val="0"/>
              </a:spcBef>
              <a:buFontTx/>
              <a:buNone/>
            </a:pPr>
            <a:br>
              <a:rPr lang="en-US" altLang="zh-TW" sz="1400">
                <a:solidFill>
                  <a:srgbClr val="000000"/>
                </a:solidFill>
                <a:latin typeface="Perpetua" panose="02020502060401020303" pitchFamily="18" charset="0"/>
                <a:ea typeface="標楷體" panose="03000509000000000000" pitchFamily="65" charset="-120"/>
                <a:cs typeface="Times New Roman" panose="02020603050405020304" pitchFamily="18" charset="0"/>
              </a:rPr>
            </a:br>
            <a:endParaRPr lang="en-US" altLang="zh-TW" sz="600">
              <a:ea typeface="標楷體" panose="03000509000000000000" pitchFamily="65" charset="-120"/>
              <a:cs typeface="Times New Roman" panose="02020603050405020304" pitchFamily="18" charset="0"/>
            </a:endParaRPr>
          </a:p>
          <a:p>
            <a:pPr eaLnBrk="1" hangingPunct="1">
              <a:lnSpc>
                <a:spcPct val="100000"/>
              </a:lnSpc>
              <a:spcBef>
                <a:spcPct val="0"/>
              </a:spcBef>
              <a:buFontTx/>
              <a:buNone/>
            </a:pPr>
            <a:endParaRPr lang="en-US" altLang="zh-TW" sz="1800">
              <a:latin typeface="Arial" panose="020B0604020202020204" pitchFamily="34" charset="0"/>
              <a:ea typeface="標楷體" panose="03000509000000000000" pitchFamily="65" charset="-120"/>
              <a:cs typeface="Times New Roman" panose="02020603050405020304" pitchFamily="18" charset="0"/>
            </a:endParaRPr>
          </a:p>
        </p:txBody>
      </p:sp>
      <p:sp>
        <p:nvSpPr>
          <p:cNvPr id="36" name="標題 1"/>
          <p:cNvSpPr txBox="1">
            <a:spLocks/>
          </p:cNvSpPr>
          <p:nvPr/>
        </p:nvSpPr>
        <p:spPr>
          <a:xfrm>
            <a:off x="623888" y="246063"/>
            <a:ext cx="9337675" cy="849312"/>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defRPr/>
            </a:pP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陸</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zh-TW" sz="3600" b="1" cap="small" dirty="0">
                <a:solidFill>
                  <a:srgbClr val="002060"/>
                </a:solidFill>
                <a:latin typeface="微軟正黑體" panose="020B0604030504040204" pitchFamily="34" charset="-120"/>
                <a:ea typeface="微軟正黑體" panose="020B0604030504040204" pitchFamily="34" charset="-120"/>
              </a:rPr>
              <a:t>、報名資料列印</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報名費繳交情況  </a:t>
            </a:r>
            <a:r>
              <a:rPr lang="en-US" altLang="zh-TW" sz="3600" b="1" cap="small" dirty="0">
                <a:solidFill>
                  <a:srgbClr val="002060"/>
                </a:solidFill>
                <a:latin typeface="微軟正黑體" panose="020B0604030504040204" pitchFamily="34" charset="-120"/>
                <a:ea typeface="微軟正黑體" panose="020B0604030504040204" pitchFamily="34" charset="-120"/>
              </a:rPr>
              <a:t>12/17</a:t>
            </a:r>
            <a:endParaRPr lang="zh-TW" altLang="en-US" sz="3600" b="1" cap="small" dirty="0">
              <a:solidFill>
                <a:srgbClr val="002060"/>
              </a:solidFill>
              <a:latin typeface="微軟正黑體" panose="020B0604030504040204" pitchFamily="34" charset="-120"/>
              <a:ea typeface="微軟正黑體" panose="020B0604030504040204" pitchFamily="34" charset="-120"/>
            </a:endParaRPr>
          </a:p>
        </p:txBody>
      </p:sp>
      <p:grpSp>
        <p:nvGrpSpPr>
          <p:cNvPr id="51215" name="组合 213"/>
          <p:cNvGrpSpPr>
            <a:grpSpLocks/>
          </p:cNvGrpSpPr>
          <p:nvPr/>
        </p:nvGrpSpPr>
        <p:grpSpPr bwMode="auto">
          <a:xfrm>
            <a:off x="10920413" y="239713"/>
            <a:ext cx="1016000" cy="1055687"/>
            <a:chOff x="8039101" y="2651125"/>
            <a:chExt cx="1011238" cy="1017588"/>
          </a:xfrm>
        </p:grpSpPr>
        <p:sp>
          <p:nvSpPr>
            <p:cNvPr id="18" name="Oval 208"/>
            <p:cNvSpPr>
              <a:spLocks noChangeArrowheads="1"/>
            </p:cNvSpPr>
            <p:nvPr/>
          </p:nvSpPr>
          <p:spPr bwMode="auto">
            <a:xfrm>
              <a:off x="8039101" y="2651125"/>
              <a:ext cx="1011238" cy="1019119"/>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209"/>
            <p:cNvSpPr/>
            <p:nvPr/>
          </p:nvSpPr>
          <p:spPr bwMode="auto">
            <a:xfrm>
              <a:off x="8039101" y="2700092"/>
              <a:ext cx="1011238" cy="749802"/>
            </a:xfrm>
            <a:custGeom>
              <a:avLst/>
              <a:gdLst>
                <a:gd name="T0" fmla="*/ 0 w 637"/>
                <a:gd name="T1" fmla="*/ 289 h 472"/>
                <a:gd name="T2" fmla="*/ 319 w 637"/>
                <a:gd name="T3" fmla="*/ 0 h 472"/>
                <a:gd name="T4" fmla="*/ 637 w 637"/>
                <a:gd name="T5" fmla="*/ 285 h 472"/>
                <a:gd name="T6" fmla="*/ 333 w 637"/>
                <a:gd name="T7" fmla="*/ 472 h 472"/>
                <a:gd name="T8" fmla="*/ 0 w 637"/>
                <a:gd name="T9" fmla="*/ 289 h 472"/>
              </a:gdLst>
              <a:ahLst/>
              <a:cxnLst>
                <a:cxn ang="0">
                  <a:pos x="T0" y="T1"/>
                </a:cxn>
                <a:cxn ang="0">
                  <a:pos x="T2" y="T3"/>
                </a:cxn>
                <a:cxn ang="0">
                  <a:pos x="T4" y="T5"/>
                </a:cxn>
                <a:cxn ang="0">
                  <a:pos x="T6" y="T7"/>
                </a:cxn>
                <a:cxn ang="0">
                  <a:pos x="T8" y="T9"/>
                </a:cxn>
              </a:cxnLst>
              <a:rect l="0" t="0" r="r" b="b"/>
              <a:pathLst>
                <a:path w="637" h="472">
                  <a:moveTo>
                    <a:pt x="0" y="289"/>
                  </a:moveTo>
                  <a:lnTo>
                    <a:pt x="319" y="0"/>
                  </a:lnTo>
                  <a:lnTo>
                    <a:pt x="637" y="285"/>
                  </a:lnTo>
                  <a:lnTo>
                    <a:pt x="333" y="472"/>
                  </a:lnTo>
                  <a:lnTo>
                    <a:pt x="0" y="289"/>
                  </a:lnTo>
                  <a:close/>
                </a:path>
              </a:pathLst>
            </a:custGeom>
            <a:solidFill>
              <a:srgbClr val="1B433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1" name="Freeform 210"/>
            <p:cNvSpPr/>
            <p:nvPr/>
          </p:nvSpPr>
          <p:spPr bwMode="auto">
            <a:xfrm>
              <a:off x="8201847" y="2776602"/>
              <a:ext cx="692066" cy="711546"/>
            </a:xfrm>
            <a:custGeom>
              <a:avLst/>
              <a:gdLst>
                <a:gd name="T0" fmla="*/ 381 w 381"/>
                <a:gd name="T1" fmla="*/ 233 h 390"/>
                <a:gd name="T2" fmla="*/ 261 w 381"/>
                <a:gd name="T3" fmla="*/ 340 h 390"/>
                <a:gd name="T4" fmla="*/ 244 w 381"/>
                <a:gd name="T5" fmla="*/ 341 h 390"/>
                <a:gd name="T6" fmla="*/ 236 w 381"/>
                <a:gd name="T7" fmla="*/ 390 h 390"/>
                <a:gd name="T8" fmla="*/ 158 w 381"/>
                <a:gd name="T9" fmla="*/ 340 h 390"/>
                <a:gd name="T10" fmla="*/ 120 w 381"/>
                <a:gd name="T11" fmla="*/ 340 h 390"/>
                <a:gd name="T12" fmla="*/ 0 w 381"/>
                <a:gd name="T13" fmla="*/ 233 h 390"/>
                <a:gd name="T14" fmla="*/ 0 w 381"/>
                <a:gd name="T15" fmla="*/ 107 h 390"/>
                <a:gd name="T16" fmla="*/ 120 w 381"/>
                <a:gd name="T17" fmla="*/ 0 h 390"/>
                <a:gd name="T18" fmla="*/ 261 w 381"/>
                <a:gd name="T19" fmla="*/ 0 h 390"/>
                <a:gd name="T20" fmla="*/ 381 w 381"/>
                <a:gd name="T21" fmla="*/ 107 h 390"/>
                <a:gd name="T22" fmla="*/ 381 w 381"/>
                <a:gd name="T23" fmla="*/ 23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390">
                  <a:moveTo>
                    <a:pt x="381" y="233"/>
                  </a:moveTo>
                  <a:cubicBezTo>
                    <a:pt x="381" y="292"/>
                    <a:pt x="327" y="340"/>
                    <a:pt x="261" y="340"/>
                  </a:cubicBezTo>
                  <a:cubicBezTo>
                    <a:pt x="244" y="341"/>
                    <a:pt x="244" y="341"/>
                    <a:pt x="244" y="341"/>
                  </a:cubicBezTo>
                  <a:cubicBezTo>
                    <a:pt x="236" y="390"/>
                    <a:pt x="236" y="390"/>
                    <a:pt x="236" y="390"/>
                  </a:cubicBezTo>
                  <a:cubicBezTo>
                    <a:pt x="158" y="340"/>
                    <a:pt x="158" y="340"/>
                    <a:pt x="158" y="340"/>
                  </a:cubicBezTo>
                  <a:cubicBezTo>
                    <a:pt x="120" y="340"/>
                    <a:pt x="120" y="340"/>
                    <a:pt x="120" y="340"/>
                  </a:cubicBezTo>
                  <a:cubicBezTo>
                    <a:pt x="53" y="340"/>
                    <a:pt x="0" y="292"/>
                    <a:pt x="0" y="233"/>
                  </a:cubicBezTo>
                  <a:cubicBezTo>
                    <a:pt x="0" y="107"/>
                    <a:pt x="0" y="107"/>
                    <a:pt x="0" y="107"/>
                  </a:cubicBezTo>
                  <a:cubicBezTo>
                    <a:pt x="0" y="48"/>
                    <a:pt x="53" y="0"/>
                    <a:pt x="120" y="0"/>
                  </a:cubicBezTo>
                  <a:cubicBezTo>
                    <a:pt x="261" y="0"/>
                    <a:pt x="261" y="0"/>
                    <a:pt x="261" y="0"/>
                  </a:cubicBezTo>
                  <a:cubicBezTo>
                    <a:pt x="327" y="0"/>
                    <a:pt x="381" y="48"/>
                    <a:pt x="381" y="107"/>
                  </a:cubicBezTo>
                  <a:lnTo>
                    <a:pt x="381" y="233"/>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3" name="Freeform 211"/>
            <p:cNvSpPr/>
            <p:nvPr/>
          </p:nvSpPr>
          <p:spPr bwMode="auto">
            <a:xfrm>
              <a:off x="8290330" y="2859233"/>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4" name="Freeform 212"/>
            <p:cNvSpPr/>
            <p:nvPr/>
          </p:nvSpPr>
          <p:spPr bwMode="auto">
            <a:xfrm>
              <a:off x="8290330" y="2954106"/>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4"/>
                    <a:pt x="284" y="0"/>
                    <a:pt x="278" y="0"/>
                  </a:cubicBezTo>
                  <a:cubicBezTo>
                    <a:pt x="11" y="0"/>
                    <a:pt x="11" y="0"/>
                    <a:pt x="11" y="0"/>
                  </a:cubicBezTo>
                  <a:cubicBezTo>
                    <a:pt x="5" y="0"/>
                    <a:pt x="0" y="4"/>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5" name="Freeform 213"/>
            <p:cNvSpPr/>
            <p:nvPr/>
          </p:nvSpPr>
          <p:spPr bwMode="auto">
            <a:xfrm>
              <a:off x="8290330" y="3042858"/>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6" name="Freeform 214"/>
            <p:cNvSpPr/>
            <p:nvPr/>
          </p:nvSpPr>
          <p:spPr bwMode="auto">
            <a:xfrm>
              <a:off x="8290330" y="3131610"/>
              <a:ext cx="342873" cy="38255"/>
            </a:xfrm>
            <a:custGeom>
              <a:avLst/>
              <a:gdLst>
                <a:gd name="T0" fmla="*/ 189 w 189"/>
                <a:gd name="T1" fmla="*/ 11 h 21"/>
                <a:gd name="T2" fmla="*/ 182 w 189"/>
                <a:gd name="T3" fmla="*/ 0 h 21"/>
                <a:gd name="T4" fmla="*/ 7 w 189"/>
                <a:gd name="T5" fmla="*/ 0 h 21"/>
                <a:gd name="T6" fmla="*/ 0 w 189"/>
                <a:gd name="T7" fmla="*/ 11 h 21"/>
                <a:gd name="T8" fmla="*/ 0 w 189"/>
                <a:gd name="T9" fmla="*/ 11 h 21"/>
                <a:gd name="T10" fmla="*/ 7 w 189"/>
                <a:gd name="T11" fmla="*/ 21 h 21"/>
                <a:gd name="T12" fmla="*/ 182 w 189"/>
                <a:gd name="T13" fmla="*/ 21 h 21"/>
                <a:gd name="T14" fmla="*/ 189 w 18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21">
                  <a:moveTo>
                    <a:pt x="189" y="11"/>
                  </a:moveTo>
                  <a:cubicBezTo>
                    <a:pt x="189" y="5"/>
                    <a:pt x="186" y="0"/>
                    <a:pt x="182" y="0"/>
                  </a:cubicBezTo>
                  <a:cubicBezTo>
                    <a:pt x="7" y="0"/>
                    <a:pt x="7" y="0"/>
                    <a:pt x="7" y="0"/>
                  </a:cubicBezTo>
                  <a:cubicBezTo>
                    <a:pt x="4" y="0"/>
                    <a:pt x="0" y="5"/>
                    <a:pt x="0" y="11"/>
                  </a:cubicBezTo>
                  <a:cubicBezTo>
                    <a:pt x="0" y="11"/>
                    <a:pt x="0" y="11"/>
                    <a:pt x="0" y="11"/>
                  </a:cubicBezTo>
                  <a:cubicBezTo>
                    <a:pt x="0" y="16"/>
                    <a:pt x="4" y="21"/>
                    <a:pt x="7" y="21"/>
                  </a:cubicBezTo>
                  <a:cubicBezTo>
                    <a:pt x="182" y="21"/>
                    <a:pt x="182" y="21"/>
                    <a:pt x="182" y="21"/>
                  </a:cubicBezTo>
                  <a:cubicBezTo>
                    <a:pt x="186" y="21"/>
                    <a:pt x="189" y="16"/>
                    <a:pt x="189" y="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7" name="Freeform 215"/>
            <p:cNvSpPr/>
            <p:nvPr/>
          </p:nvSpPr>
          <p:spPr bwMode="auto">
            <a:xfrm>
              <a:off x="8039101" y="3153033"/>
              <a:ext cx="1011238" cy="517210"/>
            </a:xfrm>
            <a:custGeom>
              <a:avLst/>
              <a:gdLst>
                <a:gd name="T0" fmla="*/ 557 w 557"/>
                <a:gd name="T1" fmla="*/ 0 h 283"/>
                <a:gd name="T2" fmla="*/ 279 w 557"/>
                <a:gd name="T3" fmla="*/ 90 h 283"/>
                <a:gd name="T4" fmla="*/ 0 w 557"/>
                <a:gd name="T5" fmla="*/ 3 h 283"/>
                <a:gd name="T6" fmla="*/ 0 w 557"/>
                <a:gd name="T7" fmla="*/ 4 h 283"/>
                <a:gd name="T8" fmla="*/ 279 w 557"/>
                <a:gd name="T9" fmla="*/ 283 h 283"/>
                <a:gd name="T10" fmla="*/ 557 w 557"/>
                <a:gd name="T11" fmla="*/ 4 h 283"/>
                <a:gd name="T12" fmla="*/ 557 w 557"/>
                <a:gd name="T13" fmla="*/ 0 h 283"/>
              </a:gdLst>
              <a:ahLst/>
              <a:cxnLst>
                <a:cxn ang="0">
                  <a:pos x="T0" y="T1"/>
                </a:cxn>
                <a:cxn ang="0">
                  <a:pos x="T2" y="T3"/>
                </a:cxn>
                <a:cxn ang="0">
                  <a:pos x="T4" y="T5"/>
                </a:cxn>
                <a:cxn ang="0">
                  <a:pos x="T6" y="T7"/>
                </a:cxn>
                <a:cxn ang="0">
                  <a:pos x="T8" y="T9"/>
                </a:cxn>
                <a:cxn ang="0">
                  <a:pos x="T10" y="T11"/>
                </a:cxn>
                <a:cxn ang="0">
                  <a:pos x="T12" y="T13"/>
                </a:cxn>
              </a:cxnLst>
              <a:rect l="0" t="0" r="r" b="b"/>
              <a:pathLst>
                <a:path w="557" h="283">
                  <a:moveTo>
                    <a:pt x="557" y="0"/>
                  </a:moveTo>
                  <a:cubicBezTo>
                    <a:pt x="279" y="90"/>
                    <a:pt x="279" y="90"/>
                    <a:pt x="279" y="90"/>
                  </a:cubicBezTo>
                  <a:cubicBezTo>
                    <a:pt x="0" y="3"/>
                    <a:pt x="0" y="3"/>
                    <a:pt x="0" y="3"/>
                  </a:cubicBezTo>
                  <a:cubicBezTo>
                    <a:pt x="0" y="3"/>
                    <a:pt x="0" y="3"/>
                    <a:pt x="0" y="4"/>
                  </a:cubicBezTo>
                  <a:cubicBezTo>
                    <a:pt x="0" y="158"/>
                    <a:pt x="125" y="283"/>
                    <a:pt x="279" y="283"/>
                  </a:cubicBezTo>
                  <a:cubicBezTo>
                    <a:pt x="433" y="283"/>
                    <a:pt x="557" y="158"/>
                    <a:pt x="557" y="4"/>
                  </a:cubicBezTo>
                  <a:cubicBezTo>
                    <a:pt x="557" y="3"/>
                    <a:pt x="557" y="1"/>
                    <a:pt x="557" y="0"/>
                  </a:cubicBezTo>
                  <a:close/>
                </a:path>
              </a:pathLst>
            </a:custGeom>
            <a:solidFill>
              <a:srgbClr val="6DC1A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8" name="Freeform 216"/>
            <p:cNvSpPr/>
            <p:nvPr/>
          </p:nvSpPr>
          <p:spPr bwMode="auto">
            <a:xfrm>
              <a:off x="8544720" y="3153033"/>
              <a:ext cx="505619" cy="517210"/>
            </a:xfrm>
            <a:custGeom>
              <a:avLst/>
              <a:gdLst>
                <a:gd name="T0" fmla="*/ 0 w 278"/>
                <a:gd name="T1" fmla="*/ 89 h 283"/>
                <a:gd name="T2" fmla="*/ 0 w 278"/>
                <a:gd name="T3" fmla="*/ 283 h 283"/>
                <a:gd name="T4" fmla="*/ 278 w 278"/>
                <a:gd name="T5" fmla="*/ 4 h 283"/>
                <a:gd name="T6" fmla="*/ 278 w 278"/>
                <a:gd name="T7" fmla="*/ 0 h 283"/>
                <a:gd name="T8" fmla="*/ 0 w 278"/>
                <a:gd name="T9" fmla="*/ 89 h 283"/>
              </a:gdLst>
              <a:ahLst/>
              <a:cxnLst>
                <a:cxn ang="0">
                  <a:pos x="T0" y="T1"/>
                </a:cxn>
                <a:cxn ang="0">
                  <a:pos x="T2" y="T3"/>
                </a:cxn>
                <a:cxn ang="0">
                  <a:pos x="T4" y="T5"/>
                </a:cxn>
                <a:cxn ang="0">
                  <a:pos x="T6" y="T7"/>
                </a:cxn>
                <a:cxn ang="0">
                  <a:pos x="T8" y="T9"/>
                </a:cxn>
              </a:cxnLst>
              <a:rect l="0" t="0" r="r" b="b"/>
              <a:pathLst>
                <a:path w="278" h="283">
                  <a:moveTo>
                    <a:pt x="0" y="89"/>
                  </a:moveTo>
                  <a:cubicBezTo>
                    <a:pt x="0" y="283"/>
                    <a:pt x="0" y="283"/>
                    <a:pt x="0" y="283"/>
                  </a:cubicBezTo>
                  <a:cubicBezTo>
                    <a:pt x="154" y="283"/>
                    <a:pt x="278" y="158"/>
                    <a:pt x="278" y="4"/>
                  </a:cubicBezTo>
                  <a:cubicBezTo>
                    <a:pt x="278" y="3"/>
                    <a:pt x="278" y="1"/>
                    <a:pt x="278" y="0"/>
                  </a:cubicBezTo>
                  <a:lnTo>
                    <a:pt x="0" y="89"/>
                  </a:lnTo>
                  <a:close/>
                </a:path>
              </a:pathLst>
            </a:custGeom>
            <a:solidFill>
              <a:srgbClr val="368574"/>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9" name="Freeform 217"/>
            <p:cNvSpPr/>
            <p:nvPr/>
          </p:nvSpPr>
          <p:spPr bwMode="auto">
            <a:xfrm>
              <a:off x="8252409" y="3315235"/>
              <a:ext cx="590942" cy="355008"/>
            </a:xfrm>
            <a:custGeom>
              <a:avLst/>
              <a:gdLst>
                <a:gd name="T0" fmla="*/ 162 w 325"/>
                <a:gd name="T1" fmla="*/ 193 h 193"/>
                <a:gd name="T2" fmla="*/ 325 w 325"/>
                <a:gd name="T3" fmla="*/ 140 h 193"/>
                <a:gd name="T4" fmla="*/ 162 w 325"/>
                <a:gd name="T5" fmla="*/ 0 h 193"/>
                <a:gd name="T6" fmla="*/ 0 w 325"/>
                <a:gd name="T7" fmla="*/ 141 h 193"/>
                <a:gd name="T8" fmla="*/ 162 w 325"/>
                <a:gd name="T9" fmla="*/ 193 h 193"/>
              </a:gdLst>
              <a:ahLst/>
              <a:cxnLst>
                <a:cxn ang="0">
                  <a:pos x="T0" y="T1"/>
                </a:cxn>
                <a:cxn ang="0">
                  <a:pos x="T2" y="T3"/>
                </a:cxn>
                <a:cxn ang="0">
                  <a:pos x="T4" y="T5"/>
                </a:cxn>
                <a:cxn ang="0">
                  <a:pos x="T6" y="T7"/>
                </a:cxn>
                <a:cxn ang="0">
                  <a:pos x="T8" y="T9"/>
                </a:cxn>
              </a:cxnLst>
              <a:rect l="0" t="0" r="r" b="b"/>
              <a:pathLst>
                <a:path w="325" h="193">
                  <a:moveTo>
                    <a:pt x="162" y="193"/>
                  </a:moveTo>
                  <a:cubicBezTo>
                    <a:pt x="223" y="193"/>
                    <a:pt x="279" y="173"/>
                    <a:pt x="325" y="140"/>
                  </a:cubicBezTo>
                  <a:cubicBezTo>
                    <a:pt x="162" y="0"/>
                    <a:pt x="162" y="0"/>
                    <a:pt x="162" y="0"/>
                  </a:cubicBezTo>
                  <a:cubicBezTo>
                    <a:pt x="162" y="0"/>
                    <a:pt x="52" y="96"/>
                    <a:pt x="0" y="141"/>
                  </a:cubicBezTo>
                  <a:cubicBezTo>
                    <a:pt x="46" y="174"/>
                    <a:pt x="101" y="193"/>
                    <a:pt x="162" y="193"/>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grpSp>
        <p:nvGrpSpPr>
          <p:cNvPr id="3" name="群組 2">
            <a:extLst>
              <a:ext uri="{FF2B5EF4-FFF2-40B4-BE49-F238E27FC236}">
                <a16:creationId xmlns:a16="http://schemas.microsoft.com/office/drawing/2014/main" id="{F6135C45-9367-51C3-65DF-6E3DBC9F45D7}"/>
              </a:ext>
            </a:extLst>
          </p:cNvPr>
          <p:cNvGrpSpPr/>
          <p:nvPr/>
        </p:nvGrpSpPr>
        <p:grpSpPr>
          <a:xfrm>
            <a:off x="335360" y="3023636"/>
            <a:ext cx="11373690" cy="3315637"/>
            <a:chOff x="409155" y="3023636"/>
            <a:chExt cx="11373690" cy="3315637"/>
          </a:xfrm>
        </p:grpSpPr>
        <p:pic>
          <p:nvPicPr>
            <p:cNvPr id="30" name="圖片 29">
              <a:extLst>
                <a:ext uri="{FF2B5EF4-FFF2-40B4-BE49-F238E27FC236}">
                  <a16:creationId xmlns:a16="http://schemas.microsoft.com/office/drawing/2014/main" id="{7B9D7185-DF6E-40D5-BF81-72265FC54607}"/>
                </a:ext>
              </a:extLst>
            </p:cNvPr>
            <p:cNvPicPr>
              <a:picLocks noChangeAspect="1"/>
            </p:cNvPicPr>
            <p:nvPr/>
          </p:nvPicPr>
          <p:blipFill>
            <a:blip r:embed="rId2"/>
            <a:stretch>
              <a:fillRect/>
            </a:stretch>
          </p:blipFill>
          <p:spPr>
            <a:xfrm>
              <a:off x="409155" y="3023636"/>
              <a:ext cx="11373690" cy="3315637"/>
            </a:xfrm>
            <a:prstGeom prst="rect">
              <a:avLst/>
            </a:prstGeom>
            <a:ln>
              <a:solidFill>
                <a:schemeClr val="tx1"/>
              </a:solidFill>
            </a:ln>
          </p:spPr>
        </p:pic>
        <p:sp>
          <p:nvSpPr>
            <p:cNvPr id="32" name="矩形 31"/>
            <p:cNvSpPr/>
            <p:nvPr/>
          </p:nvSpPr>
          <p:spPr>
            <a:xfrm>
              <a:off x="10253086" y="5008149"/>
              <a:ext cx="641350" cy="13002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9" name="矩形 18"/>
            <p:cNvSpPr/>
            <p:nvPr/>
          </p:nvSpPr>
          <p:spPr>
            <a:xfrm>
              <a:off x="5194925" y="3043670"/>
              <a:ext cx="1178166" cy="7432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4" name="矩形 3">
              <a:extLst>
                <a:ext uri="{FF2B5EF4-FFF2-40B4-BE49-F238E27FC236}">
                  <a16:creationId xmlns:a16="http://schemas.microsoft.com/office/drawing/2014/main" id="{F54D7F0F-9595-4793-F60F-574D5784A2DD}"/>
                </a:ext>
              </a:extLst>
            </p:cNvPr>
            <p:cNvSpPr/>
            <p:nvPr/>
          </p:nvSpPr>
          <p:spPr>
            <a:xfrm>
              <a:off x="4514012" y="5073099"/>
              <a:ext cx="649362" cy="162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55552F34-5F42-F29E-6B1C-5B369DCB0F00}"/>
                </a:ext>
              </a:extLst>
            </p:cNvPr>
            <p:cNvSpPr txBox="1"/>
            <p:nvPr/>
          </p:nvSpPr>
          <p:spPr>
            <a:xfrm>
              <a:off x="4472516" y="5056555"/>
              <a:ext cx="1468700" cy="230832"/>
            </a:xfrm>
            <a:prstGeom prst="rect">
              <a:avLst/>
            </a:prstGeom>
            <a:noFill/>
          </p:spPr>
          <p:txBody>
            <a:bodyPr wrap="square" rtlCol="0">
              <a:spAutoFit/>
            </a:bodyPr>
            <a:lstStyle/>
            <a:p>
              <a:r>
                <a:rPr lang="en-US" altLang="zh-TW"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2026/6/24</a:t>
              </a:r>
              <a:endParaRPr lang="zh-TW" altLang="en-US"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 name="矩形 5">
              <a:extLst>
                <a:ext uri="{FF2B5EF4-FFF2-40B4-BE49-F238E27FC236}">
                  <a16:creationId xmlns:a16="http://schemas.microsoft.com/office/drawing/2014/main" id="{A0F4AC01-BD58-5FDA-A135-23A22C5C1718}"/>
                </a:ext>
              </a:extLst>
            </p:cNvPr>
            <p:cNvSpPr/>
            <p:nvPr/>
          </p:nvSpPr>
          <p:spPr>
            <a:xfrm>
              <a:off x="4493836" y="5755631"/>
              <a:ext cx="657374" cy="188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BDE0825D-3B50-70B1-02A1-446D8CE7274C}"/>
                </a:ext>
              </a:extLst>
            </p:cNvPr>
            <p:cNvSpPr/>
            <p:nvPr/>
          </p:nvSpPr>
          <p:spPr>
            <a:xfrm>
              <a:off x="4506000" y="5404925"/>
              <a:ext cx="657374" cy="188010"/>
            </a:xfrm>
            <a:prstGeom prst="rect">
              <a:avLst/>
            </a:prstGeom>
            <a:solidFill>
              <a:srgbClr val="FFF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747C23BD-EB97-D802-81FF-29900D61E667}"/>
                </a:ext>
              </a:extLst>
            </p:cNvPr>
            <p:cNvSpPr/>
            <p:nvPr/>
          </p:nvSpPr>
          <p:spPr>
            <a:xfrm>
              <a:off x="4493836" y="6063896"/>
              <a:ext cx="657374" cy="188010"/>
            </a:xfrm>
            <a:prstGeom prst="rect">
              <a:avLst/>
            </a:prstGeom>
            <a:solidFill>
              <a:srgbClr val="FFF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B6D97E40-3BD5-363C-A883-3DC55B9045A2}"/>
                </a:ext>
              </a:extLst>
            </p:cNvPr>
            <p:cNvSpPr txBox="1"/>
            <p:nvPr/>
          </p:nvSpPr>
          <p:spPr>
            <a:xfrm>
              <a:off x="4460575" y="5383514"/>
              <a:ext cx="1468700" cy="230832"/>
            </a:xfrm>
            <a:prstGeom prst="rect">
              <a:avLst/>
            </a:prstGeom>
            <a:noFill/>
          </p:spPr>
          <p:txBody>
            <a:bodyPr wrap="square" rtlCol="0">
              <a:spAutoFit/>
            </a:bodyPr>
            <a:lstStyle/>
            <a:p>
              <a:r>
                <a:rPr lang="en-US" altLang="zh-TW"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2026/6/24</a:t>
              </a:r>
              <a:endParaRPr lang="zh-TW" altLang="en-US"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1" name="文字方塊 10">
              <a:extLst>
                <a:ext uri="{FF2B5EF4-FFF2-40B4-BE49-F238E27FC236}">
                  <a16:creationId xmlns:a16="http://schemas.microsoft.com/office/drawing/2014/main" id="{03F41621-1D04-BB48-6EFF-236FA0E2CA60}"/>
                </a:ext>
              </a:extLst>
            </p:cNvPr>
            <p:cNvSpPr txBox="1"/>
            <p:nvPr/>
          </p:nvSpPr>
          <p:spPr>
            <a:xfrm>
              <a:off x="4460575" y="5714602"/>
              <a:ext cx="1468700" cy="230832"/>
            </a:xfrm>
            <a:prstGeom prst="rect">
              <a:avLst/>
            </a:prstGeom>
            <a:noFill/>
          </p:spPr>
          <p:txBody>
            <a:bodyPr wrap="square" rtlCol="0">
              <a:spAutoFit/>
            </a:bodyPr>
            <a:lstStyle/>
            <a:p>
              <a:r>
                <a:rPr lang="en-US" altLang="zh-TW"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2026/6/24</a:t>
              </a:r>
              <a:endParaRPr lang="zh-TW" altLang="en-US"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2" name="文字方塊 11">
              <a:extLst>
                <a:ext uri="{FF2B5EF4-FFF2-40B4-BE49-F238E27FC236}">
                  <a16:creationId xmlns:a16="http://schemas.microsoft.com/office/drawing/2014/main" id="{AECEE881-9912-FE26-7A35-F2DA5C5124A9}"/>
                </a:ext>
              </a:extLst>
            </p:cNvPr>
            <p:cNvSpPr txBox="1"/>
            <p:nvPr/>
          </p:nvSpPr>
          <p:spPr>
            <a:xfrm>
              <a:off x="4460340" y="6041089"/>
              <a:ext cx="1468700" cy="230832"/>
            </a:xfrm>
            <a:prstGeom prst="rect">
              <a:avLst/>
            </a:prstGeom>
            <a:noFill/>
          </p:spPr>
          <p:txBody>
            <a:bodyPr wrap="square" rtlCol="0">
              <a:spAutoFit/>
            </a:bodyPr>
            <a:lstStyle/>
            <a:p>
              <a:r>
                <a:rPr lang="en-US" altLang="zh-TW"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2026/6/24</a:t>
              </a:r>
              <a:endParaRPr lang="zh-TW" altLang="en-US" sz="9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13" name="投影片編號版面配置區 8">
            <a:extLst>
              <a:ext uri="{FF2B5EF4-FFF2-40B4-BE49-F238E27FC236}">
                <a16:creationId xmlns:a16="http://schemas.microsoft.com/office/drawing/2014/main" id="{2E69A714-F777-4898-B7E9-E4FF48506D3B}"/>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52</a:t>
            </a:fld>
            <a:endParaRPr lang="zh-TW" altLang="en-US" sz="2600" b="1" u="sng"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F39BB160-6885-454B-9D70-2A029F81D676}"/>
              </a:ext>
            </a:extLst>
          </p:cNvPr>
          <p:cNvPicPr>
            <a:picLocks noChangeAspect="1"/>
          </p:cNvPicPr>
          <p:nvPr/>
        </p:nvPicPr>
        <p:blipFill>
          <a:blip r:embed="rId2"/>
          <a:stretch>
            <a:fillRect/>
          </a:stretch>
        </p:blipFill>
        <p:spPr>
          <a:xfrm>
            <a:off x="2135560" y="2299268"/>
            <a:ext cx="4815208" cy="4236000"/>
          </a:xfrm>
          <a:prstGeom prst="rect">
            <a:avLst/>
          </a:prstGeom>
          <a:ln>
            <a:solidFill>
              <a:schemeClr val="tx1"/>
            </a:solidFill>
          </a:ln>
        </p:spPr>
      </p:pic>
      <p:sp>
        <p:nvSpPr>
          <p:cNvPr id="4" name="內容版面配置區 3"/>
          <p:cNvSpPr>
            <a:spLocks noGrp="1"/>
          </p:cNvSpPr>
          <p:nvPr>
            <p:ph idx="1"/>
          </p:nvPr>
        </p:nvSpPr>
        <p:spPr>
          <a:xfrm>
            <a:off x="839416" y="1150939"/>
            <a:ext cx="10939833" cy="973136"/>
          </a:xfrm>
        </p:spPr>
        <p:txBody>
          <a:bodyPr rtlCol="0">
            <a:normAutofit/>
          </a:bodyPr>
          <a:lstStyle/>
          <a:p>
            <a:pPr marL="0" indent="0" eaLnBrk="1" fontAlgn="auto" hangingPunct="1">
              <a:spcBef>
                <a:spcPts val="600"/>
              </a:spcBef>
              <a:spcAft>
                <a:spcPts val="600"/>
              </a:spcAft>
              <a:buNone/>
              <a:tabLst>
                <a:tab pos="561975" algn="l"/>
              </a:tabLst>
              <a:defRPr/>
            </a:pPr>
            <a:r>
              <a:rPr lang="zh-TW" altLang="zh-TW" sz="2400" b="1" dirty="0">
                <a:solidFill>
                  <a:srgbClr val="0070C0"/>
                </a:solidFill>
                <a:latin typeface="微軟正黑體" panose="020B0604030504040204" pitchFamily="34" charset="-120"/>
                <a:ea typeface="微軟正黑體" panose="020B0604030504040204" pitchFamily="34" charset="-120"/>
                <a:cs typeface="DFKaiShu-SB-Estd-BF"/>
              </a:rPr>
              <a:t>四</a:t>
            </a:r>
            <a:r>
              <a:rPr lang="zh-TW" altLang="zh-TW" sz="2400" b="1" dirty="0" bmk="">
                <a:solidFill>
                  <a:srgbClr val="0070C0"/>
                </a:solidFill>
                <a:latin typeface="微軟正黑體" panose="020B0604030504040204" pitchFamily="34" charset="-120"/>
                <a:ea typeface="微軟正黑體" panose="020B0604030504040204" pitchFamily="34" charset="-120"/>
                <a:cs typeface="DFKaiShu-SB-Estd-BF"/>
              </a:rPr>
              <a:t>、積分證明單列印</a:t>
            </a:r>
            <a:r>
              <a:rPr lang="zh-TW" altLang="en-US" sz="2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2400" b="1" dirty="0">
              <a:solidFill>
                <a:srgbClr val="9D3511"/>
              </a:solidFill>
              <a:latin typeface="Franklin Gothic Book" panose="020B0503020102020204" pitchFamily="34" charset="0"/>
              <a:ea typeface="微軟正黑體" panose="020B0604030504040204" pitchFamily="34" charset="-120"/>
              <a:cs typeface="Times New Roman" panose="02020603050405020304" pitchFamily="18" charset="0"/>
            </a:endParaRPr>
          </a:p>
          <a:p>
            <a:pPr marL="0" indent="0" eaLnBrk="1" fontAlgn="auto" hangingPunct="1">
              <a:lnSpc>
                <a:spcPct val="120000"/>
              </a:lnSpc>
              <a:spcBef>
                <a:spcPct val="0"/>
              </a:spcBef>
              <a:spcAft>
                <a:spcPts val="0"/>
              </a:spcAft>
              <a:buFont typeface="Arial" panose="020B0604020202020204" pitchFamily="34" charset="0"/>
              <a:buNone/>
              <a:tabLst>
                <a:tab pos="561975" algn="l"/>
              </a:tabLst>
              <a:defRPr/>
            </a:pP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「積分證明單列印」功能為提供國中端無法自學務系統產出積分證明單時使用</a:t>
            </a:r>
            <a:endParaRPr lang="zh-TW" altLang="en-US" sz="2400" b="1" dirty="0">
              <a:latin typeface="微軟正黑體" panose="020B0604030504040204" pitchFamily="34" charset="-120"/>
              <a:ea typeface="微軟正黑體" panose="020B0604030504040204" pitchFamily="34" charset="-120"/>
            </a:endParaRPr>
          </a:p>
        </p:txBody>
      </p:sp>
      <p:sp>
        <p:nvSpPr>
          <p:cNvPr id="15" name="標題 1"/>
          <p:cNvSpPr txBox="1">
            <a:spLocks/>
          </p:cNvSpPr>
          <p:nvPr/>
        </p:nvSpPr>
        <p:spPr bwMode="auto">
          <a:xfrm>
            <a:off x="0" y="342900"/>
            <a:ext cx="10344472" cy="849313"/>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fontAlgn="auto">
              <a:spcAft>
                <a:spcPts val="0"/>
              </a:spcAft>
              <a:defRPr/>
            </a:pP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陸</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zh-TW" sz="3600" b="1" cap="small" dirty="0">
                <a:solidFill>
                  <a:srgbClr val="002060"/>
                </a:solidFill>
                <a:latin typeface="微軟正黑體" panose="020B0604030504040204" pitchFamily="34" charset="-120"/>
                <a:ea typeface="微軟正黑體" panose="020B0604030504040204" pitchFamily="34" charset="-120"/>
              </a:rPr>
              <a:t>、報名資料列印</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積分證明單</a:t>
            </a:r>
            <a:r>
              <a:rPr lang="en-US" altLang="zh-TW" sz="3600" b="1" cap="small" dirty="0">
                <a:solidFill>
                  <a:srgbClr val="002060"/>
                </a:solidFill>
                <a:latin typeface="微軟正黑體" panose="020B0604030504040204" pitchFamily="34" charset="-120"/>
                <a:ea typeface="微軟正黑體" panose="020B0604030504040204" pitchFamily="34" charset="-120"/>
              </a:rPr>
              <a:t> 13/17</a:t>
            </a:r>
            <a:endParaRPr lang="zh-TW" altLang="en-US" sz="3600" b="1" cap="small" dirty="0">
              <a:solidFill>
                <a:srgbClr val="002060"/>
              </a:solidFill>
              <a:latin typeface="微軟正黑體" panose="020B0604030504040204" pitchFamily="34" charset="-120"/>
              <a:ea typeface="微軟正黑體" panose="020B0604030504040204" pitchFamily="34" charset="-120"/>
            </a:endParaRPr>
          </a:p>
        </p:txBody>
      </p:sp>
      <p:grpSp>
        <p:nvGrpSpPr>
          <p:cNvPr id="52230" name="组合 213"/>
          <p:cNvGrpSpPr>
            <a:grpSpLocks/>
          </p:cNvGrpSpPr>
          <p:nvPr/>
        </p:nvGrpSpPr>
        <p:grpSpPr bwMode="auto">
          <a:xfrm>
            <a:off x="10920413" y="239713"/>
            <a:ext cx="1016000" cy="1055687"/>
            <a:chOff x="8039101" y="2651125"/>
            <a:chExt cx="1011238" cy="1017588"/>
          </a:xfrm>
        </p:grpSpPr>
        <p:sp>
          <p:nvSpPr>
            <p:cNvPr id="16" name="Oval 208"/>
            <p:cNvSpPr>
              <a:spLocks noChangeArrowheads="1"/>
            </p:cNvSpPr>
            <p:nvPr/>
          </p:nvSpPr>
          <p:spPr bwMode="auto">
            <a:xfrm>
              <a:off x="8039101" y="2651125"/>
              <a:ext cx="1011238" cy="1019119"/>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209"/>
            <p:cNvSpPr/>
            <p:nvPr/>
          </p:nvSpPr>
          <p:spPr bwMode="auto">
            <a:xfrm>
              <a:off x="8039101" y="2700092"/>
              <a:ext cx="1011238" cy="749802"/>
            </a:xfrm>
            <a:custGeom>
              <a:avLst/>
              <a:gdLst>
                <a:gd name="T0" fmla="*/ 0 w 637"/>
                <a:gd name="T1" fmla="*/ 289 h 472"/>
                <a:gd name="T2" fmla="*/ 319 w 637"/>
                <a:gd name="T3" fmla="*/ 0 h 472"/>
                <a:gd name="T4" fmla="*/ 637 w 637"/>
                <a:gd name="T5" fmla="*/ 285 h 472"/>
                <a:gd name="T6" fmla="*/ 333 w 637"/>
                <a:gd name="T7" fmla="*/ 472 h 472"/>
                <a:gd name="T8" fmla="*/ 0 w 637"/>
                <a:gd name="T9" fmla="*/ 289 h 472"/>
              </a:gdLst>
              <a:ahLst/>
              <a:cxnLst>
                <a:cxn ang="0">
                  <a:pos x="T0" y="T1"/>
                </a:cxn>
                <a:cxn ang="0">
                  <a:pos x="T2" y="T3"/>
                </a:cxn>
                <a:cxn ang="0">
                  <a:pos x="T4" y="T5"/>
                </a:cxn>
                <a:cxn ang="0">
                  <a:pos x="T6" y="T7"/>
                </a:cxn>
                <a:cxn ang="0">
                  <a:pos x="T8" y="T9"/>
                </a:cxn>
              </a:cxnLst>
              <a:rect l="0" t="0" r="r" b="b"/>
              <a:pathLst>
                <a:path w="637" h="472">
                  <a:moveTo>
                    <a:pt x="0" y="289"/>
                  </a:moveTo>
                  <a:lnTo>
                    <a:pt x="319" y="0"/>
                  </a:lnTo>
                  <a:lnTo>
                    <a:pt x="637" y="285"/>
                  </a:lnTo>
                  <a:lnTo>
                    <a:pt x="333" y="472"/>
                  </a:lnTo>
                  <a:lnTo>
                    <a:pt x="0" y="289"/>
                  </a:lnTo>
                  <a:close/>
                </a:path>
              </a:pathLst>
            </a:custGeom>
            <a:solidFill>
              <a:srgbClr val="1B433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210"/>
            <p:cNvSpPr/>
            <p:nvPr/>
          </p:nvSpPr>
          <p:spPr bwMode="auto">
            <a:xfrm>
              <a:off x="8201847" y="2776602"/>
              <a:ext cx="692066" cy="711546"/>
            </a:xfrm>
            <a:custGeom>
              <a:avLst/>
              <a:gdLst>
                <a:gd name="T0" fmla="*/ 381 w 381"/>
                <a:gd name="T1" fmla="*/ 233 h 390"/>
                <a:gd name="T2" fmla="*/ 261 w 381"/>
                <a:gd name="T3" fmla="*/ 340 h 390"/>
                <a:gd name="T4" fmla="*/ 244 w 381"/>
                <a:gd name="T5" fmla="*/ 341 h 390"/>
                <a:gd name="T6" fmla="*/ 236 w 381"/>
                <a:gd name="T7" fmla="*/ 390 h 390"/>
                <a:gd name="T8" fmla="*/ 158 w 381"/>
                <a:gd name="T9" fmla="*/ 340 h 390"/>
                <a:gd name="T10" fmla="*/ 120 w 381"/>
                <a:gd name="T11" fmla="*/ 340 h 390"/>
                <a:gd name="T12" fmla="*/ 0 w 381"/>
                <a:gd name="T13" fmla="*/ 233 h 390"/>
                <a:gd name="T14" fmla="*/ 0 w 381"/>
                <a:gd name="T15" fmla="*/ 107 h 390"/>
                <a:gd name="T16" fmla="*/ 120 w 381"/>
                <a:gd name="T17" fmla="*/ 0 h 390"/>
                <a:gd name="T18" fmla="*/ 261 w 381"/>
                <a:gd name="T19" fmla="*/ 0 h 390"/>
                <a:gd name="T20" fmla="*/ 381 w 381"/>
                <a:gd name="T21" fmla="*/ 107 h 390"/>
                <a:gd name="T22" fmla="*/ 381 w 381"/>
                <a:gd name="T23" fmla="*/ 23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390">
                  <a:moveTo>
                    <a:pt x="381" y="233"/>
                  </a:moveTo>
                  <a:cubicBezTo>
                    <a:pt x="381" y="292"/>
                    <a:pt x="327" y="340"/>
                    <a:pt x="261" y="340"/>
                  </a:cubicBezTo>
                  <a:cubicBezTo>
                    <a:pt x="244" y="341"/>
                    <a:pt x="244" y="341"/>
                    <a:pt x="244" y="341"/>
                  </a:cubicBezTo>
                  <a:cubicBezTo>
                    <a:pt x="236" y="390"/>
                    <a:pt x="236" y="390"/>
                    <a:pt x="236" y="390"/>
                  </a:cubicBezTo>
                  <a:cubicBezTo>
                    <a:pt x="158" y="340"/>
                    <a:pt x="158" y="340"/>
                    <a:pt x="158" y="340"/>
                  </a:cubicBezTo>
                  <a:cubicBezTo>
                    <a:pt x="120" y="340"/>
                    <a:pt x="120" y="340"/>
                    <a:pt x="120" y="340"/>
                  </a:cubicBezTo>
                  <a:cubicBezTo>
                    <a:pt x="53" y="340"/>
                    <a:pt x="0" y="292"/>
                    <a:pt x="0" y="233"/>
                  </a:cubicBezTo>
                  <a:cubicBezTo>
                    <a:pt x="0" y="107"/>
                    <a:pt x="0" y="107"/>
                    <a:pt x="0" y="107"/>
                  </a:cubicBezTo>
                  <a:cubicBezTo>
                    <a:pt x="0" y="48"/>
                    <a:pt x="53" y="0"/>
                    <a:pt x="120" y="0"/>
                  </a:cubicBezTo>
                  <a:cubicBezTo>
                    <a:pt x="261" y="0"/>
                    <a:pt x="261" y="0"/>
                    <a:pt x="261" y="0"/>
                  </a:cubicBezTo>
                  <a:cubicBezTo>
                    <a:pt x="327" y="0"/>
                    <a:pt x="381" y="48"/>
                    <a:pt x="381" y="107"/>
                  </a:cubicBezTo>
                  <a:lnTo>
                    <a:pt x="381" y="233"/>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211"/>
            <p:cNvSpPr/>
            <p:nvPr/>
          </p:nvSpPr>
          <p:spPr bwMode="auto">
            <a:xfrm>
              <a:off x="8290330" y="2859233"/>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212"/>
            <p:cNvSpPr/>
            <p:nvPr/>
          </p:nvSpPr>
          <p:spPr bwMode="auto">
            <a:xfrm>
              <a:off x="8290330" y="2954106"/>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4"/>
                    <a:pt x="284" y="0"/>
                    <a:pt x="278" y="0"/>
                  </a:cubicBezTo>
                  <a:cubicBezTo>
                    <a:pt x="11" y="0"/>
                    <a:pt x="11" y="0"/>
                    <a:pt x="11" y="0"/>
                  </a:cubicBezTo>
                  <a:cubicBezTo>
                    <a:pt x="5" y="0"/>
                    <a:pt x="0" y="4"/>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1" name="Freeform 213"/>
            <p:cNvSpPr/>
            <p:nvPr/>
          </p:nvSpPr>
          <p:spPr bwMode="auto">
            <a:xfrm>
              <a:off x="8290330" y="3042858"/>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2" name="Freeform 214"/>
            <p:cNvSpPr/>
            <p:nvPr/>
          </p:nvSpPr>
          <p:spPr bwMode="auto">
            <a:xfrm>
              <a:off x="8290330" y="3131610"/>
              <a:ext cx="342873" cy="38255"/>
            </a:xfrm>
            <a:custGeom>
              <a:avLst/>
              <a:gdLst>
                <a:gd name="T0" fmla="*/ 189 w 189"/>
                <a:gd name="T1" fmla="*/ 11 h 21"/>
                <a:gd name="T2" fmla="*/ 182 w 189"/>
                <a:gd name="T3" fmla="*/ 0 h 21"/>
                <a:gd name="T4" fmla="*/ 7 w 189"/>
                <a:gd name="T5" fmla="*/ 0 h 21"/>
                <a:gd name="T6" fmla="*/ 0 w 189"/>
                <a:gd name="T7" fmla="*/ 11 h 21"/>
                <a:gd name="T8" fmla="*/ 0 w 189"/>
                <a:gd name="T9" fmla="*/ 11 h 21"/>
                <a:gd name="T10" fmla="*/ 7 w 189"/>
                <a:gd name="T11" fmla="*/ 21 h 21"/>
                <a:gd name="T12" fmla="*/ 182 w 189"/>
                <a:gd name="T13" fmla="*/ 21 h 21"/>
                <a:gd name="T14" fmla="*/ 189 w 18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21">
                  <a:moveTo>
                    <a:pt x="189" y="11"/>
                  </a:moveTo>
                  <a:cubicBezTo>
                    <a:pt x="189" y="5"/>
                    <a:pt x="186" y="0"/>
                    <a:pt x="182" y="0"/>
                  </a:cubicBezTo>
                  <a:cubicBezTo>
                    <a:pt x="7" y="0"/>
                    <a:pt x="7" y="0"/>
                    <a:pt x="7" y="0"/>
                  </a:cubicBezTo>
                  <a:cubicBezTo>
                    <a:pt x="4" y="0"/>
                    <a:pt x="0" y="5"/>
                    <a:pt x="0" y="11"/>
                  </a:cubicBezTo>
                  <a:cubicBezTo>
                    <a:pt x="0" y="11"/>
                    <a:pt x="0" y="11"/>
                    <a:pt x="0" y="11"/>
                  </a:cubicBezTo>
                  <a:cubicBezTo>
                    <a:pt x="0" y="16"/>
                    <a:pt x="4" y="21"/>
                    <a:pt x="7" y="21"/>
                  </a:cubicBezTo>
                  <a:cubicBezTo>
                    <a:pt x="182" y="21"/>
                    <a:pt x="182" y="21"/>
                    <a:pt x="182" y="21"/>
                  </a:cubicBezTo>
                  <a:cubicBezTo>
                    <a:pt x="186" y="21"/>
                    <a:pt x="189" y="16"/>
                    <a:pt x="189" y="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3" name="Freeform 215"/>
            <p:cNvSpPr/>
            <p:nvPr/>
          </p:nvSpPr>
          <p:spPr bwMode="auto">
            <a:xfrm>
              <a:off x="8039101" y="3153033"/>
              <a:ext cx="1011238" cy="517210"/>
            </a:xfrm>
            <a:custGeom>
              <a:avLst/>
              <a:gdLst>
                <a:gd name="T0" fmla="*/ 557 w 557"/>
                <a:gd name="T1" fmla="*/ 0 h 283"/>
                <a:gd name="T2" fmla="*/ 279 w 557"/>
                <a:gd name="T3" fmla="*/ 90 h 283"/>
                <a:gd name="T4" fmla="*/ 0 w 557"/>
                <a:gd name="T5" fmla="*/ 3 h 283"/>
                <a:gd name="T6" fmla="*/ 0 w 557"/>
                <a:gd name="T7" fmla="*/ 4 h 283"/>
                <a:gd name="T8" fmla="*/ 279 w 557"/>
                <a:gd name="T9" fmla="*/ 283 h 283"/>
                <a:gd name="T10" fmla="*/ 557 w 557"/>
                <a:gd name="T11" fmla="*/ 4 h 283"/>
                <a:gd name="T12" fmla="*/ 557 w 557"/>
                <a:gd name="T13" fmla="*/ 0 h 283"/>
              </a:gdLst>
              <a:ahLst/>
              <a:cxnLst>
                <a:cxn ang="0">
                  <a:pos x="T0" y="T1"/>
                </a:cxn>
                <a:cxn ang="0">
                  <a:pos x="T2" y="T3"/>
                </a:cxn>
                <a:cxn ang="0">
                  <a:pos x="T4" y="T5"/>
                </a:cxn>
                <a:cxn ang="0">
                  <a:pos x="T6" y="T7"/>
                </a:cxn>
                <a:cxn ang="0">
                  <a:pos x="T8" y="T9"/>
                </a:cxn>
                <a:cxn ang="0">
                  <a:pos x="T10" y="T11"/>
                </a:cxn>
                <a:cxn ang="0">
                  <a:pos x="T12" y="T13"/>
                </a:cxn>
              </a:cxnLst>
              <a:rect l="0" t="0" r="r" b="b"/>
              <a:pathLst>
                <a:path w="557" h="283">
                  <a:moveTo>
                    <a:pt x="557" y="0"/>
                  </a:moveTo>
                  <a:cubicBezTo>
                    <a:pt x="279" y="90"/>
                    <a:pt x="279" y="90"/>
                    <a:pt x="279" y="90"/>
                  </a:cubicBezTo>
                  <a:cubicBezTo>
                    <a:pt x="0" y="3"/>
                    <a:pt x="0" y="3"/>
                    <a:pt x="0" y="3"/>
                  </a:cubicBezTo>
                  <a:cubicBezTo>
                    <a:pt x="0" y="3"/>
                    <a:pt x="0" y="3"/>
                    <a:pt x="0" y="4"/>
                  </a:cubicBezTo>
                  <a:cubicBezTo>
                    <a:pt x="0" y="158"/>
                    <a:pt x="125" y="283"/>
                    <a:pt x="279" y="283"/>
                  </a:cubicBezTo>
                  <a:cubicBezTo>
                    <a:pt x="433" y="283"/>
                    <a:pt x="557" y="158"/>
                    <a:pt x="557" y="4"/>
                  </a:cubicBezTo>
                  <a:cubicBezTo>
                    <a:pt x="557" y="3"/>
                    <a:pt x="557" y="1"/>
                    <a:pt x="557" y="0"/>
                  </a:cubicBezTo>
                  <a:close/>
                </a:path>
              </a:pathLst>
            </a:custGeom>
            <a:solidFill>
              <a:srgbClr val="6DC1A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4" name="Freeform 216"/>
            <p:cNvSpPr/>
            <p:nvPr/>
          </p:nvSpPr>
          <p:spPr bwMode="auto">
            <a:xfrm>
              <a:off x="8544720" y="3153033"/>
              <a:ext cx="505619" cy="517210"/>
            </a:xfrm>
            <a:custGeom>
              <a:avLst/>
              <a:gdLst>
                <a:gd name="T0" fmla="*/ 0 w 278"/>
                <a:gd name="T1" fmla="*/ 89 h 283"/>
                <a:gd name="T2" fmla="*/ 0 w 278"/>
                <a:gd name="T3" fmla="*/ 283 h 283"/>
                <a:gd name="T4" fmla="*/ 278 w 278"/>
                <a:gd name="T5" fmla="*/ 4 h 283"/>
                <a:gd name="T6" fmla="*/ 278 w 278"/>
                <a:gd name="T7" fmla="*/ 0 h 283"/>
                <a:gd name="T8" fmla="*/ 0 w 278"/>
                <a:gd name="T9" fmla="*/ 89 h 283"/>
              </a:gdLst>
              <a:ahLst/>
              <a:cxnLst>
                <a:cxn ang="0">
                  <a:pos x="T0" y="T1"/>
                </a:cxn>
                <a:cxn ang="0">
                  <a:pos x="T2" y="T3"/>
                </a:cxn>
                <a:cxn ang="0">
                  <a:pos x="T4" y="T5"/>
                </a:cxn>
                <a:cxn ang="0">
                  <a:pos x="T6" y="T7"/>
                </a:cxn>
                <a:cxn ang="0">
                  <a:pos x="T8" y="T9"/>
                </a:cxn>
              </a:cxnLst>
              <a:rect l="0" t="0" r="r" b="b"/>
              <a:pathLst>
                <a:path w="278" h="283">
                  <a:moveTo>
                    <a:pt x="0" y="89"/>
                  </a:moveTo>
                  <a:cubicBezTo>
                    <a:pt x="0" y="283"/>
                    <a:pt x="0" y="283"/>
                    <a:pt x="0" y="283"/>
                  </a:cubicBezTo>
                  <a:cubicBezTo>
                    <a:pt x="154" y="283"/>
                    <a:pt x="278" y="158"/>
                    <a:pt x="278" y="4"/>
                  </a:cubicBezTo>
                  <a:cubicBezTo>
                    <a:pt x="278" y="3"/>
                    <a:pt x="278" y="1"/>
                    <a:pt x="278" y="0"/>
                  </a:cubicBezTo>
                  <a:lnTo>
                    <a:pt x="0" y="89"/>
                  </a:lnTo>
                  <a:close/>
                </a:path>
              </a:pathLst>
            </a:custGeom>
            <a:solidFill>
              <a:srgbClr val="368574"/>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5" name="Freeform 217"/>
            <p:cNvSpPr/>
            <p:nvPr/>
          </p:nvSpPr>
          <p:spPr bwMode="auto">
            <a:xfrm>
              <a:off x="8252409" y="3315235"/>
              <a:ext cx="590942" cy="355008"/>
            </a:xfrm>
            <a:custGeom>
              <a:avLst/>
              <a:gdLst>
                <a:gd name="T0" fmla="*/ 162 w 325"/>
                <a:gd name="T1" fmla="*/ 193 h 193"/>
                <a:gd name="T2" fmla="*/ 325 w 325"/>
                <a:gd name="T3" fmla="*/ 140 h 193"/>
                <a:gd name="T4" fmla="*/ 162 w 325"/>
                <a:gd name="T5" fmla="*/ 0 h 193"/>
                <a:gd name="T6" fmla="*/ 0 w 325"/>
                <a:gd name="T7" fmla="*/ 141 h 193"/>
                <a:gd name="T8" fmla="*/ 162 w 325"/>
                <a:gd name="T9" fmla="*/ 193 h 193"/>
              </a:gdLst>
              <a:ahLst/>
              <a:cxnLst>
                <a:cxn ang="0">
                  <a:pos x="T0" y="T1"/>
                </a:cxn>
                <a:cxn ang="0">
                  <a:pos x="T2" y="T3"/>
                </a:cxn>
                <a:cxn ang="0">
                  <a:pos x="T4" y="T5"/>
                </a:cxn>
                <a:cxn ang="0">
                  <a:pos x="T6" y="T7"/>
                </a:cxn>
                <a:cxn ang="0">
                  <a:pos x="T8" y="T9"/>
                </a:cxn>
              </a:cxnLst>
              <a:rect l="0" t="0" r="r" b="b"/>
              <a:pathLst>
                <a:path w="325" h="193">
                  <a:moveTo>
                    <a:pt x="162" y="193"/>
                  </a:moveTo>
                  <a:cubicBezTo>
                    <a:pt x="223" y="193"/>
                    <a:pt x="279" y="173"/>
                    <a:pt x="325" y="140"/>
                  </a:cubicBezTo>
                  <a:cubicBezTo>
                    <a:pt x="162" y="0"/>
                    <a:pt x="162" y="0"/>
                    <a:pt x="162" y="0"/>
                  </a:cubicBezTo>
                  <a:cubicBezTo>
                    <a:pt x="162" y="0"/>
                    <a:pt x="52" y="96"/>
                    <a:pt x="0" y="141"/>
                  </a:cubicBezTo>
                  <a:cubicBezTo>
                    <a:pt x="46" y="174"/>
                    <a:pt x="101" y="193"/>
                    <a:pt x="162" y="193"/>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6" name="矩形 5"/>
          <p:cNvSpPr/>
          <p:nvPr/>
        </p:nvSpPr>
        <p:spPr>
          <a:xfrm>
            <a:off x="4001790" y="4099598"/>
            <a:ext cx="1170446" cy="3143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 name="矩形 25"/>
          <p:cNvSpPr/>
          <p:nvPr/>
        </p:nvSpPr>
        <p:spPr>
          <a:xfrm>
            <a:off x="2554606" y="4593952"/>
            <a:ext cx="1677659" cy="17144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文字方塊 6"/>
          <p:cNvSpPr txBox="1"/>
          <p:nvPr/>
        </p:nvSpPr>
        <p:spPr>
          <a:xfrm>
            <a:off x="7851847" y="2898768"/>
            <a:ext cx="2780657" cy="3016210"/>
          </a:xfrm>
          <a:prstGeom prst="rect">
            <a:avLst/>
          </a:prstGeom>
          <a:solidFill>
            <a:schemeClr val="accent4">
              <a:lumMod val="40000"/>
              <a:lumOff val="60000"/>
            </a:schemeClr>
          </a:solidFill>
          <a:ln w="38100">
            <a:solidFill>
              <a:srgbClr val="FFC000"/>
            </a:solidFill>
          </a:ln>
          <a:effectLst>
            <a:outerShdw blurRad="50800" dist="38100" algn="l" rotWithShape="0">
              <a:prstClr val="black">
                <a:alpha val="40000"/>
              </a:prstClr>
            </a:outerShdw>
          </a:effectLst>
        </p:spPr>
        <p:txBody>
          <a:bodyPr wrap="square">
            <a:spAutoFit/>
          </a:bodyPr>
          <a:lstStyle/>
          <a:p>
            <a:pPr algn="just">
              <a:spcBef>
                <a:spcPts val="600"/>
              </a:spcBef>
              <a:defRPr/>
            </a:pPr>
            <a:r>
              <a:rPr lang="zh-TW" altLang="zh-TW" sz="24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操作方式：</a:t>
            </a:r>
            <a:endParaRPr lang="zh-TW" altLang="zh-TW" sz="2400" b="1" dirty="0">
              <a:latin typeface="微軟正黑體" panose="020B0604030504040204" pitchFamily="34" charset="-120"/>
              <a:ea typeface="微軟正黑體" panose="020B0604030504040204" pitchFamily="34" charset="-120"/>
            </a:endParaRPr>
          </a:p>
          <a:p>
            <a:pPr marL="263525" indent="-263525" algn="just">
              <a:spcBef>
                <a:spcPts val="600"/>
              </a:spcBef>
              <a:defRPr/>
            </a:pPr>
            <a:r>
              <a:rPr lang="zh-TW" altLang="en-US" sz="2400" b="1" dirty="0">
                <a:solidFill>
                  <a:srgbClr val="C00000"/>
                </a:solidFill>
                <a:ea typeface="微軟正黑體" panose="020B0604030504040204" pitchFamily="34" charset="-120"/>
                <a:cs typeface="Calibri" panose="020F0502020204030204" pitchFamily="34" charset="0"/>
                <a:sym typeface="Wingdings 2" panose="05020102010507070707" pitchFamily="18" charset="2"/>
              </a:rPr>
              <a:t>❶ </a:t>
            </a:r>
            <a:r>
              <a:rPr lang="zh-TW" altLang="en-US" sz="24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勾選欲列印積分  </a:t>
            </a:r>
            <a:endParaRPr lang="en-US" altLang="zh-TW" sz="24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63525" indent="-263525" algn="just">
              <a:spcBef>
                <a:spcPts val="600"/>
              </a:spcBef>
              <a:defRPr/>
            </a:pPr>
            <a:r>
              <a:rPr lang="zh-TW" altLang="en-US" sz="24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證明單學生</a:t>
            </a:r>
            <a:endParaRPr lang="en-US" altLang="zh-TW" sz="2400" b="1" dirty="0">
              <a:solidFill>
                <a:srgbClr val="C00000"/>
              </a:solidFill>
              <a:ea typeface="微軟正黑體" panose="020B0604030504040204" pitchFamily="34" charset="-120"/>
              <a:cs typeface="Calibri" panose="020F0502020204030204" pitchFamily="34" charset="0"/>
              <a:sym typeface="Wingdings 2" panose="05020102010507070707" pitchFamily="18" charset="2"/>
            </a:endParaRPr>
          </a:p>
          <a:p>
            <a:pPr marL="263525" indent="-263525">
              <a:spcBef>
                <a:spcPts val="600"/>
              </a:spcBef>
              <a:defRPr/>
            </a:pPr>
            <a:r>
              <a:rPr lang="zh-TW" altLang="en-US" sz="2400" b="1" dirty="0">
                <a:solidFill>
                  <a:srgbClr val="C00000"/>
                </a:solidFill>
                <a:ea typeface="微軟正黑體" panose="020B0604030504040204" pitchFamily="34" charset="-120"/>
                <a:cs typeface="Calibri" panose="020F0502020204030204" pitchFamily="34" charset="0"/>
                <a:sym typeface="Wingdings 2" panose="05020102010507070707" pitchFamily="18" charset="2"/>
              </a:rPr>
              <a:t>❷</a:t>
            </a:r>
            <a:endParaRPr lang="en-US" altLang="zh-TW" sz="2400" b="1" dirty="0">
              <a:solidFill>
                <a:srgbClr val="C00000"/>
              </a:solidFill>
              <a:ea typeface="微軟正黑體" panose="020B0604030504040204" pitchFamily="34" charset="-120"/>
              <a:cs typeface="Calibri" panose="020F0502020204030204" pitchFamily="34" charset="0"/>
              <a:sym typeface="Wingdings 2" panose="05020102010507070707" pitchFamily="18" charset="2"/>
            </a:endParaRPr>
          </a:p>
          <a:p>
            <a:pPr marL="263525" indent="-263525">
              <a:spcBef>
                <a:spcPts val="600"/>
              </a:spcBef>
              <a:defRPr/>
            </a:pPr>
            <a:endParaRPr lang="en-US" altLang="zh-TW" sz="2400" b="1" dirty="0">
              <a:solidFill>
                <a:srgbClr val="C00000"/>
              </a:solidFill>
              <a:latin typeface="微軟正黑體" panose="020B0604030504040204" pitchFamily="34" charset="-120"/>
              <a:ea typeface="微軟正黑體" panose="020B0604030504040204" pitchFamily="34" charset="-120"/>
              <a:cs typeface="Calibri" panose="020F0502020204030204" pitchFamily="34" charset="0"/>
              <a:sym typeface="Wingdings 2" panose="05020102010507070707" pitchFamily="18" charset="2"/>
            </a:endParaRPr>
          </a:p>
          <a:p>
            <a:pPr marL="263525" indent="-263525">
              <a:spcBef>
                <a:spcPts val="600"/>
              </a:spcBef>
              <a:defRPr/>
            </a:pPr>
            <a:endParaRPr lang="en-US" altLang="zh-TW" sz="2400" b="1" dirty="0">
              <a:solidFill>
                <a:srgbClr val="C00000"/>
              </a:solidFill>
              <a:latin typeface="微軟正黑體" panose="020B0604030504040204" pitchFamily="34" charset="-120"/>
              <a:ea typeface="微軟正黑體" panose="020B0604030504040204" pitchFamily="34" charset="-120"/>
              <a:cs typeface="Calibri" panose="020F0502020204030204" pitchFamily="34" charset="0"/>
              <a:sym typeface="Wingdings 2" panose="05020102010507070707" pitchFamily="18" charset="2"/>
            </a:endParaRPr>
          </a:p>
          <a:p>
            <a:pPr marL="263525" indent="-263525">
              <a:spcBef>
                <a:spcPts val="600"/>
              </a:spcBef>
              <a:defRPr/>
            </a:pPr>
            <a:endParaRPr lang="en-US" altLang="zh-TW" sz="900" b="1" dirty="0">
              <a:solidFill>
                <a:srgbClr val="C00000"/>
              </a:solidFill>
              <a:latin typeface="微軟正黑體" panose="020B0604030504040204" pitchFamily="34" charset="-120"/>
              <a:ea typeface="微軟正黑體" panose="020B0604030504040204" pitchFamily="34" charset="-120"/>
              <a:cs typeface="Calibri" panose="020F0502020204030204" pitchFamily="34" charset="0"/>
              <a:sym typeface="Wingdings 2" panose="05020102010507070707" pitchFamily="18" charset="2"/>
            </a:endParaRPr>
          </a:p>
        </p:txBody>
      </p:sp>
      <p:sp>
        <p:nvSpPr>
          <p:cNvPr id="52234" name="快取圖案 11"/>
          <p:cNvSpPr>
            <a:spLocks noChangeArrowheads="1"/>
          </p:cNvSpPr>
          <p:nvPr/>
        </p:nvSpPr>
        <p:spPr bwMode="auto">
          <a:xfrm>
            <a:off x="3146529" y="4069028"/>
            <a:ext cx="493812" cy="360065"/>
          </a:xfrm>
          <a:prstGeom prst="roundRect">
            <a:avLst>
              <a:gd name="adj" fmla="val 16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15000"/>
              </a:lnSpc>
              <a:spcBef>
                <a:spcPct val="0"/>
              </a:spcBef>
              <a:spcAft>
                <a:spcPts val="800"/>
              </a:spcAft>
              <a:buFontTx/>
              <a:buNone/>
            </a:pPr>
            <a:r>
              <a:rPr lang="en-US" altLang="zh-TW" sz="4000" dirty="0">
                <a:solidFill>
                  <a:srgbClr val="C00000"/>
                </a:solidFill>
                <a:latin typeface="Perpetua" panose="02020502060401020303" pitchFamily="18" charset="0"/>
                <a:cs typeface="Times New Roman" panose="02020603050405020304" pitchFamily="18" charset="0"/>
                <a:sym typeface="Wingdings" panose="05000000000000000000" pitchFamily="2" charset="2"/>
              </a:rPr>
              <a:t></a:t>
            </a:r>
            <a:endParaRPr lang="zh-TW" altLang="zh-TW" sz="4000" dirty="0">
              <a:solidFill>
                <a:srgbClr val="C00000"/>
              </a:solidFill>
              <a:latin typeface="Perpetua" panose="02020502060401020303" pitchFamily="18" charset="0"/>
              <a:cs typeface="Times New Roman" panose="02020603050405020304" pitchFamily="18" charset="0"/>
            </a:endParaRPr>
          </a:p>
        </p:txBody>
      </p:sp>
      <p:sp>
        <p:nvSpPr>
          <p:cNvPr id="52235" name="快取圖案 11"/>
          <p:cNvSpPr>
            <a:spLocks noChangeArrowheads="1"/>
          </p:cNvSpPr>
          <p:nvPr/>
        </p:nvSpPr>
        <p:spPr bwMode="auto">
          <a:xfrm>
            <a:off x="5223441" y="4078864"/>
            <a:ext cx="438895" cy="324619"/>
          </a:xfrm>
          <a:prstGeom prst="roundRect">
            <a:avLst>
              <a:gd name="adj" fmla="val 16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15000"/>
              </a:lnSpc>
              <a:spcBef>
                <a:spcPct val="0"/>
              </a:spcBef>
              <a:spcAft>
                <a:spcPts val="800"/>
              </a:spcAft>
              <a:buFontTx/>
              <a:buNone/>
            </a:pPr>
            <a:r>
              <a:rPr lang="en-US" altLang="zh-TW" sz="3200" dirty="0">
                <a:solidFill>
                  <a:srgbClr val="C00000"/>
                </a:solidFill>
                <a:cs typeface="Times New Roman" panose="02020603050405020304" pitchFamily="18" charset="0"/>
                <a:sym typeface="Wingdings" panose="05000000000000000000" pitchFamily="2" charset="2"/>
              </a:rPr>
              <a:t>❷</a:t>
            </a:r>
            <a:endParaRPr lang="zh-TW" altLang="zh-TW" sz="3200" dirty="0">
              <a:solidFill>
                <a:srgbClr val="C00000"/>
              </a:solidFill>
              <a:latin typeface="Perpetua" panose="02020502060401020303" pitchFamily="18" charset="0"/>
              <a:cs typeface="Times New Roman" panose="02020603050405020304" pitchFamily="18" charset="0"/>
            </a:endParaRPr>
          </a:p>
        </p:txBody>
      </p:sp>
      <p:sp>
        <p:nvSpPr>
          <p:cNvPr id="3" name="投影片編號版面配置區 8">
            <a:extLst>
              <a:ext uri="{FF2B5EF4-FFF2-40B4-BE49-F238E27FC236}">
                <a16:creationId xmlns:a16="http://schemas.microsoft.com/office/drawing/2014/main" id="{D6DD532D-04C5-A9B5-3037-6359630088A7}"/>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53</a:t>
            </a:fld>
            <a:endParaRPr lang="zh-TW" altLang="en-US" sz="2600" b="1" u="sng" dirty="0"/>
          </a:p>
        </p:txBody>
      </p:sp>
      <p:sp>
        <p:nvSpPr>
          <p:cNvPr id="2" name="文字方塊 1">
            <a:extLst>
              <a:ext uri="{FF2B5EF4-FFF2-40B4-BE49-F238E27FC236}">
                <a16:creationId xmlns:a16="http://schemas.microsoft.com/office/drawing/2014/main" id="{F6B5039C-0030-6900-E686-63C13224018D}"/>
              </a:ext>
            </a:extLst>
          </p:cNvPr>
          <p:cNvSpPr txBox="1"/>
          <p:nvPr/>
        </p:nvSpPr>
        <p:spPr>
          <a:xfrm>
            <a:off x="8230618" y="4235604"/>
            <a:ext cx="2329878" cy="1569660"/>
          </a:xfrm>
          <a:prstGeom prst="rect">
            <a:avLst/>
          </a:prstGeom>
          <a:noFill/>
        </p:spPr>
        <p:txBody>
          <a:bodyPr wrap="square" rtlCol="0">
            <a:spAutoFit/>
          </a:bodyPr>
          <a:lstStyle/>
          <a:p>
            <a:pPr marR="0" lvl="0" algn="l" defTabSz="457200" rtl="0" eaLnBrk="0" fontAlgn="base" latinLnBrk="0" hangingPunct="0">
              <a:lnSpc>
                <a:spcPct val="100000"/>
              </a:lnSpc>
              <a:spcBef>
                <a:spcPts val="600"/>
              </a:spcBef>
              <a:spcAft>
                <a:spcPct val="0"/>
              </a:spcAft>
              <a:buClrTx/>
              <a:buSzTx/>
              <a:buFontTx/>
              <a:buNone/>
              <a:tabLst/>
              <a:defRPr/>
            </a:pP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點</a:t>
            </a:r>
            <a:r>
              <a:rPr lang="zh-TW" altLang="en-US" sz="24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選</a:t>
            </a:r>
            <a:r>
              <a:rPr kumimoji="0" lang="zh-TW" altLang="en-US" sz="24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「積分證明單列印」</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即產出學生比序項目積分證明單</a:t>
            </a:r>
            <a:r>
              <a:rPr kumimoji="0"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PDF</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AE23B20-BCE0-A4C1-4D65-379C0DAC18D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64267" y="1269708"/>
            <a:ext cx="4212441" cy="5489189"/>
          </a:xfrm>
          <a:prstGeom prst="rect">
            <a:avLst/>
          </a:prstGeom>
        </p:spPr>
      </p:pic>
      <p:sp>
        <p:nvSpPr>
          <p:cNvPr id="6" name="快取圖案 11"/>
          <p:cNvSpPr>
            <a:spLocks noChangeArrowheads="1"/>
          </p:cNvSpPr>
          <p:nvPr/>
        </p:nvSpPr>
        <p:spPr bwMode="auto">
          <a:xfrm>
            <a:off x="4511823" y="2093912"/>
            <a:ext cx="7184877" cy="2415207"/>
          </a:xfrm>
          <a:prstGeom prst="roundRect">
            <a:avLst>
              <a:gd name="adj" fmla="val 16079"/>
            </a:avLst>
          </a:prstGeom>
          <a:solidFill>
            <a:schemeClr val="accent4">
              <a:lumMod val="20000"/>
              <a:lumOff val="80000"/>
            </a:schemeClr>
          </a:solidFill>
          <a:ln w="38100">
            <a:solidFill>
              <a:srgbClr val="FFC000"/>
            </a:solidFill>
            <a:round/>
            <a:headEnd/>
            <a:tailEnd/>
          </a:ln>
          <a:effectLst>
            <a:outerShdw blurRad="50800" dist="38100" dir="2700000" algn="tl" rotWithShape="0">
              <a:prstClr val="black">
                <a:alpha val="40000"/>
              </a:prstClr>
            </a:outerShdw>
          </a:effectLst>
          <a:extLst>
            <a:ext uri="{53640926-AAD7-44D8-BBD7-CCE9431645EC}">
              <a14:shadowObscured xmlns:a14="http://schemas.microsoft.com/office/drawing/2010/main" val="1"/>
            </a:ext>
          </a:extLst>
        </p:spPr>
        <p:txBody>
          <a:bodyPr anchor="ctr" upright="1"/>
          <a:lstStyle/>
          <a:p>
            <a:pPr algn="just" eaLnBrk="1" fontAlgn="auto" hangingPunct="1">
              <a:lnSpc>
                <a:spcPts val="4500"/>
              </a:lnSpc>
              <a:spcBef>
                <a:spcPts val="0"/>
              </a:spcBef>
              <a:spcAft>
                <a:spcPts val="0"/>
              </a:spcAft>
              <a:tabLst>
                <a:tab pos="561975" algn="l"/>
              </a:tabLst>
              <a:defRPr/>
            </a:pPr>
            <a:r>
              <a:rPr lang="en-US" altLang="zh-TW" sz="3000" b="1" dirty="0">
                <a:solidFill>
                  <a:srgbClr val="C00000"/>
                </a:solidFill>
                <a:latin typeface="微軟正黑體" panose="020B0604030504040204" pitchFamily="34" charset="-120"/>
                <a:ea typeface="微軟正黑體" panose="020B0604030504040204" pitchFamily="34" charset="-120"/>
                <a:cs typeface="新細明體" panose="02020500000000000000" pitchFamily="18" charset="-120"/>
              </a:rPr>
              <a:t>※</a:t>
            </a:r>
            <a:r>
              <a:rPr lang="zh-TW" altLang="en-US" sz="3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提醒：</a:t>
            </a:r>
            <a:endParaRPr lang="en-US" altLang="zh-TW" sz="3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just" eaLnBrk="1" fontAlgn="auto" hangingPunct="1">
              <a:lnSpc>
                <a:spcPts val="4500"/>
              </a:lnSpc>
              <a:spcBef>
                <a:spcPts val="0"/>
              </a:spcBef>
              <a:spcAft>
                <a:spcPts val="0"/>
              </a:spcAft>
              <a:tabLst>
                <a:tab pos="561975" algn="l"/>
              </a:tabLst>
              <a:defRPr/>
            </a:pPr>
            <a:r>
              <a:rPr lang="zh-TW" altLang="en-US" sz="30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請加蓋免試生就讀之國中學校戳章，</a:t>
            </a:r>
            <a:endParaRPr lang="en-US" altLang="zh-TW" sz="30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just" eaLnBrk="1" fontAlgn="auto" hangingPunct="1">
              <a:lnSpc>
                <a:spcPts val="4500"/>
              </a:lnSpc>
              <a:spcBef>
                <a:spcPts val="0"/>
              </a:spcBef>
              <a:spcAft>
                <a:spcPts val="0"/>
              </a:spcAft>
              <a:tabLst>
                <a:tab pos="561975" algn="l"/>
              </a:tabLst>
              <a:defRPr/>
            </a:pPr>
            <a:r>
              <a:rPr lang="zh-TW" altLang="en-US" sz="3000" b="1" u="sng" spc="100" dirty="0">
                <a:solidFill>
                  <a:schemeClr val="bg1"/>
                </a:solidFill>
                <a:effectLst>
                  <a:glow rad="127000">
                    <a:srgbClr val="C0000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未加蓋學校戳章之積分證明單視為無效</a:t>
            </a:r>
            <a:endParaRPr lang="zh-TW" altLang="en-US" sz="3000" b="1" spc="100" dirty="0">
              <a:solidFill>
                <a:schemeClr val="bg1"/>
              </a:solidFill>
              <a:effectLst>
                <a:glow rad="127000">
                  <a:srgbClr val="C00000"/>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7" name="標題 1"/>
          <p:cNvSpPr txBox="1">
            <a:spLocks/>
          </p:cNvSpPr>
          <p:nvPr/>
        </p:nvSpPr>
        <p:spPr>
          <a:xfrm>
            <a:off x="-12700" y="271463"/>
            <a:ext cx="9852025" cy="850900"/>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fontAlgn="auto">
              <a:spcAft>
                <a:spcPts val="0"/>
              </a:spcAft>
              <a:defRPr/>
            </a:pP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陸</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zh-TW" sz="3600" b="1" cap="small" dirty="0">
                <a:solidFill>
                  <a:srgbClr val="002060"/>
                </a:solidFill>
                <a:latin typeface="微軟正黑體" panose="020B0604030504040204" pitchFamily="34" charset="-120"/>
                <a:ea typeface="微軟正黑體" panose="020B0604030504040204" pitchFamily="34" charset="-120"/>
              </a:rPr>
              <a:t>、報名資料列印</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積分證明單</a:t>
            </a:r>
            <a:r>
              <a:rPr lang="en-US" altLang="zh-TW" sz="3600" b="1" cap="small" dirty="0">
                <a:solidFill>
                  <a:srgbClr val="002060"/>
                </a:solidFill>
                <a:latin typeface="微軟正黑體" panose="020B0604030504040204" pitchFamily="34" charset="-120"/>
                <a:ea typeface="微軟正黑體" panose="020B0604030504040204" pitchFamily="34" charset="-120"/>
              </a:rPr>
              <a:t> 14/17</a:t>
            </a:r>
            <a:endParaRPr lang="zh-TW" altLang="en-US" sz="3600" b="1" cap="small" dirty="0">
              <a:solidFill>
                <a:srgbClr val="002060"/>
              </a:solidFill>
              <a:latin typeface="微軟正黑體" panose="020B0604030504040204" pitchFamily="34" charset="-120"/>
              <a:ea typeface="微軟正黑體" panose="020B0604030504040204" pitchFamily="34" charset="-120"/>
            </a:endParaRPr>
          </a:p>
        </p:txBody>
      </p:sp>
      <p:grpSp>
        <p:nvGrpSpPr>
          <p:cNvPr id="54278" name="组合 213"/>
          <p:cNvGrpSpPr>
            <a:grpSpLocks/>
          </p:cNvGrpSpPr>
          <p:nvPr/>
        </p:nvGrpSpPr>
        <p:grpSpPr bwMode="auto">
          <a:xfrm>
            <a:off x="10920413" y="239713"/>
            <a:ext cx="1016000" cy="1055687"/>
            <a:chOff x="8039101" y="2651125"/>
            <a:chExt cx="1011238" cy="1017588"/>
          </a:xfrm>
        </p:grpSpPr>
        <p:sp>
          <p:nvSpPr>
            <p:cNvPr id="9" name="Oval 208"/>
            <p:cNvSpPr>
              <a:spLocks noChangeArrowheads="1"/>
            </p:cNvSpPr>
            <p:nvPr/>
          </p:nvSpPr>
          <p:spPr bwMode="auto">
            <a:xfrm>
              <a:off x="8039101" y="2651125"/>
              <a:ext cx="1011238" cy="1019119"/>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0" name="Freeform 209"/>
            <p:cNvSpPr/>
            <p:nvPr/>
          </p:nvSpPr>
          <p:spPr bwMode="auto">
            <a:xfrm>
              <a:off x="8039101" y="2700092"/>
              <a:ext cx="1011238" cy="749802"/>
            </a:xfrm>
            <a:custGeom>
              <a:avLst/>
              <a:gdLst>
                <a:gd name="T0" fmla="*/ 0 w 637"/>
                <a:gd name="T1" fmla="*/ 289 h 472"/>
                <a:gd name="T2" fmla="*/ 319 w 637"/>
                <a:gd name="T3" fmla="*/ 0 h 472"/>
                <a:gd name="T4" fmla="*/ 637 w 637"/>
                <a:gd name="T5" fmla="*/ 285 h 472"/>
                <a:gd name="T6" fmla="*/ 333 w 637"/>
                <a:gd name="T7" fmla="*/ 472 h 472"/>
                <a:gd name="T8" fmla="*/ 0 w 637"/>
                <a:gd name="T9" fmla="*/ 289 h 472"/>
              </a:gdLst>
              <a:ahLst/>
              <a:cxnLst>
                <a:cxn ang="0">
                  <a:pos x="T0" y="T1"/>
                </a:cxn>
                <a:cxn ang="0">
                  <a:pos x="T2" y="T3"/>
                </a:cxn>
                <a:cxn ang="0">
                  <a:pos x="T4" y="T5"/>
                </a:cxn>
                <a:cxn ang="0">
                  <a:pos x="T6" y="T7"/>
                </a:cxn>
                <a:cxn ang="0">
                  <a:pos x="T8" y="T9"/>
                </a:cxn>
              </a:cxnLst>
              <a:rect l="0" t="0" r="r" b="b"/>
              <a:pathLst>
                <a:path w="637" h="472">
                  <a:moveTo>
                    <a:pt x="0" y="289"/>
                  </a:moveTo>
                  <a:lnTo>
                    <a:pt x="319" y="0"/>
                  </a:lnTo>
                  <a:lnTo>
                    <a:pt x="637" y="285"/>
                  </a:lnTo>
                  <a:lnTo>
                    <a:pt x="333" y="472"/>
                  </a:lnTo>
                  <a:lnTo>
                    <a:pt x="0" y="289"/>
                  </a:lnTo>
                  <a:close/>
                </a:path>
              </a:pathLst>
            </a:custGeom>
            <a:solidFill>
              <a:srgbClr val="1B433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1" name="Freeform 210"/>
            <p:cNvSpPr/>
            <p:nvPr/>
          </p:nvSpPr>
          <p:spPr bwMode="auto">
            <a:xfrm>
              <a:off x="8201847" y="2776602"/>
              <a:ext cx="692066" cy="711546"/>
            </a:xfrm>
            <a:custGeom>
              <a:avLst/>
              <a:gdLst>
                <a:gd name="T0" fmla="*/ 381 w 381"/>
                <a:gd name="T1" fmla="*/ 233 h 390"/>
                <a:gd name="T2" fmla="*/ 261 w 381"/>
                <a:gd name="T3" fmla="*/ 340 h 390"/>
                <a:gd name="T4" fmla="*/ 244 w 381"/>
                <a:gd name="T5" fmla="*/ 341 h 390"/>
                <a:gd name="T6" fmla="*/ 236 w 381"/>
                <a:gd name="T7" fmla="*/ 390 h 390"/>
                <a:gd name="T8" fmla="*/ 158 w 381"/>
                <a:gd name="T9" fmla="*/ 340 h 390"/>
                <a:gd name="T10" fmla="*/ 120 w 381"/>
                <a:gd name="T11" fmla="*/ 340 h 390"/>
                <a:gd name="T12" fmla="*/ 0 w 381"/>
                <a:gd name="T13" fmla="*/ 233 h 390"/>
                <a:gd name="T14" fmla="*/ 0 w 381"/>
                <a:gd name="T15" fmla="*/ 107 h 390"/>
                <a:gd name="T16" fmla="*/ 120 w 381"/>
                <a:gd name="T17" fmla="*/ 0 h 390"/>
                <a:gd name="T18" fmla="*/ 261 w 381"/>
                <a:gd name="T19" fmla="*/ 0 h 390"/>
                <a:gd name="T20" fmla="*/ 381 w 381"/>
                <a:gd name="T21" fmla="*/ 107 h 390"/>
                <a:gd name="T22" fmla="*/ 381 w 381"/>
                <a:gd name="T23" fmla="*/ 23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390">
                  <a:moveTo>
                    <a:pt x="381" y="233"/>
                  </a:moveTo>
                  <a:cubicBezTo>
                    <a:pt x="381" y="292"/>
                    <a:pt x="327" y="340"/>
                    <a:pt x="261" y="340"/>
                  </a:cubicBezTo>
                  <a:cubicBezTo>
                    <a:pt x="244" y="341"/>
                    <a:pt x="244" y="341"/>
                    <a:pt x="244" y="341"/>
                  </a:cubicBezTo>
                  <a:cubicBezTo>
                    <a:pt x="236" y="390"/>
                    <a:pt x="236" y="390"/>
                    <a:pt x="236" y="390"/>
                  </a:cubicBezTo>
                  <a:cubicBezTo>
                    <a:pt x="158" y="340"/>
                    <a:pt x="158" y="340"/>
                    <a:pt x="158" y="340"/>
                  </a:cubicBezTo>
                  <a:cubicBezTo>
                    <a:pt x="120" y="340"/>
                    <a:pt x="120" y="340"/>
                    <a:pt x="120" y="340"/>
                  </a:cubicBezTo>
                  <a:cubicBezTo>
                    <a:pt x="53" y="340"/>
                    <a:pt x="0" y="292"/>
                    <a:pt x="0" y="233"/>
                  </a:cubicBezTo>
                  <a:cubicBezTo>
                    <a:pt x="0" y="107"/>
                    <a:pt x="0" y="107"/>
                    <a:pt x="0" y="107"/>
                  </a:cubicBezTo>
                  <a:cubicBezTo>
                    <a:pt x="0" y="48"/>
                    <a:pt x="53" y="0"/>
                    <a:pt x="120" y="0"/>
                  </a:cubicBezTo>
                  <a:cubicBezTo>
                    <a:pt x="261" y="0"/>
                    <a:pt x="261" y="0"/>
                    <a:pt x="261" y="0"/>
                  </a:cubicBezTo>
                  <a:cubicBezTo>
                    <a:pt x="327" y="0"/>
                    <a:pt x="381" y="48"/>
                    <a:pt x="381" y="107"/>
                  </a:cubicBezTo>
                  <a:lnTo>
                    <a:pt x="381" y="233"/>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2" name="Freeform 211"/>
            <p:cNvSpPr/>
            <p:nvPr/>
          </p:nvSpPr>
          <p:spPr bwMode="auto">
            <a:xfrm>
              <a:off x="8290330" y="2859233"/>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212"/>
            <p:cNvSpPr/>
            <p:nvPr/>
          </p:nvSpPr>
          <p:spPr bwMode="auto">
            <a:xfrm>
              <a:off x="8290330" y="2954106"/>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4"/>
                    <a:pt x="284" y="0"/>
                    <a:pt x="278" y="0"/>
                  </a:cubicBezTo>
                  <a:cubicBezTo>
                    <a:pt x="11" y="0"/>
                    <a:pt x="11" y="0"/>
                    <a:pt x="11" y="0"/>
                  </a:cubicBezTo>
                  <a:cubicBezTo>
                    <a:pt x="5" y="0"/>
                    <a:pt x="0" y="4"/>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213"/>
            <p:cNvSpPr/>
            <p:nvPr/>
          </p:nvSpPr>
          <p:spPr bwMode="auto">
            <a:xfrm>
              <a:off x="8290330" y="3042858"/>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214"/>
            <p:cNvSpPr/>
            <p:nvPr/>
          </p:nvSpPr>
          <p:spPr bwMode="auto">
            <a:xfrm>
              <a:off x="8290330" y="3131610"/>
              <a:ext cx="342873" cy="38255"/>
            </a:xfrm>
            <a:custGeom>
              <a:avLst/>
              <a:gdLst>
                <a:gd name="T0" fmla="*/ 189 w 189"/>
                <a:gd name="T1" fmla="*/ 11 h 21"/>
                <a:gd name="T2" fmla="*/ 182 w 189"/>
                <a:gd name="T3" fmla="*/ 0 h 21"/>
                <a:gd name="T4" fmla="*/ 7 w 189"/>
                <a:gd name="T5" fmla="*/ 0 h 21"/>
                <a:gd name="T6" fmla="*/ 0 w 189"/>
                <a:gd name="T7" fmla="*/ 11 h 21"/>
                <a:gd name="T8" fmla="*/ 0 w 189"/>
                <a:gd name="T9" fmla="*/ 11 h 21"/>
                <a:gd name="T10" fmla="*/ 7 w 189"/>
                <a:gd name="T11" fmla="*/ 21 h 21"/>
                <a:gd name="T12" fmla="*/ 182 w 189"/>
                <a:gd name="T13" fmla="*/ 21 h 21"/>
                <a:gd name="T14" fmla="*/ 189 w 18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21">
                  <a:moveTo>
                    <a:pt x="189" y="11"/>
                  </a:moveTo>
                  <a:cubicBezTo>
                    <a:pt x="189" y="5"/>
                    <a:pt x="186" y="0"/>
                    <a:pt x="182" y="0"/>
                  </a:cubicBezTo>
                  <a:cubicBezTo>
                    <a:pt x="7" y="0"/>
                    <a:pt x="7" y="0"/>
                    <a:pt x="7" y="0"/>
                  </a:cubicBezTo>
                  <a:cubicBezTo>
                    <a:pt x="4" y="0"/>
                    <a:pt x="0" y="5"/>
                    <a:pt x="0" y="11"/>
                  </a:cubicBezTo>
                  <a:cubicBezTo>
                    <a:pt x="0" y="11"/>
                    <a:pt x="0" y="11"/>
                    <a:pt x="0" y="11"/>
                  </a:cubicBezTo>
                  <a:cubicBezTo>
                    <a:pt x="0" y="16"/>
                    <a:pt x="4" y="21"/>
                    <a:pt x="7" y="21"/>
                  </a:cubicBezTo>
                  <a:cubicBezTo>
                    <a:pt x="182" y="21"/>
                    <a:pt x="182" y="21"/>
                    <a:pt x="182" y="21"/>
                  </a:cubicBezTo>
                  <a:cubicBezTo>
                    <a:pt x="186" y="21"/>
                    <a:pt x="189" y="16"/>
                    <a:pt x="189" y="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215"/>
            <p:cNvSpPr/>
            <p:nvPr/>
          </p:nvSpPr>
          <p:spPr bwMode="auto">
            <a:xfrm>
              <a:off x="8039101" y="3153033"/>
              <a:ext cx="1011238" cy="517210"/>
            </a:xfrm>
            <a:custGeom>
              <a:avLst/>
              <a:gdLst>
                <a:gd name="T0" fmla="*/ 557 w 557"/>
                <a:gd name="T1" fmla="*/ 0 h 283"/>
                <a:gd name="T2" fmla="*/ 279 w 557"/>
                <a:gd name="T3" fmla="*/ 90 h 283"/>
                <a:gd name="T4" fmla="*/ 0 w 557"/>
                <a:gd name="T5" fmla="*/ 3 h 283"/>
                <a:gd name="T6" fmla="*/ 0 w 557"/>
                <a:gd name="T7" fmla="*/ 4 h 283"/>
                <a:gd name="T8" fmla="*/ 279 w 557"/>
                <a:gd name="T9" fmla="*/ 283 h 283"/>
                <a:gd name="T10" fmla="*/ 557 w 557"/>
                <a:gd name="T11" fmla="*/ 4 h 283"/>
                <a:gd name="T12" fmla="*/ 557 w 557"/>
                <a:gd name="T13" fmla="*/ 0 h 283"/>
              </a:gdLst>
              <a:ahLst/>
              <a:cxnLst>
                <a:cxn ang="0">
                  <a:pos x="T0" y="T1"/>
                </a:cxn>
                <a:cxn ang="0">
                  <a:pos x="T2" y="T3"/>
                </a:cxn>
                <a:cxn ang="0">
                  <a:pos x="T4" y="T5"/>
                </a:cxn>
                <a:cxn ang="0">
                  <a:pos x="T6" y="T7"/>
                </a:cxn>
                <a:cxn ang="0">
                  <a:pos x="T8" y="T9"/>
                </a:cxn>
                <a:cxn ang="0">
                  <a:pos x="T10" y="T11"/>
                </a:cxn>
                <a:cxn ang="0">
                  <a:pos x="T12" y="T13"/>
                </a:cxn>
              </a:cxnLst>
              <a:rect l="0" t="0" r="r" b="b"/>
              <a:pathLst>
                <a:path w="557" h="283">
                  <a:moveTo>
                    <a:pt x="557" y="0"/>
                  </a:moveTo>
                  <a:cubicBezTo>
                    <a:pt x="279" y="90"/>
                    <a:pt x="279" y="90"/>
                    <a:pt x="279" y="90"/>
                  </a:cubicBezTo>
                  <a:cubicBezTo>
                    <a:pt x="0" y="3"/>
                    <a:pt x="0" y="3"/>
                    <a:pt x="0" y="3"/>
                  </a:cubicBezTo>
                  <a:cubicBezTo>
                    <a:pt x="0" y="3"/>
                    <a:pt x="0" y="3"/>
                    <a:pt x="0" y="4"/>
                  </a:cubicBezTo>
                  <a:cubicBezTo>
                    <a:pt x="0" y="158"/>
                    <a:pt x="125" y="283"/>
                    <a:pt x="279" y="283"/>
                  </a:cubicBezTo>
                  <a:cubicBezTo>
                    <a:pt x="433" y="283"/>
                    <a:pt x="557" y="158"/>
                    <a:pt x="557" y="4"/>
                  </a:cubicBezTo>
                  <a:cubicBezTo>
                    <a:pt x="557" y="3"/>
                    <a:pt x="557" y="1"/>
                    <a:pt x="557" y="0"/>
                  </a:cubicBezTo>
                  <a:close/>
                </a:path>
              </a:pathLst>
            </a:custGeom>
            <a:solidFill>
              <a:srgbClr val="6DC1A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216"/>
            <p:cNvSpPr/>
            <p:nvPr/>
          </p:nvSpPr>
          <p:spPr bwMode="auto">
            <a:xfrm>
              <a:off x="8544720" y="3153033"/>
              <a:ext cx="505619" cy="517210"/>
            </a:xfrm>
            <a:custGeom>
              <a:avLst/>
              <a:gdLst>
                <a:gd name="T0" fmla="*/ 0 w 278"/>
                <a:gd name="T1" fmla="*/ 89 h 283"/>
                <a:gd name="T2" fmla="*/ 0 w 278"/>
                <a:gd name="T3" fmla="*/ 283 h 283"/>
                <a:gd name="T4" fmla="*/ 278 w 278"/>
                <a:gd name="T5" fmla="*/ 4 h 283"/>
                <a:gd name="T6" fmla="*/ 278 w 278"/>
                <a:gd name="T7" fmla="*/ 0 h 283"/>
                <a:gd name="T8" fmla="*/ 0 w 278"/>
                <a:gd name="T9" fmla="*/ 89 h 283"/>
              </a:gdLst>
              <a:ahLst/>
              <a:cxnLst>
                <a:cxn ang="0">
                  <a:pos x="T0" y="T1"/>
                </a:cxn>
                <a:cxn ang="0">
                  <a:pos x="T2" y="T3"/>
                </a:cxn>
                <a:cxn ang="0">
                  <a:pos x="T4" y="T5"/>
                </a:cxn>
                <a:cxn ang="0">
                  <a:pos x="T6" y="T7"/>
                </a:cxn>
                <a:cxn ang="0">
                  <a:pos x="T8" y="T9"/>
                </a:cxn>
              </a:cxnLst>
              <a:rect l="0" t="0" r="r" b="b"/>
              <a:pathLst>
                <a:path w="278" h="283">
                  <a:moveTo>
                    <a:pt x="0" y="89"/>
                  </a:moveTo>
                  <a:cubicBezTo>
                    <a:pt x="0" y="283"/>
                    <a:pt x="0" y="283"/>
                    <a:pt x="0" y="283"/>
                  </a:cubicBezTo>
                  <a:cubicBezTo>
                    <a:pt x="154" y="283"/>
                    <a:pt x="278" y="158"/>
                    <a:pt x="278" y="4"/>
                  </a:cubicBezTo>
                  <a:cubicBezTo>
                    <a:pt x="278" y="3"/>
                    <a:pt x="278" y="1"/>
                    <a:pt x="278" y="0"/>
                  </a:cubicBezTo>
                  <a:lnTo>
                    <a:pt x="0" y="89"/>
                  </a:lnTo>
                  <a:close/>
                </a:path>
              </a:pathLst>
            </a:custGeom>
            <a:solidFill>
              <a:srgbClr val="368574"/>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217"/>
            <p:cNvSpPr/>
            <p:nvPr/>
          </p:nvSpPr>
          <p:spPr bwMode="auto">
            <a:xfrm>
              <a:off x="8252409" y="3315235"/>
              <a:ext cx="590942" cy="355008"/>
            </a:xfrm>
            <a:custGeom>
              <a:avLst/>
              <a:gdLst>
                <a:gd name="T0" fmla="*/ 162 w 325"/>
                <a:gd name="T1" fmla="*/ 193 h 193"/>
                <a:gd name="T2" fmla="*/ 325 w 325"/>
                <a:gd name="T3" fmla="*/ 140 h 193"/>
                <a:gd name="T4" fmla="*/ 162 w 325"/>
                <a:gd name="T5" fmla="*/ 0 h 193"/>
                <a:gd name="T6" fmla="*/ 0 w 325"/>
                <a:gd name="T7" fmla="*/ 141 h 193"/>
                <a:gd name="T8" fmla="*/ 162 w 325"/>
                <a:gd name="T9" fmla="*/ 193 h 193"/>
              </a:gdLst>
              <a:ahLst/>
              <a:cxnLst>
                <a:cxn ang="0">
                  <a:pos x="T0" y="T1"/>
                </a:cxn>
                <a:cxn ang="0">
                  <a:pos x="T2" y="T3"/>
                </a:cxn>
                <a:cxn ang="0">
                  <a:pos x="T4" y="T5"/>
                </a:cxn>
                <a:cxn ang="0">
                  <a:pos x="T6" y="T7"/>
                </a:cxn>
                <a:cxn ang="0">
                  <a:pos x="T8" y="T9"/>
                </a:cxn>
              </a:cxnLst>
              <a:rect l="0" t="0" r="r" b="b"/>
              <a:pathLst>
                <a:path w="325" h="193">
                  <a:moveTo>
                    <a:pt x="162" y="193"/>
                  </a:moveTo>
                  <a:cubicBezTo>
                    <a:pt x="223" y="193"/>
                    <a:pt x="279" y="173"/>
                    <a:pt x="325" y="140"/>
                  </a:cubicBezTo>
                  <a:cubicBezTo>
                    <a:pt x="162" y="0"/>
                    <a:pt x="162" y="0"/>
                    <a:pt x="162" y="0"/>
                  </a:cubicBezTo>
                  <a:cubicBezTo>
                    <a:pt x="162" y="0"/>
                    <a:pt x="52" y="96"/>
                    <a:pt x="0" y="141"/>
                  </a:cubicBezTo>
                  <a:cubicBezTo>
                    <a:pt x="46" y="174"/>
                    <a:pt x="101" y="193"/>
                    <a:pt x="162" y="193"/>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3" name="矩形 2"/>
          <p:cNvSpPr/>
          <p:nvPr/>
        </p:nvSpPr>
        <p:spPr>
          <a:xfrm>
            <a:off x="1271555" y="6432732"/>
            <a:ext cx="2262187" cy="3486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Freeform 5">
            <a:extLst>
              <a:ext uri="{FF2B5EF4-FFF2-40B4-BE49-F238E27FC236}">
                <a16:creationId xmlns:a16="http://schemas.microsoft.com/office/drawing/2014/main" id="{D15528F2-1532-46D8-B152-BAD613E9A120}"/>
              </a:ext>
            </a:extLst>
          </p:cNvPr>
          <p:cNvSpPr/>
          <p:nvPr/>
        </p:nvSpPr>
        <p:spPr bwMode="auto">
          <a:xfrm rot="5400000" flipV="1">
            <a:off x="4041735" y="4300806"/>
            <a:ext cx="2200290" cy="2412241"/>
          </a:xfrm>
          <a:custGeom>
            <a:avLst/>
            <a:gdLst>
              <a:gd name="T0" fmla="*/ 230 w 259"/>
              <a:gd name="T1" fmla="*/ 83 h 272"/>
              <a:gd name="T2" fmla="*/ 243 w 259"/>
              <a:gd name="T3" fmla="*/ 57 h 272"/>
              <a:gd name="T4" fmla="*/ 258 w 259"/>
              <a:gd name="T5" fmla="*/ 16 h 272"/>
              <a:gd name="T6" fmla="*/ 253 w 259"/>
              <a:gd name="T7" fmla="*/ 8 h 272"/>
              <a:gd name="T8" fmla="*/ 248 w 259"/>
              <a:gd name="T9" fmla="*/ 8 h 272"/>
              <a:gd name="T10" fmla="*/ 228 w 259"/>
              <a:gd name="T11" fmla="*/ 54 h 272"/>
              <a:gd name="T12" fmla="*/ 177 w 259"/>
              <a:gd name="T13" fmla="*/ 139 h 272"/>
              <a:gd name="T14" fmla="*/ 123 w 259"/>
              <a:gd name="T15" fmla="*/ 193 h 272"/>
              <a:gd name="T16" fmla="*/ 99 w 259"/>
              <a:gd name="T17" fmla="*/ 210 h 272"/>
              <a:gd name="T18" fmla="*/ 67 w 259"/>
              <a:gd name="T19" fmla="*/ 231 h 272"/>
              <a:gd name="T20" fmla="*/ 66 w 259"/>
              <a:gd name="T21" fmla="*/ 229 h 272"/>
              <a:gd name="T22" fmla="*/ 93 w 259"/>
              <a:gd name="T23" fmla="*/ 210 h 272"/>
              <a:gd name="T24" fmla="*/ 129 w 259"/>
              <a:gd name="T25" fmla="*/ 183 h 272"/>
              <a:gd name="T26" fmla="*/ 188 w 259"/>
              <a:gd name="T27" fmla="*/ 117 h 272"/>
              <a:gd name="T28" fmla="*/ 197 w 259"/>
              <a:gd name="T29" fmla="*/ 103 h 272"/>
              <a:gd name="T30" fmla="*/ 216 w 259"/>
              <a:gd name="T31" fmla="*/ 70 h 272"/>
              <a:gd name="T32" fmla="*/ 231 w 259"/>
              <a:gd name="T33" fmla="*/ 38 h 272"/>
              <a:gd name="T34" fmla="*/ 239 w 259"/>
              <a:gd name="T35" fmla="*/ 13 h 272"/>
              <a:gd name="T36" fmla="*/ 238 w 259"/>
              <a:gd name="T37" fmla="*/ 1 h 272"/>
              <a:gd name="T38" fmla="*/ 234 w 259"/>
              <a:gd name="T39" fmla="*/ 1 h 272"/>
              <a:gd name="T40" fmla="*/ 230 w 259"/>
              <a:gd name="T41" fmla="*/ 10 h 272"/>
              <a:gd name="T42" fmla="*/ 227 w 259"/>
              <a:gd name="T43" fmla="*/ 32 h 272"/>
              <a:gd name="T44" fmla="*/ 209 w 259"/>
              <a:gd name="T45" fmla="*/ 69 h 272"/>
              <a:gd name="T46" fmla="*/ 191 w 259"/>
              <a:gd name="T47" fmla="*/ 99 h 272"/>
              <a:gd name="T48" fmla="*/ 172 w 259"/>
              <a:gd name="T49" fmla="*/ 125 h 272"/>
              <a:gd name="T50" fmla="*/ 129 w 259"/>
              <a:gd name="T51" fmla="*/ 171 h 272"/>
              <a:gd name="T52" fmla="*/ 94 w 259"/>
              <a:gd name="T53" fmla="*/ 198 h 272"/>
              <a:gd name="T54" fmla="*/ 68 w 259"/>
              <a:gd name="T55" fmla="*/ 216 h 272"/>
              <a:gd name="T56" fmla="*/ 46 w 259"/>
              <a:gd name="T57" fmla="*/ 230 h 272"/>
              <a:gd name="T58" fmla="*/ 42 w 259"/>
              <a:gd name="T59" fmla="*/ 231 h 272"/>
              <a:gd name="T60" fmla="*/ 49 w 259"/>
              <a:gd name="T61" fmla="*/ 210 h 272"/>
              <a:gd name="T62" fmla="*/ 56 w 259"/>
              <a:gd name="T63" fmla="*/ 187 h 272"/>
              <a:gd name="T64" fmla="*/ 65 w 259"/>
              <a:gd name="T65" fmla="*/ 151 h 272"/>
              <a:gd name="T66" fmla="*/ 60 w 259"/>
              <a:gd name="T67" fmla="*/ 142 h 272"/>
              <a:gd name="T68" fmla="*/ 52 w 259"/>
              <a:gd name="T69" fmla="*/ 147 h 272"/>
              <a:gd name="T70" fmla="*/ 41 w 259"/>
              <a:gd name="T71" fmla="*/ 175 h 272"/>
              <a:gd name="T72" fmla="*/ 43 w 259"/>
              <a:gd name="T73" fmla="*/ 176 h 272"/>
              <a:gd name="T74" fmla="*/ 45 w 259"/>
              <a:gd name="T75" fmla="*/ 177 h 272"/>
              <a:gd name="T76" fmla="*/ 42 w 259"/>
              <a:gd name="T77" fmla="*/ 185 h 272"/>
              <a:gd name="T78" fmla="*/ 31 w 259"/>
              <a:gd name="T79" fmla="*/ 220 h 272"/>
              <a:gd name="T80" fmla="*/ 22 w 259"/>
              <a:gd name="T81" fmla="*/ 238 h 272"/>
              <a:gd name="T82" fmla="*/ 11 w 259"/>
              <a:gd name="T83" fmla="*/ 243 h 272"/>
              <a:gd name="T84" fmla="*/ 0 w 259"/>
              <a:gd name="T85" fmla="*/ 253 h 272"/>
              <a:gd name="T86" fmla="*/ 12 w 259"/>
              <a:gd name="T87" fmla="*/ 264 h 272"/>
              <a:gd name="T88" fmla="*/ 13 w 259"/>
              <a:gd name="T89" fmla="*/ 267 h 272"/>
              <a:gd name="T90" fmla="*/ 15 w 259"/>
              <a:gd name="T91" fmla="*/ 269 h 272"/>
              <a:gd name="T92" fmla="*/ 19 w 259"/>
              <a:gd name="T93" fmla="*/ 270 h 272"/>
              <a:gd name="T94" fmla="*/ 26 w 259"/>
              <a:gd name="T95" fmla="*/ 270 h 272"/>
              <a:gd name="T96" fmla="*/ 30 w 259"/>
              <a:gd name="T97" fmla="*/ 263 h 272"/>
              <a:gd name="T98" fmla="*/ 124 w 259"/>
              <a:gd name="T99" fmla="*/ 259 h 272"/>
              <a:gd name="T100" fmla="*/ 143 w 259"/>
              <a:gd name="T101" fmla="*/ 258 h 272"/>
              <a:gd name="T102" fmla="*/ 155 w 259"/>
              <a:gd name="T103" fmla="*/ 255 h 272"/>
              <a:gd name="T104" fmla="*/ 158 w 259"/>
              <a:gd name="T105" fmla="*/ 252 h 272"/>
              <a:gd name="T106" fmla="*/ 154 w 259"/>
              <a:gd name="T107" fmla="*/ 236 h 272"/>
              <a:gd name="T108" fmla="*/ 147 w 259"/>
              <a:gd name="T109" fmla="*/ 237 h 272"/>
              <a:gd name="T110" fmla="*/ 130 w 259"/>
              <a:gd name="T111" fmla="*/ 238 h 272"/>
              <a:gd name="T112" fmla="*/ 89 w 259"/>
              <a:gd name="T113" fmla="*/ 239 h 272"/>
              <a:gd name="T114" fmla="*/ 85 w 259"/>
              <a:gd name="T115" fmla="*/ 236 h 272"/>
              <a:gd name="T116" fmla="*/ 106 w 259"/>
              <a:gd name="T117" fmla="*/ 223 h 272"/>
              <a:gd name="T118" fmla="*/ 128 w 259"/>
              <a:gd name="T119" fmla="*/ 208 h 272"/>
              <a:gd name="T120" fmla="*/ 166 w 259"/>
              <a:gd name="T121" fmla="*/ 174 h 272"/>
              <a:gd name="T122" fmla="*/ 215 w 259"/>
              <a:gd name="T123" fmla="*/ 1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9" h="272">
                <a:moveTo>
                  <a:pt x="215" y="108"/>
                </a:moveTo>
                <a:cubicBezTo>
                  <a:pt x="220" y="99"/>
                  <a:pt x="225" y="91"/>
                  <a:pt x="230" y="83"/>
                </a:cubicBezTo>
                <a:cubicBezTo>
                  <a:pt x="232" y="79"/>
                  <a:pt x="234" y="75"/>
                  <a:pt x="236" y="71"/>
                </a:cubicBezTo>
                <a:cubicBezTo>
                  <a:pt x="239" y="66"/>
                  <a:pt x="241" y="61"/>
                  <a:pt x="243" y="57"/>
                </a:cubicBezTo>
                <a:cubicBezTo>
                  <a:pt x="244" y="52"/>
                  <a:pt x="246" y="48"/>
                  <a:pt x="248" y="43"/>
                </a:cubicBezTo>
                <a:cubicBezTo>
                  <a:pt x="251" y="34"/>
                  <a:pt x="255" y="25"/>
                  <a:pt x="258" y="16"/>
                </a:cubicBezTo>
                <a:cubicBezTo>
                  <a:pt x="259" y="15"/>
                  <a:pt x="258" y="13"/>
                  <a:pt x="257" y="11"/>
                </a:cubicBezTo>
                <a:cubicBezTo>
                  <a:pt x="256" y="9"/>
                  <a:pt x="255" y="8"/>
                  <a:pt x="253" y="8"/>
                </a:cubicBezTo>
                <a:cubicBezTo>
                  <a:pt x="252" y="8"/>
                  <a:pt x="252" y="8"/>
                  <a:pt x="251" y="8"/>
                </a:cubicBezTo>
                <a:cubicBezTo>
                  <a:pt x="250" y="8"/>
                  <a:pt x="249" y="8"/>
                  <a:pt x="248" y="8"/>
                </a:cubicBezTo>
                <a:cubicBezTo>
                  <a:pt x="246" y="9"/>
                  <a:pt x="245" y="11"/>
                  <a:pt x="244" y="13"/>
                </a:cubicBezTo>
                <a:cubicBezTo>
                  <a:pt x="239" y="27"/>
                  <a:pt x="234" y="41"/>
                  <a:pt x="228" y="54"/>
                </a:cubicBezTo>
                <a:cubicBezTo>
                  <a:pt x="222" y="70"/>
                  <a:pt x="213" y="84"/>
                  <a:pt x="204" y="98"/>
                </a:cubicBezTo>
                <a:cubicBezTo>
                  <a:pt x="196" y="112"/>
                  <a:pt x="187" y="126"/>
                  <a:pt x="177" y="139"/>
                </a:cubicBezTo>
                <a:cubicBezTo>
                  <a:pt x="169" y="149"/>
                  <a:pt x="161" y="158"/>
                  <a:pt x="152" y="167"/>
                </a:cubicBezTo>
                <a:cubicBezTo>
                  <a:pt x="143" y="176"/>
                  <a:pt x="133" y="185"/>
                  <a:pt x="123" y="193"/>
                </a:cubicBezTo>
                <a:cubicBezTo>
                  <a:pt x="119" y="196"/>
                  <a:pt x="114" y="200"/>
                  <a:pt x="109" y="204"/>
                </a:cubicBezTo>
                <a:cubicBezTo>
                  <a:pt x="105" y="206"/>
                  <a:pt x="102" y="208"/>
                  <a:pt x="99" y="210"/>
                </a:cubicBezTo>
                <a:cubicBezTo>
                  <a:pt x="94" y="213"/>
                  <a:pt x="89" y="217"/>
                  <a:pt x="84" y="220"/>
                </a:cubicBezTo>
                <a:cubicBezTo>
                  <a:pt x="78" y="224"/>
                  <a:pt x="72" y="227"/>
                  <a:pt x="67" y="231"/>
                </a:cubicBezTo>
                <a:cubicBezTo>
                  <a:pt x="63" y="233"/>
                  <a:pt x="59" y="235"/>
                  <a:pt x="55" y="236"/>
                </a:cubicBezTo>
                <a:cubicBezTo>
                  <a:pt x="59" y="234"/>
                  <a:pt x="62" y="231"/>
                  <a:pt x="66" y="229"/>
                </a:cubicBezTo>
                <a:cubicBezTo>
                  <a:pt x="70" y="226"/>
                  <a:pt x="75" y="223"/>
                  <a:pt x="79" y="220"/>
                </a:cubicBezTo>
                <a:cubicBezTo>
                  <a:pt x="84" y="217"/>
                  <a:pt x="88" y="213"/>
                  <a:pt x="93" y="210"/>
                </a:cubicBezTo>
                <a:cubicBezTo>
                  <a:pt x="99" y="206"/>
                  <a:pt x="105" y="201"/>
                  <a:pt x="111" y="197"/>
                </a:cubicBezTo>
                <a:cubicBezTo>
                  <a:pt x="117" y="192"/>
                  <a:pt x="123" y="187"/>
                  <a:pt x="129" y="183"/>
                </a:cubicBezTo>
                <a:cubicBezTo>
                  <a:pt x="140" y="173"/>
                  <a:pt x="151" y="163"/>
                  <a:pt x="160" y="152"/>
                </a:cubicBezTo>
                <a:cubicBezTo>
                  <a:pt x="170" y="141"/>
                  <a:pt x="179" y="129"/>
                  <a:pt x="188" y="117"/>
                </a:cubicBezTo>
                <a:cubicBezTo>
                  <a:pt x="190" y="114"/>
                  <a:pt x="192" y="111"/>
                  <a:pt x="194" y="108"/>
                </a:cubicBezTo>
                <a:cubicBezTo>
                  <a:pt x="195" y="107"/>
                  <a:pt x="196" y="105"/>
                  <a:pt x="197" y="103"/>
                </a:cubicBezTo>
                <a:cubicBezTo>
                  <a:pt x="198" y="101"/>
                  <a:pt x="199" y="100"/>
                  <a:pt x="200" y="98"/>
                </a:cubicBezTo>
                <a:cubicBezTo>
                  <a:pt x="206" y="89"/>
                  <a:pt x="211" y="80"/>
                  <a:pt x="216" y="70"/>
                </a:cubicBezTo>
                <a:cubicBezTo>
                  <a:pt x="219" y="65"/>
                  <a:pt x="222" y="60"/>
                  <a:pt x="224" y="54"/>
                </a:cubicBezTo>
                <a:cubicBezTo>
                  <a:pt x="227" y="49"/>
                  <a:pt x="229" y="44"/>
                  <a:pt x="231" y="38"/>
                </a:cubicBezTo>
                <a:cubicBezTo>
                  <a:pt x="234" y="33"/>
                  <a:pt x="236" y="27"/>
                  <a:pt x="238" y="22"/>
                </a:cubicBezTo>
                <a:cubicBezTo>
                  <a:pt x="238" y="19"/>
                  <a:pt x="239" y="16"/>
                  <a:pt x="239" y="13"/>
                </a:cubicBezTo>
                <a:cubicBezTo>
                  <a:pt x="240" y="10"/>
                  <a:pt x="240" y="7"/>
                  <a:pt x="240" y="3"/>
                </a:cubicBezTo>
                <a:cubicBezTo>
                  <a:pt x="240" y="2"/>
                  <a:pt x="239" y="1"/>
                  <a:pt x="238" y="1"/>
                </a:cubicBezTo>
                <a:cubicBezTo>
                  <a:pt x="238" y="0"/>
                  <a:pt x="237" y="0"/>
                  <a:pt x="237" y="0"/>
                </a:cubicBezTo>
                <a:cubicBezTo>
                  <a:pt x="236" y="0"/>
                  <a:pt x="235" y="0"/>
                  <a:pt x="234" y="1"/>
                </a:cubicBezTo>
                <a:cubicBezTo>
                  <a:pt x="233" y="2"/>
                  <a:pt x="232" y="4"/>
                  <a:pt x="231" y="5"/>
                </a:cubicBezTo>
                <a:cubicBezTo>
                  <a:pt x="231" y="7"/>
                  <a:pt x="231" y="9"/>
                  <a:pt x="230" y="10"/>
                </a:cubicBezTo>
                <a:cubicBezTo>
                  <a:pt x="230" y="12"/>
                  <a:pt x="231" y="14"/>
                  <a:pt x="232" y="14"/>
                </a:cubicBezTo>
                <a:cubicBezTo>
                  <a:pt x="231" y="20"/>
                  <a:pt x="229" y="26"/>
                  <a:pt x="227" y="32"/>
                </a:cubicBezTo>
                <a:cubicBezTo>
                  <a:pt x="224" y="38"/>
                  <a:pt x="221" y="44"/>
                  <a:pt x="218" y="50"/>
                </a:cubicBezTo>
                <a:cubicBezTo>
                  <a:pt x="215" y="56"/>
                  <a:pt x="212" y="63"/>
                  <a:pt x="209" y="69"/>
                </a:cubicBezTo>
                <a:cubicBezTo>
                  <a:pt x="206" y="74"/>
                  <a:pt x="203" y="78"/>
                  <a:pt x="200" y="83"/>
                </a:cubicBezTo>
                <a:cubicBezTo>
                  <a:pt x="197" y="88"/>
                  <a:pt x="194" y="93"/>
                  <a:pt x="191" y="99"/>
                </a:cubicBezTo>
                <a:cubicBezTo>
                  <a:pt x="189" y="102"/>
                  <a:pt x="186" y="105"/>
                  <a:pt x="184" y="108"/>
                </a:cubicBezTo>
                <a:cubicBezTo>
                  <a:pt x="180" y="114"/>
                  <a:pt x="176" y="119"/>
                  <a:pt x="172" y="125"/>
                </a:cubicBezTo>
                <a:cubicBezTo>
                  <a:pt x="164" y="136"/>
                  <a:pt x="154" y="147"/>
                  <a:pt x="144" y="157"/>
                </a:cubicBezTo>
                <a:cubicBezTo>
                  <a:pt x="139" y="162"/>
                  <a:pt x="134" y="166"/>
                  <a:pt x="129" y="171"/>
                </a:cubicBezTo>
                <a:cubicBezTo>
                  <a:pt x="123" y="176"/>
                  <a:pt x="118" y="180"/>
                  <a:pt x="112" y="185"/>
                </a:cubicBezTo>
                <a:cubicBezTo>
                  <a:pt x="106" y="189"/>
                  <a:pt x="100" y="194"/>
                  <a:pt x="94" y="198"/>
                </a:cubicBezTo>
                <a:cubicBezTo>
                  <a:pt x="91" y="200"/>
                  <a:pt x="88" y="202"/>
                  <a:pt x="85" y="204"/>
                </a:cubicBezTo>
                <a:cubicBezTo>
                  <a:pt x="79" y="208"/>
                  <a:pt x="73" y="212"/>
                  <a:pt x="68" y="216"/>
                </a:cubicBezTo>
                <a:cubicBezTo>
                  <a:pt x="64" y="218"/>
                  <a:pt x="61" y="220"/>
                  <a:pt x="58" y="222"/>
                </a:cubicBezTo>
                <a:cubicBezTo>
                  <a:pt x="54" y="225"/>
                  <a:pt x="50" y="227"/>
                  <a:pt x="46" y="230"/>
                </a:cubicBezTo>
                <a:cubicBezTo>
                  <a:pt x="44" y="230"/>
                  <a:pt x="43" y="230"/>
                  <a:pt x="42" y="231"/>
                </a:cubicBezTo>
                <a:cubicBezTo>
                  <a:pt x="42" y="231"/>
                  <a:pt x="42" y="231"/>
                  <a:pt x="42" y="231"/>
                </a:cubicBezTo>
                <a:cubicBezTo>
                  <a:pt x="43" y="228"/>
                  <a:pt x="43" y="226"/>
                  <a:pt x="44" y="223"/>
                </a:cubicBezTo>
                <a:cubicBezTo>
                  <a:pt x="46" y="219"/>
                  <a:pt x="47" y="214"/>
                  <a:pt x="49" y="210"/>
                </a:cubicBezTo>
                <a:cubicBezTo>
                  <a:pt x="50" y="208"/>
                  <a:pt x="50" y="205"/>
                  <a:pt x="51" y="203"/>
                </a:cubicBezTo>
                <a:cubicBezTo>
                  <a:pt x="53" y="197"/>
                  <a:pt x="55" y="192"/>
                  <a:pt x="56" y="187"/>
                </a:cubicBezTo>
                <a:cubicBezTo>
                  <a:pt x="57" y="184"/>
                  <a:pt x="58" y="182"/>
                  <a:pt x="58" y="180"/>
                </a:cubicBezTo>
                <a:cubicBezTo>
                  <a:pt x="60" y="170"/>
                  <a:pt x="63" y="160"/>
                  <a:pt x="65" y="151"/>
                </a:cubicBezTo>
                <a:cubicBezTo>
                  <a:pt x="65" y="149"/>
                  <a:pt x="65" y="147"/>
                  <a:pt x="64" y="145"/>
                </a:cubicBezTo>
                <a:cubicBezTo>
                  <a:pt x="63" y="144"/>
                  <a:pt x="62" y="143"/>
                  <a:pt x="60" y="142"/>
                </a:cubicBezTo>
                <a:cubicBezTo>
                  <a:pt x="60" y="142"/>
                  <a:pt x="59" y="142"/>
                  <a:pt x="58" y="142"/>
                </a:cubicBezTo>
                <a:cubicBezTo>
                  <a:pt x="55" y="142"/>
                  <a:pt x="52" y="144"/>
                  <a:pt x="52" y="147"/>
                </a:cubicBezTo>
                <a:cubicBezTo>
                  <a:pt x="50" y="153"/>
                  <a:pt x="49" y="159"/>
                  <a:pt x="48" y="165"/>
                </a:cubicBezTo>
                <a:cubicBezTo>
                  <a:pt x="45" y="168"/>
                  <a:pt x="43" y="172"/>
                  <a:pt x="41" y="175"/>
                </a:cubicBezTo>
                <a:cubicBezTo>
                  <a:pt x="40" y="176"/>
                  <a:pt x="41" y="177"/>
                  <a:pt x="41" y="177"/>
                </a:cubicBezTo>
                <a:cubicBezTo>
                  <a:pt x="42" y="177"/>
                  <a:pt x="43" y="177"/>
                  <a:pt x="43" y="176"/>
                </a:cubicBezTo>
                <a:cubicBezTo>
                  <a:pt x="44" y="175"/>
                  <a:pt x="45" y="174"/>
                  <a:pt x="46" y="172"/>
                </a:cubicBezTo>
                <a:cubicBezTo>
                  <a:pt x="46" y="174"/>
                  <a:pt x="45" y="176"/>
                  <a:pt x="45" y="177"/>
                </a:cubicBezTo>
                <a:cubicBezTo>
                  <a:pt x="45" y="178"/>
                  <a:pt x="44" y="179"/>
                  <a:pt x="44" y="179"/>
                </a:cubicBezTo>
                <a:cubicBezTo>
                  <a:pt x="44" y="181"/>
                  <a:pt x="43" y="183"/>
                  <a:pt x="42" y="185"/>
                </a:cubicBezTo>
                <a:cubicBezTo>
                  <a:pt x="41" y="191"/>
                  <a:pt x="39" y="196"/>
                  <a:pt x="37" y="201"/>
                </a:cubicBezTo>
                <a:cubicBezTo>
                  <a:pt x="35" y="207"/>
                  <a:pt x="33" y="214"/>
                  <a:pt x="31" y="220"/>
                </a:cubicBezTo>
                <a:cubicBezTo>
                  <a:pt x="29" y="222"/>
                  <a:pt x="28" y="225"/>
                  <a:pt x="27" y="228"/>
                </a:cubicBezTo>
                <a:cubicBezTo>
                  <a:pt x="25" y="232"/>
                  <a:pt x="24" y="235"/>
                  <a:pt x="22" y="238"/>
                </a:cubicBezTo>
                <a:cubicBezTo>
                  <a:pt x="22" y="240"/>
                  <a:pt x="21" y="241"/>
                  <a:pt x="21" y="242"/>
                </a:cubicBezTo>
                <a:cubicBezTo>
                  <a:pt x="17" y="242"/>
                  <a:pt x="14" y="243"/>
                  <a:pt x="11" y="243"/>
                </a:cubicBezTo>
                <a:cubicBezTo>
                  <a:pt x="8" y="243"/>
                  <a:pt x="5" y="244"/>
                  <a:pt x="3" y="246"/>
                </a:cubicBezTo>
                <a:cubicBezTo>
                  <a:pt x="1" y="248"/>
                  <a:pt x="0" y="251"/>
                  <a:pt x="0" y="253"/>
                </a:cubicBezTo>
                <a:cubicBezTo>
                  <a:pt x="0" y="259"/>
                  <a:pt x="5" y="264"/>
                  <a:pt x="11" y="264"/>
                </a:cubicBezTo>
                <a:cubicBezTo>
                  <a:pt x="11" y="264"/>
                  <a:pt x="12" y="264"/>
                  <a:pt x="12" y="264"/>
                </a:cubicBezTo>
                <a:cubicBezTo>
                  <a:pt x="12" y="264"/>
                  <a:pt x="12" y="264"/>
                  <a:pt x="13" y="265"/>
                </a:cubicBezTo>
                <a:cubicBezTo>
                  <a:pt x="13" y="265"/>
                  <a:pt x="13" y="266"/>
                  <a:pt x="13" y="267"/>
                </a:cubicBezTo>
                <a:cubicBezTo>
                  <a:pt x="13" y="267"/>
                  <a:pt x="14" y="267"/>
                  <a:pt x="14" y="267"/>
                </a:cubicBezTo>
                <a:cubicBezTo>
                  <a:pt x="14" y="268"/>
                  <a:pt x="14" y="268"/>
                  <a:pt x="15" y="269"/>
                </a:cubicBezTo>
                <a:cubicBezTo>
                  <a:pt x="16" y="270"/>
                  <a:pt x="17" y="270"/>
                  <a:pt x="18" y="270"/>
                </a:cubicBezTo>
                <a:cubicBezTo>
                  <a:pt x="18" y="270"/>
                  <a:pt x="18" y="270"/>
                  <a:pt x="19" y="270"/>
                </a:cubicBezTo>
                <a:cubicBezTo>
                  <a:pt x="19" y="271"/>
                  <a:pt x="20" y="271"/>
                  <a:pt x="20" y="271"/>
                </a:cubicBezTo>
                <a:cubicBezTo>
                  <a:pt x="22" y="272"/>
                  <a:pt x="24" y="271"/>
                  <a:pt x="26" y="270"/>
                </a:cubicBezTo>
                <a:cubicBezTo>
                  <a:pt x="27" y="269"/>
                  <a:pt x="28" y="268"/>
                  <a:pt x="29" y="266"/>
                </a:cubicBezTo>
                <a:cubicBezTo>
                  <a:pt x="29" y="265"/>
                  <a:pt x="30" y="264"/>
                  <a:pt x="30" y="263"/>
                </a:cubicBezTo>
                <a:cubicBezTo>
                  <a:pt x="47" y="262"/>
                  <a:pt x="64" y="261"/>
                  <a:pt x="81" y="260"/>
                </a:cubicBezTo>
                <a:cubicBezTo>
                  <a:pt x="95" y="260"/>
                  <a:pt x="110" y="259"/>
                  <a:pt x="124" y="259"/>
                </a:cubicBezTo>
                <a:cubicBezTo>
                  <a:pt x="128" y="259"/>
                  <a:pt x="133" y="258"/>
                  <a:pt x="137" y="258"/>
                </a:cubicBezTo>
                <a:cubicBezTo>
                  <a:pt x="139" y="258"/>
                  <a:pt x="141" y="258"/>
                  <a:pt x="143" y="258"/>
                </a:cubicBezTo>
                <a:cubicBezTo>
                  <a:pt x="146" y="258"/>
                  <a:pt x="149" y="257"/>
                  <a:pt x="151" y="257"/>
                </a:cubicBezTo>
                <a:cubicBezTo>
                  <a:pt x="153" y="256"/>
                  <a:pt x="154" y="256"/>
                  <a:pt x="155" y="255"/>
                </a:cubicBezTo>
                <a:cubicBezTo>
                  <a:pt x="156" y="255"/>
                  <a:pt x="156" y="255"/>
                  <a:pt x="156" y="254"/>
                </a:cubicBezTo>
                <a:cubicBezTo>
                  <a:pt x="157" y="254"/>
                  <a:pt x="158" y="253"/>
                  <a:pt x="158" y="252"/>
                </a:cubicBezTo>
                <a:cubicBezTo>
                  <a:pt x="162" y="249"/>
                  <a:pt x="162" y="244"/>
                  <a:pt x="160" y="240"/>
                </a:cubicBezTo>
                <a:cubicBezTo>
                  <a:pt x="159" y="238"/>
                  <a:pt x="157" y="237"/>
                  <a:pt x="154" y="236"/>
                </a:cubicBezTo>
                <a:cubicBezTo>
                  <a:pt x="153" y="236"/>
                  <a:pt x="152" y="236"/>
                  <a:pt x="152" y="236"/>
                </a:cubicBezTo>
                <a:cubicBezTo>
                  <a:pt x="150" y="236"/>
                  <a:pt x="148" y="236"/>
                  <a:pt x="147" y="237"/>
                </a:cubicBezTo>
                <a:cubicBezTo>
                  <a:pt x="146" y="237"/>
                  <a:pt x="146" y="237"/>
                  <a:pt x="145" y="237"/>
                </a:cubicBezTo>
                <a:cubicBezTo>
                  <a:pt x="140" y="238"/>
                  <a:pt x="135" y="237"/>
                  <a:pt x="130" y="238"/>
                </a:cubicBezTo>
                <a:cubicBezTo>
                  <a:pt x="126" y="238"/>
                  <a:pt x="122" y="238"/>
                  <a:pt x="118" y="238"/>
                </a:cubicBezTo>
                <a:cubicBezTo>
                  <a:pt x="108" y="238"/>
                  <a:pt x="99" y="239"/>
                  <a:pt x="89" y="239"/>
                </a:cubicBezTo>
                <a:cubicBezTo>
                  <a:pt x="86" y="239"/>
                  <a:pt x="83" y="239"/>
                  <a:pt x="81" y="239"/>
                </a:cubicBezTo>
                <a:cubicBezTo>
                  <a:pt x="82" y="238"/>
                  <a:pt x="84" y="237"/>
                  <a:pt x="85" y="236"/>
                </a:cubicBezTo>
                <a:cubicBezTo>
                  <a:pt x="89" y="234"/>
                  <a:pt x="93" y="232"/>
                  <a:pt x="97" y="229"/>
                </a:cubicBezTo>
                <a:cubicBezTo>
                  <a:pt x="100" y="227"/>
                  <a:pt x="103" y="225"/>
                  <a:pt x="106" y="223"/>
                </a:cubicBezTo>
                <a:cubicBezTo>
                  <a:pt x="110" y="220"/>
                  <a:pt x="113" y="218"/>
                  <a:pt x="117" y="216"/>
                </a:cubicBezTo>
                <a:cubicBezTo>
                  <a:pt x="120" y="213"/>
                  <a:pt x="124" y="210"/>
                  <a:pt x="128" y="208"/>
                </a:cubicBezTo>
                <a:cubicBezTo>
                  <a:pt x="132" y="204"/>
                  <a:pt x="137" y="200"/>
                  <a:pt x="142" y="196"/>
                </a:cubicBezTo>
                <a:cubicBezTo>
                  <a:pt x="150" y="189"/>
                  <a:pt x="158" y="182"/>
                  <a:pt x="166" y="174"/>
                </a:cubicBezTo>
                <a:cubicBezTo>
                  <a:pt x="178" y="161"/>
                  <a:pt x="189" y="146"/>
                  <a:pt x="200" y="131"/>
                </a:cubicBezTo>
                <a:cubicBezTo>
                  <a:pt x="205" y="123"/>
                  <a:pt x="210" y="116"/>
                  <a:pt x="215" y="108"/>
                </a:cubicBezTo>
                <a:close/>
              </a:path>
            </a:pathLst>
          </a:custGeom>
          <a:solidFill>
            <a:srgbClr val="FF0000"/>
          </a:solidFill>
          <a:ln>
            <a:solidFill>
              <a:schemeClr val="tx1"/>
            </a:solidFill>
          </a:ln>
        </p:spPr>
        <p:txBody>
          <a:bodyPr vert="horz" wrap="square" lIns="91412" tIns="45706" rIns="91412" bIns="45706" numCol="1" anchor="t" anchorCtr="0" compatLnSpc="1"/>
          <a:lstStyle/>
          <a:p>
            <a:pPr defTabSz="1218565"/>
            <a:endParaRPr lang="zh-CN" altLang="en-US" sz="18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7" name="矩形 6">
            <a:extLst>
              <a:ext uri="{FF2B5EF4-FFF2-40B4-BE49-F238E27FC236}">
                <a16:creationId xmlns:a16="http://schemas.microsoft.com/office/drawing/2014/main" id="{BDD27BA3-5973-5A25-0F54-45E51EC4321D}"/>
              </a:ext>
            </a:extLst>
          </p:cNvPr>
          <p:cNvSpPr/>
          <p:nvPr/>
        </p:nvSpPr>
        <p:spPr>
          <a:xfrm>
            <a:off x="4727848" y="1772816"/>
            <a:ext cx="592790" cy="175730"/>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投影片編號版面配置區 8">
            <a:extLst>
              <a:ext uri="{FF2B5EF4-FFF2-40B4-BE49-F238E27FC236}">
                <a16:creationId xmlns:a16="http://schemas.microsoft.com/office/drawing/2014/main" id="{E563F8BD-8C25-7B5A-D1D0-FA520807CAB2}"/>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54</a:t>
            </a:fld>
            <a:endParaRPr lang="zh-TW" altLang="en-US" sz="2600"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21A775A-E8AB-48EF-A5B4-5BFD031B9360}"/>
              </a:ext>
            </a:extLst>
          </p:cNvPr>
          <p:cNvPicPr>
            <a:picLocks noChangeAspect="1"/>
          </p:cNvPicPr>
          <p:nvPr/>
        </p:nvPicPr>
        <p:blipFill>
          <a:blip r:embed="rId2"/>
          <a:stretch>
            <a:fillRect/>
          </a:stretch>
        </p:blipFill>
        <p:spPr>
          <a:xfrm>
            <a:off x="936639" y="2219062"/>
            <a:ext cx="5304762" cy="4428571"/>
          </a:xfrm>
          <a:prstGeom prst="rect">
            <a:avLst/>
          </a:prstGeom>
          <a:ln>
            <a:solidFill>
              <a:schemeClr val="tx1"/>
            </a:solidFill>
          </a:ln>
        </p:spPr>
      </p:pic>
      <p:sp>
        <p:nvSpPr>
          <p:cNvPr id="17" name="標題 1"/>
          <p:cNvSpPr txBox="1">
            <a:spLocks/>
          </p:cNvSpPr>
          <p:nvPr/>
        </p:nvSpPr>
        <p:spPr>
          <a:xfrm>
            <a:off x="-12700" y="271463"/>
            <a:ext cx="9852025" cy="850900"/>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fontAlgn="auto">
              <a:spcAft>
                <a:spcPts val="0"/>
              </a:spcAft>
              <a:defRPr/>
            </a:pP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陸</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zh-TW" sz="3600" b="1" cap="small" dirty="0">
                <a:solidFill>
                  <a:srgbClr val="002060"/>
                </a:solidFill>
                <a:latin typeface="微軟正黑體" panose="020B0604030504040204" pitchFamily="34" charset="-120"/>
                <a:ea typeface="微軟正黑體" panose="020B0604030504040204" pitchFamily="34" charset="-120"/>
              </a:rPr>
              <a:t>、報名資料列印</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報名表</a:t>
            </a:r>
            <a:r>
              <a:rPr lang="en-US" altLang="zh-TW" sz="3600" b="1" cap="small" dirty="0">
                <a:solidFill>
                  <a:srgbClr val="002060"/>
                </a:solidFill>
                <a:latin typeface="微軟正黑體" panose="020B0604030504040204" pitchFamily="34" charset="-120"/>
                <a:ea typeface="微軟正黑體" panose="020B0604030504040204" pitchFamily="34" charset="-120"/>
              </a:rPr>
              <a:t> 15/17</a:t>
            </a:r>
            <a:endParaRPr lang="zh-TW" altLang="en-US" sz="3600" b="1" cap="small" dirty="0">
              <a:solidFill>
                <a:srgbClr val="002060"/>
              </a:solidFill>
              <a:latin typeface="微軟正黑體" panose="020B0604030504040204" pitchFamily="34" charset="-120"/>
              <a:ea typeface="微軟正黑體" panose="020B0604030504040204" pitchFamily="34" charset="-120"/>
            </a:endParaRPr>
          </a:p>
        </p:txBody>
      </p:sp>
      <p:grpSp>
        <p:nvGrpSpPr>
          <p:cNvPr id="54278" name="组合 213"/>
          <p:cNvGrpSpPr>
            <a:grpSpLocks/>
          </p:cNvGrpSpPr>
          <p:nvPr/>
        </p:nvGrpSpPr>
        <p:grpSpPr bwMode="auto">
          <a:xfrm>
            <a:off x="10920413" y="239713"/>
            <a:ext cx="1016000" cy="1055687"/>
            <a:chOff x="8039101" y="2651125"/>
            <a:chExt cx="1011238" cy="1017588"/>
          </a:xfrm>
        </p:grpSpPr>
        <p:sp>
          <p:nvSpPr>
            <p:cNvPr id="9" name="Oval 208"/>
            <p:cNvSpPr>
              <a:spLocks noChangeArrowheads="1"/>
            </p:cNvSpPr>
            <p:nvPr/>
          </p:nvSpPr>
          <p:spPr bwMode="auto">
            <a:xfrm>
              <a:off x="8039101" y="2651125"/>
              <a:ext cx="1011238" cy="1019119"/>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0" name="Freeform 209"/>
            <p:cNvSpPr/>
            <p:nvPr/>
          </p:nvSpPr>
          <p:spPr bwMode="auto">
            <a:xfrm>
              <a:off x="8039101" y="2700092"/>
              <a:ext cx="1011238" cy="749802"/>
            </a:xfrm>
            <a:custGeom>
              <a:avLst/>
              <a:gdLst>
                <a:gd name="T0" fmla="*/ 0 w 637"/>
                <a:gd name="T1" fmla="*/ 289 h 472"/>
                <a:gd name="T2" fmla="*/ 319 w 637"/>
                <a:gd name="T3" fmla="*/ 0 h 472"/>
                <a:gd name="T4" fmla="*/ 637 w 637"/>
                <a:gd name="T5" fmla="*/ 285 h 472"/>
                <a:gd name="T6" fmla="*/ 333 w 637"/>
                <a:gd name="T7" fmla="*/ 472 h 472"/>
                <a:gd name="T8" fmla="*/ 0 w 637"/>
                <a:gd name="T9" fmla="*/ 289 h 472"/>
              </a:gdLst>
              <a:ahLst/>
              <a:cxnLst>
                <a:cxn ang="0">
                  <a:pos x="T0" y="T1"/>
                </a:cxn>
                <a:cxn ang="0">
                  <a:pos x="T2" y="T3"/>
                </a:cxn>
                <a:cxn ang="0">
                  <a:pos x="T4" y="T5"/>
                </a:cxn>
                <a:cxn ang="0">
                  <a:pos x="T6" y="T7"/>
                </a:cxn>
                <a:cxn ang="0">
                  <a:pos x="T8" y="T9"/>
                </a:cxn>
              </a:cxnLst>
              <a:rect l="0" t="0" r="r" b="b"/>
              <a:pathLst>
                <a:path w="637" h="472">
                  <a:moveTo>
                    <a:pt x="0" y="289"/>
                  </a:moveTo>
                  <a:lnTo>
                    <a:pt x="319" y="0"/>
                  </a:lnTo>
                  <a:lnTo>
                    <a:pt x="637" y="285"/>
                  </a:lnTo>
                  <a:lnTo>
                    <a:pt x="333" y="472"/>
                  </a:lnTo>
                  <a:lnTo>
                    <a:pt x="0" y="289"/>
                  </a:lnTo>
                  <a:close/>
                </a:path>
              </a:pathLst>
            </a:custGeom>
            <a:solidFill>
              <a:srgbClr val="1B433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1" name="Freeform 210"/>
            <p:cNvSpPr/>
            <p:nvPr/>
          </p:nvSpPr>
          <p:spPr bwMode="auto">
            <a:xfrm>
              <a:off x="8201847" y="2776602"/>
              <a:ext cx="692066" cy="711546"/>
            </a:xfrm>
            <a:custGeom>
              <a:avLst/>
              <a:gdLst>
                <a:gd name="T0" fmla="*/ 381 w 381"/>
                <a:gd name="T1" fmla="*/ 233 h 390"/>
                <a:gd name="T2" fmla="*/ 261 w 381"/>
                <a:gd name="T3" fmla="*/ 340 h 390"/>
                <a:gd name="T4" fmla="*/ 244 w 381"/>
                <a:gd name="T5" fmla="*/ 341 h 390"/>
                <a:gd name="T6" fmla="*/ 236 w 381"/>
                <a:gd name="T7" fmla="*/ 390 h 390"/>
                <a:gd name="T8" fmla="*/ 158 w 381"/>
                <a:gd name="T9" fmla="*/ 340 h 390"/>
                <a:gd name="T10" fmla="*/ 120 w 381"/>
                <a:gd name="T11" fmla="*/ 340 h 390"/>
                <a:gd name="T12" fmla="*/ 0 w 381"/>
                <a:gd name="T13" fmla="*/ 233 h 390"/>
                <a:gd name="T14" fmla="*/ 0 w 381"/>
                <a:gd name="T15" fmla="*/ 107 h 390"/>
                <a:gd name="T16" fmla="*/ 120 w 381"/>
                <a:gd name="T17" fmla="*/ 0 h 390"/>
                <a:gd name="T18" fmla="*/ 261 w 381"/>
                <a:gd name="T19" fmla="*/ 0 h 390"/>
                <a:gd name="T20" fmla="*/ 381 w 381"/>
                <a:gd name="T21" fmla="*/ 107 h 390"/>
                <a:gd name="T22" fmla="*/ 381 w 381"/>
                <a:gd name="T23" fmla="*/ 23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390">
                  <a:moveTo>
                    <a:pt x="381" y="233"/>
                  </a:moveTo>
                  <a:cubicBezTo>
                    <a:pt x="381" y="292"/>
                    <a:pt x="327" y="340"/>
                    <a:pt x="261" y="340"/>
                  </a:cubicBezTo>
                  <a:cubicBezTo>
                    <a:pt x="244" y="341"/>
                    <a:pt x="244" y="341"/>
                    <a:pt x="244" y="341"/>
                  </a:cubicBezTo>
                  <a:cubicBezTo>
                    <a:pt x="236" y="390"/>
                    <a:pt x="236" y="390"/>
                    <a:pt x="236" y="390"/>
                  </a:cubicBezTo>
                  <a:cubicBezTo>
                    <a:pt x="158" y="340"/>
                    <a:pt x="158" y="340"/>
                    <a:pt x="158" y="340"/>
                  </a:cubicBezTo>
                  <a:cubicBezTo>
                    <a:pt x="120" y="340"/>
                    <a:pt x="120" y="340"/>
                    <a:pt x="120" y="340"/>
                  </a:cubicBezTo>
                  <a:cubicBezTo>
                    <a:pt x="53" y="340"/>
                    <a:pt x="0" y="292"/>
                    <a:pt x="0" y="233"/>
                  </a:cubicBezTo>
                  <a:cubicBezTo>
                    <a:pt x="0" y="107"/>
                    <a:pt x="0" y="107"/>
                    <a:pt x="0" y="107"/>
                  </a:cubicBezTo>
                  <a:cubicBezTo>
                    <a:pt x="0" y="48"/>
                    <a:pt x="53" y="0"/>
                    <a:pt x="120" y="0"/>
                  </a:cubicBezTo>
                  <a:cubicBezTo>
                    <a:pt x="261" y="0"/>
                    <a:pt x="261" y="0"/>
                    <a:pt x="261" y="0"/>
                  </a:cubicBezTo>
                  <a:cubicBezTo>
                    <a:pt x="327" y="0"/>
                    <a:pt x="381" y="48"/>
                    <a:pt x="381" y="107"/>
                  </a:cubicBezTo>
                  <a:lnTo>
                    <a:pt x="381" y="233"/>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2" name="Freeform 211"/>
            <p:cNvSpPr/>
            <p:nvPr/>
          </p:nvSpPr>
          <p:spPr bwMode="auto">
            <a:xfrm>
              <a:off x="8290330" y="2859233"/>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212"/>
            <p:cNvSpPr/>
            <p:nvPr/>
          </p:nvSpPr>
          <p:spPr bwMode="auto">
            <a:xfrm>
              <a:off x="8290330" y="2954106"/>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4"/>
                    <a:pt x="284" y="0"/>
                    <a:pt x="278" y="0"/>
                  </a:cubicBezTo>
                  <a:cubicBezTo>
                    <a:pt x="11" y="0"/>
                    <a:pt x="11" y="0"/>
                    <a:pt x="11" y="0"/>
                  </a:cubicBezTo>
                  <a:cubicBezTo>
                    <a:pt x="5" y="0"/>
                    <a:pt x="0" y="4"/>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213"/>
            <p:cNvSpPr/>
            <p:nvPr/>
          </p:nvSpPr>
          <p:spPr bwMode="auto">
            <a:xfrm>
              <a:off x="8290330" y="3042858"/>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214"/>
            <p:cNvSpPr/>
            <p:nvPr/>
          </p:nvSpPr>
          <p:spPr bwMode="auto">
            <a:xfrm>
              <a:off x="8290330" y="3131610"/>
              <a:ext cx="342873" cy="38255"/>
            </a:xfrm>
            <a:custGeom>
              <a:avLst/>
              <a:gdLst>
                <a:gd name="T0" fmla="*/ 189 w 189"/>
                <a:gd name="T1" fmla="*/ 11 h 21"/>
                <a:gd name="T2" fmla="*/ 182 w 189"/>
                <a:gd name="T3" fmla="*/ 0 h 21"/>
                <a:gd name="T4" fmla="*/ 7 w 189"/>
                <a:gd name="T5" fmla="*/ 0 h 21"/>
                <a:gd name="T6" fmla="*/ 0 w 189"/>
                <a:gd name="T7" fmla="*/ 11 h 21"/>
                <a:gd name="T8" fmla="*/ 0 w 189"/>
                <a:gd name="T9" fmla="*/ 11 h 21"/>
                <a:gd name="T10" fmla="*/ 7 w 189"/>
                <a:gd name="T11" fmla="*/ 21 h 21"/>
                <a:gd name="T12" fmla="*/ 182 w 189"/>
                <a:gd name="T13" fmla="*/ 21 h 21"/>
                <a:gd name="T14" fmla="*/ 189 w 18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21">
                  <a:moveTo>
                    <a:pt x="189" y="11"/>
                  </a:moveTo>
                  <a:cubicBezTo>
                    <a:pt x="189" y="5"/>
                    <a:pt x="186" y="0"/>
                    <a:pt x="182" y="0"/>
                  </a:cubicBezTo>
                  <a:cubicBezTo>
                    <a:pt x="7" y="0"/>
                    <a:pt x="7" y="0"/>
                    <a:pt x="7" y="0"/>
                  </a:cubicBezTo>
                  <a:cubicBezTo>
                    <a:pt x="4" y="0"/>
                    <a:pt x="0" y="5"/>
                    <a:pt x="0" y="11"/>
                  </a:cubicBezTo>
                  <a:cubicBezTo>
                    <a:pt x="0" y="11"/>
                    <a:pt x="0" y="11"/>
                    <a:pt x="0" y="11"/>
                  </a:cubicBezTo>
                  <a:cubicBezTo>
                    <a:pt x="0" y="16"/>
                    <a:pt x="4" y="21"/>
                    <a:pt x="7" y="21"/>
                  </a:cubicBezTo>
                  <a:cubicBezTo>
                    <a:pt x="182" y="21"/>
                    <a:pt x="182" y="21"/>
                    <a:pt x="182" y="21"/>
                  </a:cubicBezTo>
                  <a:cubicBezTo>
                    <a:pt x="186" y="21"/>
                    <a:pt x="189" y="16"/>
                    <a:pt x="189" y="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215"/>
            <p:cNvSpPr/>
            <p:nvPr/>
          </p:nvSpPr>
          <p:spPr bwMode="auto">
            <a:xfrm>
              <a:off x="8039101" y="3153033"/>
              <a:ext cx="1011238" cy="517210"/>
            </a:xfrm>
            <a:custGeom>
              <a:avLst/>
              <a:gdLst>
                <a:gd name="T0" fmla="*/ 557 w 557"/>
                <a:gd name="T1" fmla="*/ 0 h 283"/>
                <a:gd name="T2" fmla="*/ 279 w 557"/>
                <a:gd name="T3" fmla="*/ 90 h 283"/>
                <a:gd name="T4" fmla="*/ 0 w 557"/>
                <a:gd name="T5" fmla="*/ 3 h 283"/>
                <a:gd name="T6" fmla="*/ 0 w 557"/>
                <a:gd name="T7" fmla="*/ 4 h 283"/>
                <a:gd name="T8" fmla="*/ 279 w 557"/>
                <a:gd name="T9" fmla="*/ 283 h 283"/>
                <a:gd name="T10" fmla="*/ 557 w 557"/>
                <a:gd name="T11" fmla="*/ 4 h 283"/>
                <a:gd name="T12" fmla="*/ 557 w 557"/>
                <a:gd name="T13" fmla="*/ 0 h 283"/>
              </a:gdLst>
              <a:ahLst/>
              <a:cxnLst>
                <a:cxn ang="0">
                  <a:pos x="T0" y="T1"/>
                </a:cxn>
                <a:cxn ang="0">
                  <a:pos x="T2" y="T3"/>
                </a:cxn>
                <a:cxn ang="0">
                  <a:pos x="T4" y="T5"/>
                </a:cxn>
                <a:cxn ang="0">
                  <a:pos x="T6" y="T7"/>
                </a:cxn>
                <a:cxn ang="0">
                  <a:pos x="T8" y="T9"/>
                </a:cxn>
                <a:cxn ang="0">
                  <a:pos x="T10" y="T11"/>
                </a:cxn>
                <a:cxn ang="0">
                  <a:pos x="T12" y="T13"/>
                </a:cxn>
              </a:cxnLst>
              <a:rect l="0" t="0" r="r" b="b"/>
              <a:pathLst>
                <a:path w="557" h="283">
                  <a:moveTo>
                    <a:pt x="557" y="0"/>
                  </a:moveTo>
                  <a:cubicBezTo>
                    <a:pt x="279" y="90"/>
                    <a:pt x="279" y="90"/>
                    <a:pt x="279" y="90"/>
                  </a:cubicBezTo>
                  <a:cubicBezTo>
                    <a:pt x="0" y="3"/>
                    <a:pt x="0" y="3"/>
                    <a:pt x="0" y="3"/>
                  </a:cubicBezTo>
                  <a:cubicBezTo>
                    <a:pt x="0" y="3"/>
                    <a:pt x="0" y="3"/>
                    <a:pt x="0" y="4"/>
                  </a:cubicBezTo>
                  <a:cubicBezTo>
                    <a:pt x="0" y="158"/>
                    <a:pt x="125" y="283"/>
                    <a:pt x="279" y="283"/>
                  </a:cubicBezTo>
                  <a:cubicBezTo>
                    <a:pt x="433" y="283"/>
                    <a:pt x="557" y="158"/>
                    <a:pt x="557" y="4"/>
                  </a:cubicBezTo>
                  <a:cubicBezTo>
                    <a:pt x="557" y="3"/>
                    <a:pt x="557" y="1"/>
                    <a:pt x="557" y="0"/>
                  </a:cubicBezTo>
                  <a:close/>
                </a:path>
              </a:pathLst>
            </a:custGeom>
            <a:solidFill>
              <a:srgbClr val="6DC1A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216"/>
            <p:cNvSpPr/>
            <p:nvPr/>
          </p:nvSpPr>
          <p:spPr bwMode="auto">
            <a:xfrm>
              <a:off x="8544720" y="3153033"/>
              <a:ext cx="505619" cy="517210"/>
            </a:xfrm>
            <a:custGeom>
              <a:avLst/>
              <a:gdLst>
                <a:gd name="T0" fmla="*/ 0 w 278"/>
                <a:gd name="T1" fmla="*/ 89 h 283"/>
                <a:gd name="T2" fmla="*/ 0 w 278"/>
                <a:gd name="T3" fmla="*/ 283 h 283"/>
                <a:gd name="T4" fmla="*/ 278 w 278"/>
                <a:gd name="T5" fmla="*/ 4 h 283"/>
                <a:gd name="T6" fmla="*/ 278 w 278"/>
                <a:gd name="T7" fmla="*/ 0 h 283"/>
                <a:gd name="T8" fmla="*/ 0 w 278"/>
                <a:gd name="T9" fmla="*/ 89 h 283"/>
              </a:gdLst>
              <a:ahLst/>
              <a:cxnLst>
                <a:cxn ang="0">
                  <a:pos x="T0" y="T1"/>
                </a:cxn>
                <a:cxn ang="0">
                  <a:pos x="T2" y="T3"/>
                </a:cxn>
                <a:cxn ang="0">
                  <a:pos x="T4" y="T5"/>
                </a:cxn>
                <a:cxn ang="0">
                  <a:pos x="T6" y="T7"/>
                </a:cxn>
                <a:cxn ang="0">
                  <a:pos x="T8" y="T9"/>
                </a:cxn>
              </a:cxnLst>
              <a:rect l="0" t="0" r="r" b="b"/>
              <a:pathLst>
                <a:path w="278" h="283">
                  <a:moveTo>
                    <a:pt x="0" y="89"/>
                  </a:moveTo>
                  <a:cubicBezTo>
                    <a:pt x="0" y="283"/>
                    <a:pt x="0" y="283"/>
                    <a:pt x="0" y="283"/>
                  </a:cubicBezTo>
                  <a:cubicBezTo>
                    <a:pt x="154" y="283"/>
                    <a:pt x="278" y="158"/>
                    <a:pt x="278" y="4"/>
                  </a:cubicBezTo>
                  <a:cubicBezTo>
                    <a:pt x="278" y="3"/>
                    <a:pt x="278" y="1"/>
                    <a:pt x="278" y="0"/>
                  </a:cubicBezTo>
                  <a:lnTo>
                    <a:pt x="0" y="89"/>
                  </a:lnTo>
                  <a:close/>
                </a:path>
              </a:pathLst>
            </a:custGeom>
            <a:solidFill>
              <a:srgbClr val="368574"/>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217"/>
            <p:cNvSpPr/>
            <p:nvPr/>
          </p:nvSpPr>
          <p:spPr bwMode="auto">
            <a:xfrm>
              <a:off x="8252409" y="3315235"/>
              <a:ext cx="590942" cy="355008"/>
            </a:xfrm>
            <a:custGeom>
              <a:avLst/>
              <a:gdLst>
                <a:gd name="T0" fmla="*/ 162 w 325"/>
                <a:gd name="T1" fmla="*/ 193 h 193"/>
                <a:gd name="T2" fmla="*/ 325 w 325"/>
                <a:gd name="T3" fmla="*/ 140 h 193"/>
                <a:gd name="T4" fmla="*/ 162 w 325"/>
                <a:gd name="T5" fmla="*/ 0 h 193"/>
                <a:gd name="T6" fmla="*/ 0 w 325"/>
                <a:gd name="T7" fmla="*/ 141 h 193"/>
                <a:gd name="T8" fmla="*/ 162 w 325"/>
                <a:gd name="T9" fmla="*/ 193 h 193"/>
              </a:gdLst>
              <a:ahLst/>
              <a:cxnLst>
                <a:cxn ang="0">
                  <a:pos x="T0" y="T1"/>
                </a:cxn>
                <a:cxn ang="0">
                  <a:pos x="T2" y="T3"/>
                </a:cxn>
                <a:cxn ang="0">
                  <a:pos x="T4" y="T5"/>
                </a:cxn>
                <a:cxn ang="0">
                  <a:pos x="T6" y="T7"/>
                </a:cxn>
                <a:cxn ang="0">
                  <a:pos x="T8" y="T9"/>
                </a:cxn>
              </a:cxnLst>
              <a:rect l="0" t="0" r="r" b="b"/>
              <a:pathLst>
                <a:path w="325" h="193">
                  <a:moveTo>
                    <a:pt x="162" y="193"/>
                  </a:moveTo>
                  <a:cubicBezTo>
                    <a:pt x="223" y="193"/>
                    <a:pt x="279" y="173"/>
                    <a:pt x="325" y="140"/>
                  </a:cubicBezTo>
                  <a:cubicBezTo>
                    <a:pt x="162" y="0"/>
                    <a:pt x="162" y="0"/>
                    <a:pt x="162" y="0"/>
                  </a:cubicBezTo>
                  <a:cubicBezTo>
                    <a:pt x="162" y="0"/>
                    <a:pt x="52" y="96"/>
                    <a:pt x="0" y="141"/>
                  </a:cubicBezTo>
                  <a:cubicBezTo>
                    <a:pt x="46" y="174"/>
                    <a:pt x="101" y="193"/>
                    <a:pt x="162" y="193"/>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20" name="內容版面配置區 3"/>
          <p:cNvSpPr>
            <a:spLocks noGrp="1"/>
          </p:cNvSpPr>
          <p:nvPr>
            <p:ph idx="1"/>
          </p:nvPr>
        </p:nvSpPr>
        <p:spPr>
          <a:xfrm>
            <a:off x="839416" y="1150939"/>
            <a:ext cx="10939833" cy="973136"/>
          </a:xfrm>
        </p:spPr>
        <p:txBody>
          <a:bodyPr rtlCol="0">
            <a:normAutofit/>
          </a:bodyPr>
          <a:lstStyle/>
          <a:p>
            <a:pPr marL="0" indent="0" eaLnBrk="1" fontAlgn="auto" hangingPunct="1">
              <a:spcBef>
                <a:spcPts val="600"/>
              </a:spcBef>
              <a:spcAft>
                <a:spcPts val="600"/>
              </a:spcAft>
              <a:buNone/>
              <a:tabLst>
                <a:tab pos="561975" algn="l"/>
              </a:tabLst>
              <a:defRPr/>
            </a:pPr>
            <a:r>
              <a:rPr lang="zh-TW" altLang="en-US" sz="2400" b="1" dirty="0" bmk="">
                <a:solidFill>
                  <a:srgbClr val="0070C0"/>
                </a:solidFill>
                <a:latin typeface="微軟正黑體" panose="020B0604030504040204" pitchFamily="34" charset="-120"/>
                <a:ea typeface="微軟正黑體" panose="020B0604030504040204" pitchFamily="34" charset="-120"/>
                <a:cs typeface="DFKaiShu-SB-Estd-BF"/>
              </a:rPr>
              <a:t>五</a:t>
            </a:r>
            <a:r>
              <a:rPr lang="zh-TW" altLang="zh-TW" sz="2400" b="1" dirty="0" bmk="">
                <a:solidFill>
                  <a:srgbClr val="0070C0"/>
                </a:solidFill>
                <a:latin typeface="微軟正黑體" panose="020B0604030504040204" pitchFamily="34" charset="-120"/>
                <a:ea typeface="微軟正黑體" panose="020B0604030504040204" pitchFamily="34" charset="-120"/>
                <a:cs typeface="DFKaiShu-SB-Estd-BF"/>
              </a:rPr>
              <a:t>、</a:t>
            </a:r>
            <a:r>
              <a:rPr lang="zh-TW" altLang="en-US" sz="2400" b="1" dirty="0" bmk="">
                <a:solidFill>
                  <a:srgbClr val="0070C0"/>
                </a:solidFill>
                <a:latin typeface="微軟正黑體" panose="020B0604030504040204" pitchFamily="34" charset="-120"/>
                <a:ea typeface="微軟正黑體" panose="020B0604030504040204" pitchFamily="34" charset="-120"/>
                <a:cs typeface="DFKaiShu-SB-Estd-BF"/>
              </a:rPr>
              <a:t>報名</a:t>
            </a:r>
            <a:r>
              <a:rPr lang="zh-TW" altLang="zh-TW" sz="2400" b="1" dirty="0" bmk="">
                <a:solidFill>
                  <a:srgbClr val="0070C0"/>
                </a:solidFill>
                <a:latin typeface="微軟正黑體" panose="020B0604030504040204" pitchFamily="34" charset="-120"/>
                <a:ea typeface="微軟正黑體" panose="020B0604030504040204" pitchFamily="34" charset="-120"/>
                <a:cs typeface="DFKaiShu-SB-Estd-BF"/>
              </a:rPr>
              <a:t>列印</a:t>
            </a:r>
            <a:r>
              <a:rPr lang="zh-TW" altLang="en-US" sz="2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p>
          <a:p>
            <a:pPr marL="0" indent="0" eaLnBrk="1" fontAlgn="auto" hangingPunct="1">
              <a:lnSpc>
                <a:spcPct val="120000"/>
              </a:lnSpc>
              <a:spcBef>
                <a:spcPct val="0"/>
              </a:spcBef>
              <a:spcAft>
                <a:spcPts val="0"/>
              </a:spcAft>
              <a:buFont typeface="Arial" panose="020B0604020202020204" pitchFamily="34" charset="0"/>
              <a:buNone/>
              <a:tabLst>
                <a:tab pos="561975" algn="l"/>
              </a:tabLst>
              <a:defRPr/>
            </a:pP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「練習版」及「正式版」報名系統提供列印報名表。</a:t>
            </a:r>
            <a:endParaRPr lang="zh-TW" altLang="en-US" sz="2400" b="1" dirty="0">
              <a:latin typeface="微軟正黑體" panose="020B0604030504040204" pitchFamily="34" charset="-120"/>
              <a:ea typeface="微軟正黑體" panose="020B0604030504040204" pitchFamily="34" charset="-120"/>
            </a:endParaRPr>
          </a:p>
        </p:txBody>
      </p:sp>
      <p:sp>
        <p:nvSpPr>
          <p:cNvPr id="21" name="文字方塊 20"/>
          <p:cNvSpPr txBox="1"/>
          <p:nvPr/>
        </p:nvSpPr>
        <p:spPr>
          <a:xfrm>
            <a:off x="6390456" y="3246727"/>
            <a:ext cx="4877236" cy="2169825"/>
          </a:xfrm>
          <a:prstGeom prst="rect">
            <a:avLst/>
          </a:prstGeom>
          <a:solidFill>
            <a:schemeClr val="accent4">
              <a:lumMod val="40000"/>
              <a:lumOff val="60000"/>
            </a:schemeClr>
          </a:solidFill>
          <a:ln w="38100">
            <a:solidFill>
              <a:srgbClr val="FFC000"/>
            </a:solidFill>
          </a:ln>
          <a:effectLst>
            <a:outerShdw blurRad="50800" dist="38100" algn="l" rotWithShape="0">
              <a:prstClr val="black">
                <a:alpha val="40000"/>
              </a:prstClr>
            </a:outerShdw>
          </a:effectLst>
        </p:spPr>
        <p:txBody>
          <a:bodyPr wrap="square">
            <a:spAutoFit/>
          </a:bodyPr>
          <a:lstStyle/>
          <a:p>
            <a:pPr algn="just">
              <a:spcBef>
                <a:spcPts val="600"/>
              </a:spcBef>
              <a:defRPr/>
            </a:pPr>
            <a:r>
              <a:rPr lang="zh-TW" altLang="zh-TW" sz="30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操作方式：</a:t>
            </a:r>
            <a:endParaRPr lang="zh-TW" altLang="zh-TW" sz="3000" b="1" dirty="0">
              <a:latin typeface="微軟正黑體" panose="020B0604030504040204" pitchFamily="34" charset="-120"/>
              <a:ea typeface="微軟正黑體" panose="020B0604030504040204" pitchFamily="34" charset="-120"/>
            </a:endParaRPr>
          </a:p>
          <a:p>
            <a:pPr marL="263525" indent="-263525" algn="just">
              <a:spcBef>
                <a:spcPts val="600"/>
              </a:spcBef>
              <a:defRPr/>
            </a:pPr>
            <a:r>
              <a:rPr lang="zh-TW" altLang="en-US" sz="3000" b="1" dirty="0">
                <a:solidFill>
                  <a:srgbClr val="C00000"/>
                </a:solidFill>
                <a:ea typeface="微軟正黑體" panose="020B0604030504040204" pitchFamily="34" charset="-120"/>
                <a:cs typeface="Calibri" panose="020F0502020204030204" pitchFamily="34" charset="0"/>
                <a:sym typeface="Wingdings 2" panose="05020102010507070707" pitchFamily="18" charset="2"/>
              </a:rPr>
              <a:t>❶ </a:t>
            </a:r>
            <a:r>
              <a:rPr lang="zh-TW" altLang="en-US" sz="30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查詢年級班級</a:t>
            </a:r>
            <a:endParaRPr lang="en-US" altLang="zh-TW" sz="30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63525" indent="-263525" algn="just">
              <a:spcBef>
                <a:spcPts val="600"/>
              </a:spcBef>
              <a:defRPr/>
            </a:pPr>
            <a:r>
              <a:rPr lang="zh-TW" altLang="en-US" sz="3000" b="1" dirty="0">
                <a:solidFill>
                  <a:srgbClr val="C00000"/>
                </a:solidFill>
                <a:ea typeface="微軟正黑體" panose="020B0604030504040204" pitchFamily="34" charset="-120"/>
                <a:cs typeface="Calibri" panose="020F0502020204030204" pitchFamily="34" charset="0"/>
                <a:sym typeface="Wingdings 2" panose="05020102010507070707" pitchFamily="18" charset="2"/>
              </a:rPr>
              <a:t>❷ </a:t>
            </a:r>
            <a:r>
              <a:rPr lang="zh-TW" altLang="en-US" sz="3000" b="1" dirty="0">
                <a:ea typeface="微軟正黑體" panose="020B0604030504040204" pitchFamily="34" charset="-120"/>
                <a:cs typeface="Calibri" panose="020F0502020204030204" pitchFamily="34" charset="0"/>
                <a:sym typeface="Wingdings 2" panose="05020102010507070707" pitchFamily="18" charset="2"/>
              </a:rPr>
              <a:t>選擇分區列印或批次列印</a:t>
            </a:r>
            <a:endParaRPr lang="en-US" altLang="zh-TW" sz="3000" b="1" dirty="0">
              <a:ea typeface="微軟正黑體" panose="020B0604030504040204" pitchFamily="34" charset="-120"/>
              <a:cs typeface="Calibri" panose="020F0502020204030204" pitchFamily="34" charset="0"/>
              <a:sym typeface="Wingdings 2" panose="05020102010507070707" pitchFamily="18" charset="2"/>
            </a:endParaRPr>
          </a:p>
          <a:p>
            <a:pPr marL="263525" indent="-263525" algn="just">
              <a:spcBef>
                <a:spcPts val="600"/>
              </a:spcBef>
              <a:defRPr/>
            </a:pPr>
            <a:r>
              <a:rPr lang="zh-TW" altLang="en-US" sz="3000" b="1" dirty="0">
                <a:solidFill>
                  <a:srgbClr val="C00000"/>
                </a:solidFill>
                <a:ea typeface="微軟正黑體" panose="020B0604030504040204" pitchFamily="34" charset="-120"/>
                <a:cs typeface="Calibri" panose="020F0502020204030204" pitchFamily="34" charset="0"/>
              </a:rPr>
              <a:t>❸</a:t>
            </a:r>
            <a:r>
              <a:rPr lang="zh-TW" altLang="en-US" sz="3000" b="1" dirty="0">
                <a:solidFill>
                  <a:srgbClr val="000000"/>
                </a:solidFill>
                <a:ea typeface="微軟正黑體" panose="020B0604030504040204" pitchFamily="34" charset="-120"/>
                <a:cs typeface="Calibri" panose="020F0502020204030204" pitchFamily="34" charset="0"/>
              </a:rPr>
              <a:t> </a:t>
            </a:r>
            <a:r>
              <a:rPr lang="zh-TW" altLang="en-US" sz="30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點取要列印的免試生</a:t>
            </a:r>
            <a:endParaRPr lang="zh-TW" altLang="en-US" sz="30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endParaRPr>
          </a:p>
        </p:txBody>
      </p:sp>
      <p:sp>
        <p:nvSpPr>
          <p:cNvPr id="22" name="快取圖案 11"/>
          <p:cNvSpPr>
            <a:spLocks noChangeArrowheads="1"/>
          </p:cNvSpPr>
          <p:nvPr/>
        </p:nvSpPr>
        <p:spPr bwMode="auto">
          <a:xfrm>
            <a:off x="597478" y="3443955"/>
            <a:ext cx="613928" cy="492741"/>
          </a:xfrm>
          <a:prstGeom prst="roundRect">
            <a:avLst>
              <a:gd name="adj" fmla="val 16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15000"/>
              </a:lnSpc>
              <a:spcBef>
                <a:spcPct val="0"/>
              </a:spcBef>
              <a:spcAft>
                <a:spcPts val="800"/>
              </a:spcAft>
              <a:buFontTx/>
              <a:buNone/>
            </a:pPr>
            <a:r>
              <a:rPr lang="en-US" altLang="zh-TW" sz="4000" dirty="0">
                <a:solidFill>
                  <a:srgbClr val="C00000"/>
                </a:solidFill>
                <a:latin typeface="+mn-lt"/>
                <a:cs typeface="Times New Roman" panose="02020603050405020304" pitchFamily="18" charset="0"/>
                <a:sym typeface="Wingdings" panose="05000000000000000000" pitchFamily="2" charset="2"/>
              </a:rPr>
              <a:t></a:t>
            </a:r>
            <a:endParaRPr lang="zh-TW" altLang="zh-TW" sz="4000" dirty="0">
              <a:solidFill>
                <a:srgbClr val="C00000"/>
              </a:solidFill>
              <a:latin typeface="+mn-lt"/>
              <a:cs typeface="Times New Roman" panose="02020603050405020304" pitchFamily="18" charset="0"/>
            </a:endParaRPr>
          </a:p>
        </p:txBody>
      </p:sp>
      <p:sp>
        <p:nvSpPr>
          <p:cNvPr id="23" name="快取圖案 11"/>
          <p:cNvSpPr>
            <a:spLocks noChangeArrowheads="1"/>
          </p:cNvSpPr>
          <p:nvPr/>
        </p:nvSpPr>
        <p:spPr bwMode="auto">
          <a:xfrm>
            <a:off x="1439636" y="4163076"/>
            <a:ext cx="493812" cy="360065"/>
          </a:xfrm>
          <a:prstGeom prst="roundRect">
            <a:avLst>
              <a:gd name="adj" fmla="val 16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15000"/>
              </a:lnSpc>
              <a:spcBef>
                <a:spcPct val="0"/>
              </a:spcBef>
              <a:spcAft>
                <a:spcPts val="800"/>
              </a:spcAft>
              <a:buFontTx/>
              <a:buNone/>
            </a:pPr>
            <a:r>
              <a:rPr lang="en-US" altLang="zh-TW" sz="3200" dirty="0">
                <a:solidFill>
                  <a:srgbClr val="C00000"/>
                </a:solidFill>
                <a:cs typeface="Calibri" panose="020F0502020204030204" pitchFamily="34" charset="0"/>
                <a:sym typeface="Wingdings" panose="05000000000000000000" pitchFamily="2" charset="2"/>
              </a:rPr>
              <a:t>❷</a:t>
            </a:r>
            <a:endParaRPr lang="zh-TW" altLang="zh-TW" sz="3200" dirty="0">
              <a:solidFill>
                <a:srgbClr val="C00000"/>
              </a:solidFill>
              <a:latin typeface="Perpetua" panose="02020502060401020303" pitchFamily="18" charset="0"/>
              <a:cs typeface="Times New Roman" panose="02020603050405020304" pitchFamily="18" charset="0"/>
            </a:endParaRPr>
          </a:p>
        </p:txBody>
      </p:sp>
      <p:sp>
        <p:nvSpPr>
          <p:cNvPr id="7" name="矩形 6"/>
          <p:cNvSpPr/>
          <p:nvPr/>
        </p:nvSpPr>
        <p:spPr>
          <a:xfrm>
            <a:off x="1151348" y="3546052"/>
            <a:ext cx="4944652" cy="2926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6" name="矩形 25"/>
          <p:cNvSpPr/>
          <p:nvPr/>
        </p:nvSpPr>
        <p:spPr>
          <a:xfrm>
            <a:off x="1933448" y="4184159"/>
            <a:ext cx="3395933" cy="2926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1472781" y="4654654"/>
            <a:ext cx="1612164" cy="19955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快取圖案 11"/>
          <p:cNvSpPr>
            <a:spLocks noChangeArrowheads="1"/>
          </p:cNvSpPr>
          <p:nvPr/>
        </p:nvSpPr>
        <p:spPr bwMode="auto">
          <a:xfrm>
            <a:off x="904442" y="4642751"/>
            <a:ext cx="493812" cy="360065"/>
          </a:xfrm>
          <a:prstGeom prst="roundRect">
            <a:avLst>
              <a:gd name="adj" fmla="val 16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15000"/>
              </a:lnSpc>
              <a:spcBef>
                <a:spcPct val="0"/>
              </a:spcBef>
              <a:spcAft>
                <a:spcPts val="800"/>
              </a:spcAft>
              <a:buFontTx/>
              <a:buNone/>
            </a:pPr>
            <a:r>
              <a:rPr lang="en-US" altLang="zh-TW" sz="3200" dirty="0">
                <a:solidFill>
                  <a:srgbClr val="C00000"/>
                </a:solidFill>
                <a:cs typeface="Calibri" panose="020F0502020204030204" pitchFamily="34" charset="0"/>
                <a:sym typeface="Wingdings" panose="05000000000000000000" pitchFamily="2" charset="2"/>
              </a:rPr>
              <a:t>❸</a:t>
            </a:r>
            <a:endParaRPr lang="zh-TW" altLang="zh-TW" sz="3200" dirty="0">
              <a:solidFill>
                <a:srgbClr val="C00000"/>
              </a:solidFill>
              <a:latin typeface="Perpetua" panose="02020502060401020303" pitchFamily="18" charset="0"/>
              <a:cs typeface="Times New Roman" panose="02020603050405020304" pitchFamily="18" charset="0"/>
            </a:endParaRPr>
          </a:p>
        </p:txBody>
      </p:sp>
      <p:sp>
        <p:nvSpPr>
          <p:cNvPr id="4" name="投影片編號版面配置區 8">
            <a:extLst>
              <a:ext uri="{FF2B5EF4-FFF2-40B4-BE49-F238E27FC236}">
                <a16:creationId xmlns:a16="http://schemas.microsoft.com/office/drawing/2014/main" id="{0A2FA809-0842-A139-96B6-5302E1F66E36}"/>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55</a:t>
            </a:fld>
            <a:endParaRPr lang="zh-TW" altLang="en-US" sz="2600" b="1" u="sng" dirty="0"/>
          </a:p>
        </p:txBody>
      </p:sp>
    </p:spTree>
    <p:extLst>
      <p:ext uri="{BB962C8B-B14F-4D97-AF65-F5344CB8AC3E}">
        <p14:creationId xmlns:p14="http://schemas.microsoft.com/office/powerpoint/2010/main" val="13770779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896E4E2E-72F9-20F4-8EEB-114046AFC692}"/>
              </a:ext>
            </a:extLst>
          </p:cNvPr>
          <p:cNvPicPr>
            <a:picLocks noChangeAspect="1"/>
          </p:cNvPicPr>
          <p:nvPr/>
        </p:nvPicPr>
        <p:blipFill>
          <a:blip r:embed="rId2" cstate="print">
            <a:extLst>
              <a:ext uri="{28A0092B-C50C-407E-A947-70E740481C1C}">
                <a14:useLocalDpi xmlns:a14="http://schemas.microsoft.com/office/drawing/2010/main" val="0"/>
              </a:ext>
            </a:extLst>
          </a:blip>
          <a:srcRect l="14" r="14"/>
          <a:stretch/>
        </p:blipFill>
        <p:spPr>
          <a:xfrm>
            <a:off x="1078519" y="980728"/>
            <a:ext cx="4008177" cy="5882366"/>
          </a:xfrm>
          <a:prstGeom prst="rect">
            <a:avLst/>
          </a:prstGeom>
        </p:spPr>
      </p:pic>
      <p:pic>
        <p:nvPicPr>
          <p:cNvPr id="34" name="Picture 5" descr="E:\优品PPT\058PPT素材\3D小人\1-150GQ54H3\62张3D小人拿笔PPT图片素材\优品PPT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0938" y="1527864"/>
            <a:ext cx="1690824" cy="1690824"/>
          </a:xfrm>
          <a:prstGeom prst="rect">
            <a:avLst/>
          </a:prstGeom>
          <a:noFill/>
          <a:extLst>
            <a:ext uri="{909E8E84-426E-40DD-AFC4-6F175D3DCCD1}">
              <a14:hiddenFill xmlns:a14="http://schemas.microsoft.com/office/drawing/2010/main">
                <a:solidFill>
                  <a:srgbClr val="FFFFFF"/>
                </a:solidFill>
              </a14:hiddenFill>
            </a:ext>
          </a:extLst>
        </p:spPr>
      </p:pic>
      <p:sp>
        <p:nvSpPr>
          <p:cNvPr id="17" name="標題 1"/>
          <p:cNvSpPr txBox="1">
            <a:spLocks/>
          </p:cNvSpPr>
          <p:nvPr/>
        </p:nvSpPr>
        <p:spPr>
          <a:xfrm>
            <a:off x="-12700" y="271463"/>
            <a:ext cx="9852025" cy="850900"/>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fontAlgn="auto">
              <a:spcAft>
                <a:spcPts val="0"/>
              </a:spcAft>
              <a:defRPr/>
            </a:pP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陸</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zh-TW" sz="3600" b="1" cap="small" dirty="0">
                <a:solidFill>
                  <a:srgbClr val="002060"/>
                </a:solidFill>
                <a:latin typeface="微軟正黑體" panose="020B0604030504040204" pitchFamily="34" charset="-120"/>
                <a:ea typeface="微軟正黑體" panose="020B0604030504040204" pitchFamily="34" charset="-120"/>
              </a:rPr>
              <a:t>、報名資料列印</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報名表</a:t>
            </a:r>
            <a:r>
              <a:rPr lang="en-US" altLang="zh-TW" sz="3600" b="1" cap="small" dirty="0">
                <a:solidFill>
                  <a:srgbClr val="002060"/>
                </a:solidFill>
                <a:latin typeface="微軟正黑體" panose="020B0604030504040204" pitchFamily="34" charset="-120"/>
                <a:ea typeface="微軟正黑體" panose="020B0604030504040204" pitchFamily="34" charset="-120"/>
              </a:rPr>
              <a:t> 16/17</a:t>
            </a:r>
            <a:endParaRPr lang="zh-TW" altLang="en-US" sz="3600" b="1" cap="small" dirty="0">
              <a:solidFill>
                <a:srgbClr val="002060"/>
              </a:solidFill>
              <a:latin typeface="微軟正黑體" panose="020B0604030504040204" pitchFamily="34" charset="-120"/>
              <a:ea typeface="微軟正黑體" panose="020B0604030504040204" pitchFamily="34" charset="-120"/>
            </a:endParaRPr>
          </a:p>
        </p:txBody>
      </p:sp>
      <p:grpSp>
        <p:nvGrpSpPr>
          <p:cNvPr id="54278" name="组合 213"/>
          <p:cNvGrpSpPr>
            <a:grpSpLocks/>
          </p:cNvGrpSpPr>
          <p:nvPr/>
        </p:nvGrpSpPr>
        <p:grpSpPr bwMode="auto">
          <a:xfrm>
            <a:off x="10920413" y="239713"/>
            <a:ext cx="1016000" cy="1055687"/>
            <a:chOff x="8039101" y="2651125"/>
            <a:chExt cx="1011238" cy="1017588"/>
          </a:xfrm>
        </p:grpSpPr>
        <p:sp>
          <p:nvSpPr>
            <p:cNvPr id="9" name="Oval 208"/>
            <p:cNvSpPr>
              <a:spLocks noChangeArrowheads="1"/>
            </p:cNvSpPr>
            <p:nvPr/>
          </p:nvSpPr>
          <p:spPr bwMode="auto">
            <a:xfrm>
              <a:off x="8039101" y="2651125"/>
              <a:ext cx="1011238" cy="1019119"/>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0" name="Freeform 209"/>
            <p:cNvSpPr/>
            <p:nvPr/>
          </p:nvSpPr>
          <p:spPr bwMode="auto">
            <a:xfrm>
              <a:off x="8039101" y="2700092"/>
              <a:ext cx="1011238" cy="749802"/>
            </a:xfrm>
            <a:custGeom>
              <a:avLst/>
              <a:gdLst>
                <a:gd name="T0" fmla="*/ 0 w 637"/>
                <a:gd name="T1" fmla="*/ 289 h 472"/>
                <a:gd name="T2" fmla="*/ 319 w 637"/>
                <a:gd name="T3" fmla="*/ 0 h 472"/>
                <a:gd name="T4" fmla="*/ 637 w 637"/>
                <a:gd name="T5" fmla="*/ 285 h 472"/>
                <a:gd name="T6" fmla="*/ 333 w 637"/>
                <a:gd name="T7" fmla="*/ 472 h 472"/>
                <a:gd name="T8" fmla="*/ 0 w 637"/>
                <a:gd name="T9" fmla="*/ 289 h 472"/>
              </a:gdLst>
              <a:ahLst/>
              <a:cxnLst>
                <a:cxn ang="0">
                  <a:pos x="T0" y="T1"/>
                </a:cxn>
                <a:cxn ang="0">
                  <a:pos x="T2" y="T3"/>
                </a:cxn>
                <a:cxn ang="0">
                  <a:pos x="T4" y="T5"/>
                </a:cxn>
                <a:cxn ang="0">
                  <a:pos x="T6" y="T7"/>
                </a:cxn>
                <a:cxn ang="0">
                  <a:pos x="T8" y="T9"/>
                </a:cxn>
              </a:cxnLst>
              <a:rect l="0" t="0" r="r" b="b"/>
              <a:pathLst>
                <a:path w="637" h="472">
                  <a:moveTo>
                    <a:pt x="0" y="289"/>
                  </a:moveTo>
                  <a:lnTo>
                    <a:pt x="319" y="0"/>
                  </a:lnTo>
                  <a:lnTo>
                    <a:pt x="637" y="285"/>
                  </a:lnTo>
                  <a:lnTo>
                    <a:pt x="333" y="472"/>
                  </a:lnTo>
                  <a:lnTo>
                    <a:pt x="0" y="289"/>
                  </a:lnTo>
                  <a:close/>
                </a:path>
              </a:pathLst>
            </a:custGeom>
            <a:solidFill>
              <a:srgbClr val="1B433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1" name="Freeform 210"/>
            <p:cNvSpPr/>
            <p:nvPr/>
          </p:nvSpPr>
          <p:spPr bwMode="auto">
            <a:xfrm>
              <a:off x="8201847" y="2776602"/>
              <a:ext cx="692066" cy="711546"/>
            </a:xfrm>
            <a:custGeom>
              <a:avLst/>
              <a:gdLst>
                <a:gd name="T0" fmla="*/ 381 w 381"/>
                <a:gd name="T1" fmla="*/ 233 h 390"/>
                <a:gd name="T2" fmla="*/ 261 w 381"/>
                <a:gd name="T3" fmla="*/ 340 h 390"/>
                <a:gd name="T4" fmla="*/ 244 w 381"/>
                <a:gd name="T5" fmla="*/ 341 h 390"/>
                <a:gd name="T6" fmla="*/ 236 w 381"/>
                <a:gd name="T7" fmla="*/ 390 h 390"/>
                <a:gd name="T8" fmla="*/ 158 w 381"/>
                <a:gd name="T9" fmla="*/ 340 h 390"/>
                <a:gd name="T10" fmla="*/ 120 w 381"/>
                <a:gd name="T11" fmla="*/ 340 h 390"/>
                <a:gd name="T12" fmla="*/ 0 w 381"/>
                <a:gd name="T13" fmla="*/ 233 h 390"/>
                <a:gd name="T14" fmla="*/ 0 w 381"/>
                <a:gd name="T15" fmla="*/ 107 h 390"/>
                <a:gd name="T16" fmla="*/ 120 w 381"/>
                <a:gd name="T17" fmla="*/ 0 h 390"/>
                <a:gd name="T18" fmla="*/ 261 w 381"/>
                <a:gd name="T19" fmla="*/ 0 h 390"/>
                <a:gd name="T20" fmla="*/ 381 w 381"/>
                <a:gd name="T21" fmla="*/ 107 h 390"/>
                <a:gd name="T22" fmla="*/ 381 w 381"/>
                <a:gd name="T23" fmla="*/ 23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390">
                  <a:moveTo>
                    <a:pt x="381" y="233"/>
                  </a:moveTo>
                  <a:cubicBezTo>
                    <a:pt x="381" y="292"/>
                    <a:pt x="327" y="340"/>
                    <a:pt x="261" y="340"/>
                  </a:cubicBezTo>
                  <a:cubicBezTo>
                    <a:pt x="244" y="341"/>
                    <a:pt x="244" y="341"/>
                    <a:pt x="244" y="341"/>
                  </a:cubicBezTo>
                  <a:cubicBezTo>
                    <a:pt x="236" y="390"/>
                    <a:pt x="236" y="390"/>
                    <a:pt x="236" y="390"/>
                  </a:cubicBezTo>
                  <a:cubicBezTo>
                    <a:pt x="158" y="340"/>
                    <a:pt x="158" y="340"/>
                    <a:pt x="158" y="340"/>
                  </a:cubicBezTo>
                  <a:cubicBezTo>
                    <a:pt x="120" y="340"/>
                    <a:pt x="120" y="340"/>
                    <a:pt x="120" y="340"/>
                  </a:cubicBezTo>
                  <a:cubicBezTo>
                    <a:pt x="53" y="340"/>
                    <a:pt x="0" y="292"/>
                    <a:pt x="0" y="233"/>
                  </a:cubicBezTo>
                  <a:cubicBezTo>
                    <a:pt x="0" y="107"/>
                    <a:pt x="0" y="107"/>
                    <a:pt x="0" y="107"/>
                  </a:cubicBezTo>
                  <a:cubicBezTo>
                    <a:pt x="0" y="48"/>
                    <a:pt x="53" y="0"/>
                    <a:pt x="120" y="0"/>
                  </a:cubicBezTo>
                  <a:cubicBezTo>
                    <a:pt x="261" y="0"/>
                    <a:pt x="261" y="0"/>
                    <a:pt x="261" y="0"/>
                  </a:cubicBezTo>
                  <a:cubicBezTo>
                    <a:pt x="327" y="0"/>
                    <a:pt x="381" y="48"/>
                    <a:pt x="381" y="107"/>
                  </a:cubicBezTo>
                  <a:lnTo>
                    <a:pt x="381" y="233"/>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2" name="Freeform 211"/>
            <p:cNvSpPr/>
            <p:nvPr/>
          </p:nvSpPr>
          <p:spPr bwMode="auto">
            <a:xfrm>
              <a:off x="8290330" y="2859233"/>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212"/>
            <p:cNvSpPr/>
            <p:nvPr/>
          </p:nvSpPr>
          <p:spPr bwMode="auto">
            <a:xfrm>
              <a:off x="8290330" y="2954106"/>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4"/>
                    <a:pt x="284" y="0"/>
                    <a:pt x="278" y="0"/>
                  </a:cubicBezTo>
                  <a:cubicBezTo>
                    <a:pt x="11" y="0"/>
                    <a:pt x="11" y="0"/>
                    <a:pt x="11" y="0"/>
                  </a:cubicBezTo>
                  <a:cubicBezTo>
                    <a:pt x="5" y="0"/>
                    <a:pt x="0" y="4"/>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213"/>
            <p:cNvSpPr/>
            <p:nvPr/>
          </p:nvSpPr>
          <p:spPr bwMode="auto">
            <a:xfrm>
              <a:off x="8290330" y="3042858"/>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214"/>
            <p:cNvSpPr/>
            <p:nvPr/>
          </p:nvSpPr>
          <p:spPr bwMode="auto">
            <a:xfrm>
              <a:off x="8290330" y="3131610"/>
              <a:ext cx="342873" cy="38255"/>
            </a:xfrm>
            <a:custGeom>
              <a:avLst/>
              <a:gdLst>
                <a:gd name="T0" fmla="*/ 189 w 189"/>
                <a:gd name="T1" fmla="*/ 11 h 21"/>
                <a:gd name="T2" fmla="*/ 182 w 189"/>
                <a:gd name="T3" fmla="*/ 0 h 21"/>
                <a:gd name="T4" fmla="*/ 7 w 189"/>
                <a:gd name="T5" fmla="*/ 0 h 21"/>
                <a:gd name="T6" fmla="*/ 0 w 189"/>
                <a:gd name="T7" fmla="*/ 11 h 21"/>
                <a:gd name="T8" fmla="*/ 0 w 189"/>
                <a:gd name="T9" fmla="*/ 11 h 21"/>
                <a:gd name="T10" fmla="*/ 7 w 189"/>
                <a:gd name="T11" fmla="*/ 21 h 21"/>
                <a:gd name="T12" fmla="*/ 182 w 189"/>
                <a:gd name="T13" fmla="*/ 21 h 21"/>
                <a:gd name="T14" fmla="*/ 189 w 18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21">
                  <a:moveTo>
                    <a:pt x="189" y="11"/>
                  </a:moveTo>
                  <a:cubicBezTo>
                    <a:pt x="189" y="5"/>
                    <a:pt x="186" y="0"/>
                    <a:pt x="182" y="0"/>
                  </a:cubicBezTo>
                  <a:cubicBezTo>
                    <a:pt x="7" y="0"/>
                    <a:pt x="7" y="0"/>
                    <a:pt x="7" y="0"/>
                  </a:cubicBezTo>
                  <a:cubicBezTo>
                    <a:pt x="4" y="0"/>
                    <a:pt x="0" y="5"/>
                    <a:pt x="0" y="11"/>
                  </a:cubicBezTo>
                  <a:cubicBezTo>
                    <a:pt x="0" y="11"/>
                    <a:pt x="0" y="11"/>
                    <a:pt x="0" y="11"/>
                  </a:cubicBezTo>
                  <a:cubicBezTo>
                    <a:pt x="0" y="16"/>
                    <a:pt x="4" y="21"/>
                    <a:pt x="7" y="21"/>
                  </a:cubicBezTo>
                  <a:cubicBezTo>
                    <a:pt x="182" y="21"/>
                    <a:pt x="182" y="21"/>
                    <a:pt x="182" y="21"/>
                  </a:cubicBezTo>
                  <a:cubicBezTo>
                    <a:pt x="186" y="21"/>
                    <a:pt x="189" y="16"/>
                    <a:pt x="189" y="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215"/>
            <p:cNvSpPr/>
            <p:nvPr/>
          </p:nvSpPr>
          <p:spPr bwMode="auto">
            <a:xfrm>
              <a:off x="8039101" y="3153033"/>
              <a:ext cx="1011238" cy="517210"/>
            </a:xfrm>
            <a:custGeom>
              <a:avLst/>
              <a:gdLst>
                <a:gd name="T0" fmla="*/ 557 w 557"/>
                <a:gd name="T1" fmla="*/ 0 h 283"/>
                <a:gd name="T2" fmla="*/ 279 w 557"/>
                <a:gd name="T3" fmla="*/ 90 h 283"/>
                <a:gd name="T4" fmla="*/ 0 w 557"/>
                <a:gd name="T5" fmla="*/ 3 h 283"/>
                <a:gd name="T6" fmla="*/ 0 w 557"/>
                <a:gd name="T7" fmla="*/ 4 h 283"/>
                <a:gd name="T8" fmla="*/ 279 w 557"/>
                <a:gd name="T9" fmla="*/ 283 h 283"/>
                <a:gd name="T10" fmla="*/ 557 w 557"/>
                <a:gd name="T11" fmla="*/ 4 h 283"/>
                <a:gd name="T12" fmla="*/ 557 w 557"/>
                <a:gd name="T13" fmla="*/ 0 h 283"/>
              </a:gdLst>
              <a:ahLst/>
              <a:cxnLst>
                <a:cxn ang="0">
                  <a:pos x="T0" y="T1"/>
                </a:cxn>
                <a:cxn ang="0">
                  <a:pos x="T2" y="T3"/>
                </a:cxn>
                <a:cxn ang="0">
                  <a:pos x="T4" y="T5"/>
                </a:cxn>
                <a:cxn ang="0">
                  <a:pos x="T6" y="T7"/>
                </a:cxn>
                <a:cxn ang="0">
                  <a:pos x="T8" y="T9"/>
                </a:cxn>
                <a:cxn ang="0">
                  <a:pos x="T10" y="T11"/>
                </a:cxn>
                <a:cxn ang="0">
                  <a:pos x="T12" y="T13"/>
                </a:cxn>
              </a:cxnLst>
              <a:rect l="0" t="0" r="r" b="b"/>
              <a:pathLst>
                <a:path w="557" h="283">
                  <a:moveTo>
                    <a:pt x="557" y="0"/>
                  </a:moveTo>
                  <a:cubicBezTo>
                    <a:pt x="279" y="90"/>
                    <a:pt x="279" y="90"/>
                    <a:pt x="279" y="90"/>
                  </a:cubicBezTo>
                  <a:cubicBezTo>
                    <a:pt x="0" y="3"/>
                    <a:pt x="0" y="3"/>
                    <a:pt x="0" y="3"/>
                  </a:cubicBezTo>
                  <a:cubicBezTo>
                    <a:pt x="0" y="3"/>
                    <a:pt x="0" y="3"/>
                    <a:pt x="0" y="4"/>
                  </a:cubicBezTo>
                  <a:cubicBezTo>
                    <a:pt x="0" y="158"/>
                    <a:pt x="125" y="283"/>
                    <a:pt x="279" y="283"/>
                  </a:cubicBezTo>
                  <a:cubicBezTo>
                    <a:pt x="433" y="283"/>
                    <a:pt x="557" y="158"/>
                    <a:pt x="557" y="4"/>
                  </a:cubicBezTo>
                  <a:cubicBezTo>
                    <a:pt x="557" y="3"/>
                    <a:pt x="557" y="1"/>
                    <a:pt x="557" y="0"/>
                  </a:cubicBezTo>
                  <a:close/>
                </a:path>
              </a:pathLst>
            </a:custGeom>
            <a:solidFill>
              <a:srgbClr val="6DC1A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216"/>
            <p:cNvSpPr/>
            <p:nvPr/>
          </p:nvSpPr>
          <p:spPr bwMode="auto">
            <a:xfrm>
              <a:off x="8544720" y="3153033"/>
              <a:ext cx="505619" cy="517210"/>
            </a:xfrm>
            <a:custGeom>
              <a:avLst/>
              <a:gdLst>
                <a:gd name="T0" fmla="*/ 0 w 278"/>
                <a:gd name="T1" fmla="*/ 89 h 283"/>
                <a:gd name="T2" fmla="*/ 0 w 278"/>
                <a:gd name="T3" fmla="*/ 283 h 283"/>
                <a:gd name="T4" fmla="*/ 278 w 278"/>
                <a:gd name="T5" fmla="*/ 4 h 283"/>
                <a:gd name="T6" fmla="*/ 278 w 278"/>
                <a:gd name="T7" fmla="*/ 0 h 283"/>
                <a:gd name="T8" fmla="*/ 0 w 278"/>
                <a:gd name="T9" fmla="*/ 89 h 283"/>
              </a:gdLst>
              <a:ahLst/>
              <a:cxnLst>
                <a:cxn ang="0">
                  <a:pos x="T0" y="T1"/>
                </a:cxn>
                <a:cxn ang="0">
                  <a:pos x="T2" y="T3"/>
                </a:cxn>
                <a:cxn ang="0">
                  <a:pos x="T4" y="T5"/>
                </a:cxn>
                <a:cxn ang="0">
                  <a:pos x="T6" y="T7"/>
                </a:cxn>
                <a:cxn ang="0">
                  <a:pos x="T8" y="T9"/>
                </a:cxn>
              </a:cxnLst>
              <a:rect l="0" t="0" r="r" b="b"/>
              <a:pathLst>
                <a:path w="278" h="283">
                  <a:moveTo>
                    <a:pt x="0" y="89"/>
                  </a:moveTo>
                  <a:cubicBezTo>
                    <a:pt x="0" y="283"/>
                    <a:pt x="0" y="283"/>
                    <a:pt x="0" y="283"/>
                  </a:cubicBezTo>
                  <a:cubicBezTo>
                    <a:pt x="154" y="283"/>
                    <a:pt x="278" y="158"/>
                    <a:pt x="278" y="4"/>
                  </a:cubicBezTo>
                  <a:cubicBezTo>
                    <a:pt x="278" y="3"/>
                    <a:pt x="278" y="1"/>
                    <a:pt x="278" y="0"/>
                  </a:cubicBezTo>
                  <a:lnTo>
                    <a:pt x="0" y="89"/>
                  </a:lnTo>
                  <a:close/>
                </a:path>
              </a:pathLst>
            </a:custGeom>
            <a:solidFill>
              <a:srgbClr val="368574"/>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217"/>
            <p:cNvSpPr/>
            <p:nvPr/>
          </p:nvSpPr>
          <p:spPr bwMode="auto">
            <a:xfrm>
              <a:off x="8252409" y="3315235"/>
              <a:ext cx="590942" cy="355008"/>
            </a:xfrm>
            <a:custGeom>
              <a:avLst/>
              <a:gdLst>
                <a:gd name="T0" fmla="*/ 162 w 325"/>
                <a:gd name="T1" fmla="*/ 193 h 193"/>
                <a:gd name="T2" fmla="*/ 325 w 325"/>
                <a:gd name="T3" fmla="*/ 140 h 193"/>
                <a:gd name="T4" fmla="*/ 162 w 325"/>
                <a:gd name="T5" fmla="*/ 0 h 193"/>
                <a:gd name="T6" fmla="*/ 0 w 325"/>
                <a:gd name="T7" fmla="*/ 141 h 193"/>
                <a:gd name="T8" fmla="*/ 162 w 325"/>
                <a:gd name="T9" fmla="*/ 193 h 193"/>
              </a:gdLst>
              <a:ahLst/>
              <a:cxnLst>
                <a:cxn ang="0">
                  <a:pos x="T0" y="T1"/>
                </a:cxn>
                <a:cxn ang="0">
                  <a:pos x="T2" y="T3"/>
                </a:cxn>
                <a:cxn ang="0">
                  <a:pos x="T4" y="T5"/>
                </a:cxn>
                <a:cxn ang="0">
                  <a:pos x="T6" y="T7"/>
                </a:cxn>
                <a:cxn ang="0">
                  <a:pos x="T8" y="T9"/>
                </a:cxn>
              </a:cxnLst>
              <a:rect l="0" t="0" r="r" b="b"/>
              <a:pathLst>
                <a:path w="325" h="193">
                  <a:moveTo>
                    <a:pt x="162" y="193"/>
                  </a:moveTo>
                  <a:cubicBezTo>
                    <a:pt x="223" y="193"/>
                    <a:pt x="279" y="173"/>
                    <a:pt x="325" y="140"/>
                  </a:cubicBezTo>
                  <a:cubicBezTo>
                    <a:pt x="162" y="0"/>
                    <a:pt x="162" y="0"/>
                    <a:pt x="162" y="0"/>
                  </a:cubicBezTo>
                  <a:cubicBezTo>
                    <a:pt x="162" y="0"/>
                    <a:pt x="52" y="96"/>
                    <a:pt x="0" y="141"/>
                  </a:cubicBezTo>
                  <a:cubicBezTo>
                    <a:pt x="46" y="174"/>
                    <a:pt x="101" y="193"/>
                    <a:pt x="162" y="193"/>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28" name="矩形 27"/>
          <p:cNvSpPr/>
          <p:nvPr/>
        </p:nvSpPr>
        <p:spPr>
          <a:xfrm>
            <a:off x="1106247" y="1250221"/>
            <a:ext cx="3915099" cy="20347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w="38100">
                <a:solidFill>
                  <a:schemeClr val="tx1"/>
                </a:solidFill>
              </a:ln>
            </a:endParaRPr>
          </a:p>
        </p:txBody>
      </p:sp>
      <p:sp>
        <p:nvSpPr>
          <p:cNvPr id="27" name="快取圖案 11"/>
          <p:cNvSpPr>
            <a:spLocks noChangeArrowheads="1"/>
          </p:cNvSpPr>
          <p:nvPr/>
        </p:nvSpPr>
        <p:spPr bwMode="auto">
          <a:xfrm>
            <a:off x="5098416" y="2996952"/>
            <a:ext cx="6929672" cy="3258687"/>
          </a:xfrm>
          <a:prstGeom prst="roundRect">
            <a:avLst>
              <a:gd name="adj" fmla="val 16079"/>
            </a:avLst>
          </a:prstGeom>
          <a:solidFill>
            <a:schemeClr val="accent4">
              <a:lumMod val="20000"/>
              <a:lumOff val="80000"/>
            </a:schemeClr>
          </a:solidFill>
          <a:ln w="38100">
            <a:solidFill>
              <a:srgbClr val="FFC000"/>
            </a:solidFill>
            <a:round/>
            <a:headEnd/>
            <a:tailEnd/>
          </a:ln>
          <a:effectLst>
            <a:outerShdw blurRad="50800" dist="38100" dir="2700000" algn="tl" rotWithShape="0">
              <a:prstClr val="black">
                <a:alpha val="40000"/>
              </a:prstClr>
            </a:outerShdw>
          </a:effectLst>
          <a:extLst>
            <a:ext uri="{53640926-AAD7-44D8-BBD7-CCE9431645EC}">
              <a14:shadowObscured xmlns:a14="http://schemas.microsoft.com/office/drawing/2010/main" val="1"/>
            </a:ext>
          </a:extLst>
        </p:spPr>
        <p:txBody>
          <a:bodyPr anchor="ctr" upright="1"/>
          <a:lstStyle/>
          <a:p>
            <a:pPr algn="just" eaLnBrk="1" fontAlgn="auto" hangingPunct="1">
              <a:lnSpc>
                <a:spcPts val="3500"/>
              </a:lnSpc>
              <a:spcBef>
                <a:spcPts val="0"/>
              </a:spcBef>
              <a:spcAft>
                <a:spcPts val="0"/>
              </a:spcAft>
              <a:tabLst>
                <a:tab pos="561975" algn="l"/>
              </a:tabLst>
              <a:defRPr/>
            </a:pPr>
            <a:r>
              <a:rPr lang="zh-TW" altLang="en-US" sz="2400" b="1" dirty="0">
                <a:ea typeface="微軟正黑體" panose="020B0604030504040204" pitchFamily="34" charset="-120"/>
                <a:cs typeface="Calibri" panose="020F0502020204030204" pitchFamily="34" charset="0"/>
              </a:rPr>
              <a:t>注意事項：</a:t>
            </a:r>
            <a:endParaRPr lang="en-US" altLang="zh-TW" sz="2400" b="1" dirty="0">
              <a:ea typeface="微軟正黑體" panose="020B0604030504040204" pitchFamily="34" charset="-120"/>
              <a:cs typeface="Calibri" panose="020F0502020204030204" pitchFamily="34" charset="0"/>
            </a:endParaRPr>
          </a:p>
          <a:p>
            <a:pPr algn="just" eaLnBrk="1" fontAlgn="auto" hangingPunct="1">
              <a:lnSpc>
                <a:spcPts val="3500"/>
              </a:lnSpc>
              <a:spcBef>
                <a:spcPts val="0"/>
              </a:spcBef>
              <a:spcAft>
                <a:spcPts val="0"/>
              </a:spcAft>
              <a:tabLst>
                <a:tab pos="561975" algn="l"/>
              </a:tabLst>
              <a:defRPr/>
            </a:pPr>
            <a:r>
              <a:rPr lang="en-US" altLang="zh-TW" sz="2400" b="1" dirty="0">
                <a:ea typeface="微軟正黑體" panose="020B0604030504040204" pitchFamily="34" charset="-120"/>
                <a:cs typeface="Calibri" panose="020F0502020204030204" pitchFamily="34" charset="0"/>
              </a:rPr>
              <a:t>❶</a:t>
            </a:r>
            <a:r>
              <a:rPr lang="zh-TW" altLang="en-US" sz="2400" b="1" dirty="0">
                <a:ea typeface="微軟正黑體" panose="020B0604030504040204" pitchFamily="34" charset="-120"/>
                <a:cs typeface="Calibri" panose="020F0502020204030204" pitchFamily="34" charset="0"/>
              </a:rPr>
              <a:t>  報名表可使用簡章附錄、自行下載及複印或</a:t>
            </a:r>
            <a:endParaRPr lang="en-US" altLang="zh-TW" sz="2400" b="1" dirty="0">
              <a:ea typeface="微軟正黑體" panose="020B0604030504040204" pitchFamily="34" charset="-120"/>
              <a:cs typeface="Calibri" panose="020F0502020204030204" pitchFamily="34" charset="0"/>
            </a:endParaRPr>
          </a:p>
          <a:p>
            <a:pPr algn="just" eaLnBrk="1" fontAlgn="auto" hangingPunct="1">
              <a:lnSpc>
                <a:spcPts val="3500"/>
              </a:lnSpc>
              <a:spcBef>
                <a:spcPts val="0"/>
              </a:spcBef>
              <a:spcAft>
                <a:spcPts val="0"/>
              </a:spcAft>
              <a:tabLst>
                <a:tab pos="561975" algn="l"/>
              </a:tabLst>
              <a:defRPr/>
            </a:pPr>
            <a:r>
              <a:rPr lang="zh-TW" altLang="en-US" sz="2400" b="1" dirty="0">
                <a:ea typeface="微軟正黑體" panose="020B0604030504040204" pitchFamily="34" charset="-120"/>
                <a:cs typeface="Calibri" panose="020F0502020204030204" pitchFamily="34" charset="0"/>
              </a:rPr>
              <a:t>      系統匯出之報名表</a:t>
            </a:r>
            <a:endParaRPr lang="en-US" altLang="zh-TW" sz="2400" b="1" dirty="0">
              <a:ea typeface="微軟正黑體" panose="020B0604030504040204" pitchFamily="34" charset="-120"/>
              <a:cs typeface="Calibri" panose="020F0502020204030204" pitchFamily="34" charset="0"/>
            </a:endParaRPr>
          </a:p>
          <a:p>
            <a:pPr algn="just" eaLnBrk="1" fontAlgn="auto" hangingPunct="1">
              <a:lnSpc>
                <a:spcPts val="3500"/>
              </a:lnSpc>
              <a:spcBef>
                <a:spcPts val="0"/>
              </a:spcBef>
              <a:spcAft>
                <a:spcPts val="0"/>
              </a:spcAft>
              <a:tabLst>
                <a:tab pos="561975" algn="l"/>
              </a:tabLst>
              <a:defRPr/>
            </a:pPr>
            <a:r>
              <a:rPr lang="zh-TW" altLang="zh-TW" sz="2400" b="1" dirty="0">
                <a:ea typeface="微軟正黑體" panose="020B0604030504040204" pitchFamily="34" charset="-120"/>
                <a:cs typeface="Calibri" panose="020F0502020204030204" pitchFamily="34" charset="0"/>
              </a:rPr>
              <a:t>❷</a:t>
            </a:r>
            <a:r>
              <a:rPr lang="zh-TW" altLang="en-US" sz="2400" b="1" dirty="0">
                <a:ea typeface="微軟正黑體" panose="020B0604030504040204" pitchFamily="34" charset="-120"/>
                <a:cs typeface="Calibri" panose="020F0502020204030204" pitchFamily="34" charset="0"/>
              </a:rPr>
              <a:t>  報名資料須確認送出，方能匯出報名表</a:t>
            </a:r>
            <a:endParaRPr lang="en-US" altLang="zh-TW" sz="2400" b="1" dirty="0">
              <a:ea typeface="微軟正黑體" panose="020B0604030504040204" pitchFamily="34" charset="-120"/>
              <a:cs typeface="Calibri" panose="020F0502020204030204" pitchFamily="34" charset="0"/>
            </a:endParaRPr>
          </a:p>
          <a:p>
            <a:pPr algn="just" eaLnBrk="1" fontAlgn="auto" hangingPunct="1">
              <a:lnSpc>
                <a:spcPts val="3500"/>
              </a:lnSpc>
              <a:spcBef>
                <a:spcPts val="0"/>
              </a:spcBef>
              <a:spcAft>
                <a:spcPts val="0"/>
              </a:spcAft>
              <a:tabLst>
                <a:tab pos="561975" algn="l"/>
              </a:tabLst>
              <a:defRPr/>
            </a:pPr>
            <a:r>
              <a:rPr lang="zh-TW" altLang="zh-TW" sz="2400" b="1" dirty="0">
                <a:ea typeface="微軟正黑體" panose="020B0604030504040204" pitchFamily="34" charset="-120"/>
                <a:cs typeface="Calibri" panose="020F0502020204030204" pitchFamily="34" charset="0"/>
              </a:rPr>
              <a:t>❸</a:t>
            </a:r>
            <a:r>
              <a:rPr lang="zh-TW" altLang="en-US" sz="2400" b="1" dirty="0">
                <a:ea typeface="微軟正黑體" panose="020B0604030504040204" pitchFamily="34" charset="-120"/>
                <a:cs typeface="Calibri" panose="020F0502020204030204" pitchFamily="34" charset="0"/>
              </a:rPr>
              <a:t>  大陸長探</a:t>
            </a:r>
            <a:r>
              <a:rPr lang="en-US" altLang="zh-TW" sz="2400" b="1" dirty="0">
                <a:ea typeface="微軟正黑體" panose="020B0604030504040204" pitchFamily="34" charset="-120"/>
                <a:cs typeface="Calibri" panose="020F0502020204030204" pitchFamily="34" charset="0"/>
              </a:rPr>
              <a:t>(</a:t>
            </a:r>
            <a:r>
              <a:rPr lang="zh-TW" altLang="en-US" sz="2400" b="1" dirty="0">
                <a:ea typeface="微軟正黑體" panose="020B0604030504040204" pitchFamily="34" charset="-120"/>
                <a:cs typeface="Calibri" panose="020F0502020204030204" pitchFamily="34" charset="0"/>
              </a:rPr>
              <a:t>一般生報名表</a:t>
            </a:r>
            <a:r>
              <a:rPr lang="en-US" altLang="zh-TW" sz="2400" b="1" dirty="0">
                <a:ea typeface="微軟正黑體" panose="020B0604030504040204" pitchFamily="34" charset="-120"/>
                <a:cs typeface="Calibri" panose="020F0502020204030204" pitchFamily="34" charset="0"/>
              </a:rPr>
              <a:t>)</a:t>
            </a:r>
            <a:r>
              <a:rPr lang="zh-TW" altLang="en-US" sz="2400" b="1" dirty="0">
                <a:ea typeface="微軟正黑體" panose="020B0604030504040204" pitchFamily="34" charset="-120"/>
                <a:cs typeface="Calibri" panose="020F0502020204030204" pitchFamily="34" charset="0"/>
              </a:rPr>
              <a:t>，須於紙本自行勾記</a:t>
            </a:r>
            <a:endParaRPr lang="en-US" altLang="zh-TW" sz="2400" b="1" dirty="0">
              <a:ea typeface="微軟正黑體" panose="020B0604030504040204" pitchFamily="34" charset="-120"/>
              <a:cs typeface="Calibri" panose="020F0502020204030204" pitchFamily="34" charset="0"/>
            </a:endParaRPr>
          </a:p>
          <a:p>
            <a:pPr algn="just" eaLnBrk="1" fontAlgn="auto" hangingPunct="1">
              <a:lnSpc>
                <a:spcPts val="3500"/>
              </a:lnSpc>
              <a:spcBef>
                <a:spcPts val="0"/>
              </a:spcBef>
              <a:spcAft>
                <a:spcPts val="0"/>
              </a:spcAft>
              <a:tabLst>
                <a:tab pos="561975" algn="l"/>
              </a:tabLst>
              <a:defRPr/>
            </a:pPr>
            <a:r>
              <a:rPr lang="zh-TW" altLang="en-US" sz="2400" b="1" dirty="0">
                <a:ea typeface="微軟正黑體" panose="020B0604030504040204" pitchFamily="34" charset="-120"/>
                <a:cs typeface="Calibri" panose="020F0502020204030204" pitchFamily="34" charset="0"/>
              </a:rPr>
              <a:t>❹  若報名表資料有塗改，須簽名或蓋章          </a:t>
            </a:r>
            <a:endParaRPr lang="en-US" altLang="zh-TW" sz="2400" b="1" dirty="0">
              <a:ea typeface="微軟正黑體" panose="020B0604030504040204" pitchFamily="34" charset="-120"/>
              <a:cs typeface="Calibri" panose="020F0502020204030204" pitchFamily="34" charset="0"/>
            </a:endParaRPr>
          </a:p>
          <a:p>
            <a:pPr algn="just" eaLnBrk="1" fontAlgn="auto" hangingPunct="1">
              <a:lnSpc>
                <a:spcPts val="3500"/>
              </a:lnSpc>
              <a:spcBef>
                <a:spcPts val="0"/>
              </a:spcBef>
              <a:spcAft>
                <a:spcPts val="0"/>
              </a:spcAft>
              <a:tabLst>
                <a:tab pos="561975" algn="l"/>
              </a:tabLst>
              <a:defRPr/>
            </a:pPr>
            <a:r>
              <a:rPr lang="zh-TW" altLang="en-US" sz="2400" b="1" dirty="0">
                <a:ea typeface="微軟正黑體" panose="020B0604030504040204" pitchFamily="34" charset="-120"/>
                <a:cs typeface="Calibri" panose="020F0502020204030204" pitchFamily="34" charset="0"/>
              </a:rPr>
              <a:t>❺  免試生及家長須簽名或蓋章</a:t>
            </a:r>
            <a:endParaRPr lang="en-US" altLang="zh-TW" sz="2400" b="1" dirty="0">
              <a:ea typeface="微軟正黑體" panose="020B0604030504040204" pitchFamily="34" charset="-120"/>
              <a:cs typeface="Calibri" panose="020F0502020204030204" pitchFamily="34" charset="0"/>
            </a:endParaRPr>
          </a:p>
        </p:txBody>
      </p:sp>
      <p:sp>
        <p:nvSpPr>
          <p:cNvPr id="30" name="矩形 29"/>
          <p:cNvSpPr/>
          <p:nvPr/>
        </p:nvSpPr>
        <p:spPr>
          <a:xfrm>
            <a:off x="1106247" y="3285856"/>
            <a:ext cx="2420660" cy="1708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w="38100">
                <a:solidFill>
                  <a:schemeClr val="tx1"/>
                </a:solidFill>
              </a:ln>
            </a:endParaRPr>
          </a:p>
        </p:txBody>
      </p:sp>
      <p:sp>
        <p:nvSpPr>
          <p:cNvPr id="31" name="矩形 30"/>
          <p:cNvSpPr/>
          <p:nvPr/>
        </p:nvSpPr>
        <p:spPr>
          <a:xfrm>
            <a:off x="1078519" y="6569675"/>
            <a:ext cx="3970557" cy="248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w="38100">
                <a:solidFill>
                  <a:schemeClr val="tx1"/>
                </a:solidFill>
              </a:ln>
            </a:endParaRPr>
          </a:p>
        </p:txBody>
      </p:sp>
      <p:sp>
        <p:nvSpPr>
          <p:cNvPr id="2" name="橢圓形圖說文字 1"/>
          <p:cNvSpPr/>
          <p:nvPr/>
        </p:nvSpPr>
        <p:spPr>
          <a:xfrm>
            <a:off x="6065880" y="1081231"/>
            <a:ext cx="2491619" cy="1856527"/>
          </a:xfrm>
          <a:prstGeom prst="wedgeEllipseCallout">
            <a:avLst>
              <a:gd name="adj1" fmla="val -86816"/>
              <a:gd name="adj2" fmla="val 6415"/>
            </a:avLst>
          </a:prstGeom>
          <a:solidFill>
            <a:schemeClr val="accent2">
              <a:lumMod val="20000"/>
              <a:lumOff val="80000"/>
            </a:schemeClr>
          </a:solid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sz="2400" b="1" dirty="0">
                <a:solidFill>
                  <a:srgbClr val="002060"/>
                </a:solidFill>
                <a:latin typeface="微軟正黑體" panose="020B0604030504040204" pitchFamily="34" charset="-120"/>
                <a:ea typeface="微軟正黑體" panose="020B0604030504040204" pitchFamily="34" charset="-120"/>
              </a:rPr>
              <a:t>免試生基本資料，由系統帶出！</a:t>
            </a:r>
          </a:p>
        </p:txBody>
      </p:sp>
      <p:sp>
        <p:nvSpPr>
          <p:cNvPr id="3" name="矩形 2">
            <a:extLst>
              <a:ext uri="{FF2B5EF4-FFF2-40B4-BE49-F238E27FC236}">
                <a16:creationId xmlns:a16="http://schemas.microsoft.com/office/drawing/2014/main" id="{B67BE945-1A1A-C4A2-E9DF-E683B4F9D11D}"/>
              </a:ext>
            </a:extLst>
          </p:cNvPr>
          <p:cNvSpPr/>
          <p:nvPr/>
        </p:nvSpPr>
        <p:spPr>
          <a:xfrm>
            <a:off x="1991544" y="1988840"/>
            <a:ext cx="592790" cy="158682"/>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投影片編號版面配置區 8">
            <a:extLst>
              <a:ext uri="{FF2B5EF4-FFF2-40B4-BE49-F238E27FC236}">
                <a16:creationId xmlns:a16="http://schemas.microsoft.com/office/drawing/2014/main" id="{4D6D9BE8-343D-BB73-7ADE-05F6EDA2D523}"/>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56</a:t>
            </a:fld>
            <a:endParaRPr lang="zh-TW" altLang="en-US" sz="2600" b="1" u="sng" dirty="0"/>
          </a:p>
        </p:txBody>
      </p:sp>
      <p:pic>
        <p:nvPicPr>
          <p:cNvPr id="4" name="Picture 5" descr="E:\优品PPT\058PPT素材\3D小人\1-150GQ54H3\62张3D小人拿笔PPT图片素材\优品PPT0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652"/>
          <a:stretch/>
        </p:blipFill>
        <p:spPr bwMode="auto">
          <a:xfrm>
            <a:off x="10746514" y="1584880"/>
            <a:ext cx="1086074" cy="138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491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4A81D1B-896F-DA50-17BE-120F43C1398B}"/>
              </a:ext>
            </a:extLst>
          </p:cNvPr>
          <p:cNvPicPr>
            <a:picLocks noChangeAspect="1"/>
          </p:cNvPicPr>
          <p:nvPr/>
        </p:nvPicPr>
        <p:blipFill>
          <a:blip r:embed="rId2"/>
          <a:stretch>
            <a:fillRect/>
          </a:stretch>
        </p:blipFill>
        <p:spPr>
          <a:xfrm>
            <a:off x="1195065" y="2601088"/>
            <a:ext cx="6103485" cy="3780868"/>
          </a:xfrm>
          <a:prstGeom prst="rect">
            <a:avLst/>
          </a:prstGeom>
        </p:spPr>
      </p:pic>
      <p:sp>
        <p:nvSpPr>
          <p:cNvPr id="8" name="矩形 7"/>
          <p:cNvSpPr/>
          <p:nvPr/>
        </p:nvSpPr>
        <p:spPr>
          <a:xfrm>
            <a:off x="890216" y="1058863"/>
            <a:ext cx="10030197" cy="1246495"/>
          </a:xfrm>
          <a:prstGeom prst="rect">
            <a:avLst/>
          </a:prstGeom>
        </p:spPr>
        <p:txBody>
          <a:bodyPr wrap="square">
            <a:spAutoFit/>
          </a:bodyPr>
          <a:lstStyle/>
          <a:p>
            <a:pPr algn="just" eaLnBrk="1" fontAlgn="auto" hangingPunct="1">
              <a:lnSpc>
                <a:spcPts val="3000"/>
              </a:lnSpc>
              <a:spcBef>
                <a:spcPts val="600"/>
              </a:spcBef>
              <a:spcAft>
                <a:spcPts val="600"/>
              </a:spcAft>
              <a:defRPr/>
            </a:pPr>
            <a:r>
              <a:rPr lang="zh-TW" altLang="en-US" sz="2000" b="1" dirty="0">
                <a:latin typeface="微軟正黑體" panose="020B0604030504040204" pitchFamily="34" charset="-120"/>
                <a:ea typeface="微軟正黑體" panose="020B0604030504040204" pitchFamily="34" charset="-120"/>
              </a:rPr>
              <a:t>「</a:t>
            </a:r>
            <a:r>
              <a:rPr lang="en-US" altLang="zh-TW" sz="2000" b="1" dirty="0">
                <a:latin typeface="微軟正黑體" panose="020B0604030504040204" pitchFamily="34" charset="-120"/>
                <a:ea typeface="微軟正黑體" panose="020B0604030504040204" pitchFamily="34" charset="-120"/>
              </a:rPr>
              <a:t>115</a:t>
            </a:r>
            <a:r>
              <a:rPr lang="zh-TW" altLang="en-US" sz="2000" b="1" dirty="0">
                <a:latin typeface="微軟正黑體" panose="020B0604030504040204" pitchFamily="34" charset="-120"/>
                <a:ea typeface="微軟正黑體" panose="020B0604030504040204" pitchFamily="34" charset="-120"/>
              </a:rPr>
              <a:t>學年度五專入學專用聯合免試入學比序項目積分證明單輔助列印系統」提供國中學校列印學生積分證明單，開放時間為</a:t>
            </a:r>
            <a:r>
              <a:rPr lang="en-US" altLang="zh-TW" sz="2000" b="1" dirty="0">
                <a:solidFill>
                  <a:schemeClr val="bg1"/>
                </a:solidFill>
                <a:effectLst>
                  <a:glow rad="101600">
                    <a:srgbClr val="FF0000"/>
                  </a:glow>
                </a:effectLst>
                <a:latin typeface="微軟正黑體" panose="020B0604030504040204" pitchFamily="34" charset="-120"/>
                <a:ea typeface="微軟正黑體" panose="020B0604030504040204" pitchFamily="34" charset="-120"/>
              </a:rPr>
              <a:t>115</a:t>
            </a:r>
            <a:r>
              <a:rPr lang="zh-TW" altLang="en-US" sz="2000" b="1" dirty="0">
                <a:solidFill>
                  <a:schemeClr val="bg1"/>
                </a:solidFill>
                <a:effectLst>
                  <a:glow rad="101600">
                    <a:srgbClr val="FF0000"/>
                  </a:glow>
                </a:effectLst>
                <a:latin typeface="微軟正黑體" panose="020B0604030504040204" pitchFamily="34" charset="-120"/>
                <a:ea typeface="微軟正黑體" panose="020B0604030504040204" pitchFamily="34" charset="-120"/>
              </a:rPr>
              <a:t>年</a:t>
            </a:r>
            <a:r>
              <a:rPr lang="en-US" altLang="zh-TW" sz="2000" b="1" dirty="0">
                <a:solidFill>
                  <a:schemeClr val="bg1"/>
                </a:solidFill>
                <a:effectLst>
                  <a:glow rad="101600">
                    <a:srgbClr val="FF0000"/>
                  </a:glow>
                </a:effectLst>
                <a:latin typeface="微軟正黑體" panose="020B0604030504040204" pitchFamily="34" charset="-120"/>
                <a:ea typeface="微軟正黑體" panose="020B0604030504040204" pitchFamily="34" charset="-120"/>
              </a:rPr>
              <a:t>4</a:t>
            </a:r>
            <a:r>
              <a:rPr lang="zh-TW" altLang="en-US" sz="2000" b="1" dirty="0">
                <a:solidFill>
                  <a:schemeClr val="bg1"/>
                </a:solidFill>
                <a:effectLst>
                  <a:glow rad="101600">
                    <a:srgbClr val="FF0000"/>
                  </a:glow>
                </a:effectLst>
                <a:latin typeface="微軟正黑體" panose="020B0604030504040204" pitchFamily="34" charset="-120"/>
                <a:ea typeface="微軟正黑體" panose="020B0604030504040204" pitchFamily="34" charset="-120"/>
              </a:rPr>
              <a:t>月</a:t>
            </a:r>
            <a:r>
              <a:rPr lang="en-US" altLang="zh-TW" sz="2000" b="1" dirty="0">
                <a:solidFill>
                  <a:schemeClr val="bg1"/>
                </a:solidFill>
                <a:effectLst>
                  <a:glow rad="101600">
                    <a:srgbClr val="FF0000"/>
                  </a:glow>
                </a:effectLst>
                <a:latin typeface="微軟正黑體" panose="020B0604030504040204" pitchFamily="34" charset="-120"/>
                <a:ea typeface="微軟正黑體" panose="020B0604030504040204" pitchFamily="34" charset="-120"/>
              </a:rPr>
              <a:t>13</a:t>
            </a:r>
            <a:r>
              <a:rPr lang="zh-TW" altLang="en-US" sz="2000" b="1" dirty="0">
                <a:solidFill>
                  <a:schemeClr val="bg1"/>
                </a:solidFill>
                <a:effectLst>
                  <a:glow rad="101600">
                    <a:srgbClr val="FF0000"/>
                  </a:glow>
                </a:effectLst>
                <a:latin typeface="微軟正黑體" panose="020B0604030504040204" pitchFamily="34" charset="-120"/>
                <a:ea typeface="微軟正黑體" panose="020B0604030504040204" pitchFamily="34" charset="-120"/>
              </a:rPr>
              <a:t>日至</a:t>
            </a:r>
            <a:r>
              <a:rPr lang="en-US" altLang="zh-TW" sz="2000" b="1" dirty="0">
                <a:solidFill>
                  <a:schemeClr val="bg1"/>
                </a:solidFill>
                <a:effectLst>
                  <a:glow rad="101600">
                    <a:srgbClr val="FF0000"/>
                  </a:glow>
                </a:effectLst>
                <a:latin typeface="微軟正黑體" panose="020B0604030504040204" pitchFamily="34" charset="-120"/>
                <a:ea typeface="微軟正黑體" panose="020B0604030504040204" pitchFamily="34" charset="-120"/>
              </a:rPr>
              <a:t>115</a:t>
            </a:r>
            <a:r>
              <a:rPr lang="zh-TW" altLang="en-US" sz="2000" b="1" dirty="0">
                <a:solidFill>
                  <a:schemeClr val="bg1"/>
                </a:solidFill>
                <a:effectLst>
                  <a:glow rad="101600">
                    <a:srgbClr val="FF0000"/>
                  </a:glow>
                </a:effectLst>
                <a:latin typeface="微軟正黑體" panose="020B0604030504040204" pitchFamily="34" charset="-120"/>
                <a:ea typeface="微軟正黑體" panose="020B0604030504040204" pitchFamily="34" charset="-120"/>
              </a:rPr>
              <a:t>年</a:t>
            </a:r>
            <a:r>
              <a:rPr lang="en-US" altLang="zh-TW" sz="2000" b="1" dirty="0">
                <a:solidFill>
                  <a:schemeClr val="bg1"/>
                </a:solidFill>
                <a:effectLst>
                  <a:glow rad="101600">
                    <a:srgbClr val="FF0000"/>
                  </a:glow>
                </a:effectLst>
                <a:latin typeface="微軟正黑體" panose="020B0604030504040204" pitchFamily="34" charset="-120"/>
                <a:ea typeface="微軟正黑體" panose="020B0604030504040204" pitchFamily="34" charset="-120"/>
              </a:rPr>
              <a:t>8</a:t>
            </a:r>
            <a:r>
              <a:rPr lang="zh-TW" altLang="en-US" sz="2000" b="1" dirty="0">
                <a:solidFill>
                  <a:schemeClr val="bg1"/>
                </a:solidFill>
                <a:effectLst>
                  <a:glow rad="101600">
                    <a:srgbClr val="FF0000"/>
                  </a:glow>
                </a:effectLst>
                <a:latin typeface="微軟正黑體" panose="020B0604030504040204" pitchFamily="34" charset="-120"/>
                <a:ea typeface="微軟正黑體" panose="020B0604030504040204" pitchFamily="34" charset="-120"/>
              </a:rPr>
              <a:t>月</a:t>
            </a:r>
            <a:r>
              <a:rPr lang="en-US" altLang="zh-TW" sz="2000" b="1" dirty="0">
                <a:solidFill>
                  <a:schemeClr val="bg1"/>
                </a:solidFill>
                <a:effectLst>
                  <a:glow rad="101600">
                    <a:srgbClr val="FF0000"/>
                  </a:glow>
                </a:effectLst>
                <a:latin typeface="微軟正黑體" panose="020B0604030504040204" pitchFamily="34" charset="-120"/>
                <a:ea typeface="微軟正黑體" panose="020B0604030504040204" pitchFamily="34" charset="-120"/>
              </a:rPr>
              <a:t>28</a:t>
            </a:r>
            <a:r>
              <a:rPr lang="zh-TW" altLang="en-US" sz="2000" b="1" dirty="0">
                <a:solidFill>
                  <a:schemeClr val="bg1"/>
                </a:solidFill>
                <a:effectLst>
                  <a:glow rad="101600">
                    <a:srgbClr val="FF0000"/>
                  </a:glow>
                </a:effectLst>
                <a:latin typeface="微軟正黑體" panose="020B0604030504040204" pitchFamily="34" charset="-120"/>
                <a:ea typeface="微軟正黑體" panose="020B0604030504040204" pitchFamily="34" charset="-120"/>
              </a:rPr>
              <a:t>日</a:t>
            </a:r>
            <a:r>
              <a:rPr lang="zh-TW" altLang="en-US" sz="2000" b="1" dirty="0">
                <a:latin typeface="微軟正黑體" panose="020B0604030504040204" pitchFamily="34" charset="-120"/>
                <a:ea typeface="微軟正黑體" panose="020B0604030504040204" pitchFamily="34" charset="-120"/>
              </a:rPr>
              <a:t>，</a:t>
            </a:r>
            <a:r>
              <a:rPr lang="zh-TW" altLang="en-US" sz="2000" b="1" u="sng" dirty="0">
                <a:latin typeface="微軟正黑體" panose="020B0604030504040204" pitchFamily="34" charset="-120"/>
                <a:ea typeface="微軟正黑體" panose="020B0604030504040204" pitchFamily="34" charset="-120"/>
              </a:rPr>
              <a:t>請上北區五專招生網站</a:t>
            </a:r>
            <a:r>
              <a:rPr lang="en-US" altLang="zh-TW" sz="2000" b="1" u="sng" dirty="0">
                <a:latin typeface="微軟正黑體" panose="020B0604030504040204" pitchFamily="34" charset="-120"/>
                <a:ea typeface="微軟正黑體" panose="020B0604030504040204" pitchFamily="34" charset="-120"/>
              </a:rPr>
              <a:t>/</a:t>
            </a:r>
            <a:r>
              <a:rPr lang="zh-TW" altLang="en-US" sz="2000" b="1" u="sng" dirty="0">
                <a:latin typeface="微軟正黑體" panose="020B0604030504040204" pitchFamily="34" charset="-120"/>
                <a:ea typeface="微軟正黑體" panose="020B0604030504040204" pitchFamily="34" charset="-120"/>
              </a:rPr>
              <a:t>「國中學校作業系統」點選連結</a:t>
            </a:r>
            <a:r>
              <a:rPr lang="zh-TW" altLang="en-US" sz="2000" b="1" dirty="0">
                <a:latin typeface="微軟正黑體" panose="020B0604030504040204" pitchFamily="34" charset="-120"/>
                <a:ea typeface="微軟正黑體" panose="020B0604030504040204" pitchFamily="34" charset="-120"/>
              </a:rPr>
              <a:t>（</a:t>
            </a:r>
            <a:r>
              <a:rPr lang="en-US" altLang="zh-TW" sz="2000" b="1" dirty="0">
                <a:latin typeface="+mn-lt"/>
              </a:rPr>
              <a:t>https://www.jctv.ntut.edu.tw/enter5/</a:t>
            </a:r>
            <a:r>
              <a:rPr lang="zh-TW" altLang="en-US" sz="2000" b="1" dirty="0">
                <a:latin typeface="+mn-lt"/>
              </a:rPr>
              <a:t>）。</a:t>
            </a:r>
            <a:endParaRPr lang="zh-TW" altLang="zh-TW" sz="2000" b="1" dirty="0">
              <a:latin typeface="+mn-lt"/>
            </a:endParaRPr>
          </a:p>
        </p:txBody>
      </p:sp>
      <p:sp>
        <p:nvSpPr>
          <p:cNvPr id="16" name="標題 1"/>
          <p:cNvSpPr txBox="1">
            <a:spLocks/>
          </p:cNvSpPr>
          <p:nvPr/>
        </p:nvSpPr>
        <p:spPr bwMode="auto">
          <a:xfrm>
            <a:off x="-168696" y="169069"/>
            <a:ext cx="10610851" cy="849312"/>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fontAlgn="auto">
              <a:spcAft>
                <a:spcPts val="0"/>
              </a:spcAft>
              <a:defRPr/>
            </a:pP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陸</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zh-TW" sz="3600" b="1" cap="small" dirty="0">
                <a:solidFill>
                  <a:srgbClr val="002060"/>
                </a:solidFill>
                <a:latin typeface="微軟正黑體" panose="020B0604030504040204" pitchFamily="34" charset="-120"/>
                <a:ea typeface="微軟正黑體" panose="020B0604030504040204" pitchFamily="34" charset="-120"/>
              </a:rPr>
              <a:t>、報名資料列印</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積分證名單輔助系統</a:t>
            </a:r>
            <a:r>
              <a:rPr lang="en-US" altLang="zh-TW" sz="3600" b="1" cap="small" dirty="0">
                <a:solidFill>
                  <a:srgbClr val="002060"/>
                </a:solidFill>
                <a:latin typeface="微軟正黑體" panose="020B0604030504040204" pitchFamily="34" charset="-120"/>
                <a:ea typeface="微軟正黑體" panose="020B0604030504040204" pitchFamily="34" charset="-120"/>
              </a:rPr>
              <a:t> 17/17</a:t>
            </a:r>
            <a:endParaRPr lang="zh-TW" altLang="en-US" sz="3600" b="1" cap="small" dirty="0">
              <a:solidFill>
                <a:srgbClr val="002060"/>
              </a:solidFill>
              <a:latin typeface="微軟正黑體" panose="020B0604030504040204" pitchFamily="34" charset="-120"/>
              <a:ea typeface="微軟正黑體" panose="020B0604030504040204" pitchFamily="34" charset="-120"/>
            </a:endParaRPr>
          </a:p>
        </p:txBody>
      </p:sp>
      <p:grpSp>
        <p:nvGrpSpPr>
          <p:cNvPr id="53254" name="组合 213"/>
          <p:cNvGrpSpPr>
            <a:grpSpLocks/>
          </p:cNvGrpSpPr>
          <p:nvPr/>
        </p:nvGrpSpPr>
        <p:grpSpPr bwMode="auto">
          <a:xfrm>
            <a:off x="10920413" y="239713"/>
            <a:ext cx="1016000" cy="1055687"/>
            <a:chOff x="8039101" y="2651125"/>
            <a:chExt cx="1011238" cy="1017588"/>
          </a:xfrm>
        </p:grpSpPr>
        <p:sp>
          <p:nvSpPr>
            <p:cNvPr id="10" name="Oval 208"/>
            <p:cNvSpPr>
              <a:spLocks noChangeArrowheads="1"/>
            </p:cNvSpPr>
            <p:nvPr/>
          </p:nvSpPr>
          <p:spPr bwMode="auto">
            <a:xfrm>
              <a:off x="8039101" y="2651125"/>
              <a:ext cx="1011238" cy="1019119"/>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1" name="Freeform 209"/>
            <p:cNvSpPr/>
            <p:nvPr/>
          </p:nvSpPr>
          <p:spPr bwMode="auto">
            <a:xfrm>
              <a:off x="8039101" y="2700092"/>
              <a:ext cx="1011238" cy="749802"/>
            </a:xfrm>
            <a:custGeom>
              <a:avLst/>
              <a:gdLst>
                <a:gd name="T0" fmla="*/ 0 w 637"/>
                <a:gd name="T1" fmla="*/ 289 h 472"/>
                <a:gd name="T2" fmla="*/ 319 w 637"/>
                <a:gd name="T3" fmla="*/ 0 h 472"/>
                <a:gd name="T4" fmla="*/ 637 w 637"/>
                <a:gd name="T5" fmla="*/ 285 h 472"/>
                <a:gd name="T6" fmla="*/ 333 w 637"/>
                <a:gd name="T7" fmla="*/ 472 h 472"/>
                <a:gd name="T8" fmla="*/ 0 w 637"/>
                <a:gd name="T9" fmla="*/ 289 h 472"/>
              </a:gdLst>
              <a:ahLst/>
              <a:cxnLst>
                <a:cxn ang="0">
                  <a:pos x="T0" y="T1"/>
                </a:cxn>
                <a:cxn ang="0">
                  <a:pos x="T2" y="T3"/>
                </a:cxn>
                <a:cxn ang="0">
                  <a:pos x="T4" y="T5"/>
                </a:cxn>
                <a:cxn ang="0">
                  <a:pos x="T6" y="T7"/>
                </a:cxn>
                <a:cxn ang="0">
                  <a:pos x="T8" y="T9"/>
                </a:cxn>
              </a:cxnLst>
              <a:rect l="0" t="0" r="r" b="b"/>
              <a:pathLst>
                <a:path w="637" h="472">
                  <a:moveTo>
                    <a:pt x="0" y="289"/>
                  </a:moveTo>
                  <a:lnTo>
                    <a:pt x="319" y="0"/>
                  </a:lnTo>
                  <a:lnTo>
                    <a:pt x="637" y="285"/>
                  </a:lnTo>
                  <a:lnTo>
                    <a:pt x="333" y="472"/>
                  </a:lnTo>
                  <a:lnTo>
                    <a:pt x="0" y="289"/>
                  </a:lnTo>
                  <a:close/>
                </a:path>
              </a:pathLst>
            </a:custGeom>
            <a:solidFill>
              <a:srgbClr val="1B433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2" name="Freeform 210"/>
            <p:cNvSpPr/>
            <p:nvPr/>
          </p:nvSpPr>
          <p:spPr bwMode="auto">
            <a:xfrm>
              <a:off x="8201847" y="2776602"/>
              <a:ext cx="692066" cy="711546"/>
            </a:xfrm>
            <a:custGeom>
              <a:avLst/>
              <a:gdLst>
                <a:gd name="T0" fmla="*/ 381 w 381"/>
                <a:gd name="T1" fmla="*/ 233 h 390"/>
                <a:gd name="T2" fmla="*/ 261 w 381"/>
                <a:gd name="T3" fmla="*/ 340 h 390"/>
                <a:gd name="T4" fmla="*/ 244 w 381"/>
                <a:gd name="T5" fmla="*/ 341 h 390"/>
                <a:gd name="T6" fmla="*/ 236 w 381"/>
                <a:gd name="T7" fmla="*/ 390 h 390"/>
                <a:gd name="T8" fmla="*/ 158 w 381"/>
                <a:gd name="T9" fmla="*/ 340 h 390"/>
                <a:gd name="T10" fmla="*/ 120 w 381"/>
                <a:gd name="T11" fmla="*/ 340 h 390"/>
                <a:gd name="T12" fmla="*/ 0 w 381"/>
                <a:gd name="T13" fmla="*/ 233 h 390"/>
                <a:gd name="T14" fmla="*/ 0 w 381"/>
                <a:gd name="T15" fmla="*/ 107 h 390"/>
                <a:gd name="T16" fmla="*/ 120 w 381"/>
                <a:gd name="T17" fmla="*/ 0 h 390"/>
                <a:gd name="T18" fmla="*/ 261 w 381"/>
                <a:gd name="T19" fmla="*/ 0 h 390"/>
                <a:gd name="T20" fmla="*/ 381 w 381"/>
                <a:gd name="T21" fmla="*/ 107 h 390"/>
                <a:gd name="T22" fmla="*/ 381 w 381"/>
                <a:gd name="T23" fmla="*/ 23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390">
                  <a:moveTo>
                    <a:pt x="381" y="233"/>
                  </a:moveTo>
                  <a:cubicBezTo>
                    <a:pt x="381" y="292"/>
                    <a:pt x="327" y="340"/>
                    <a:pt x="261" y="340"/>
                  </a:cubicBezTo>
                  <a:cubicBezTo>
                    <a:pt x="244" y="341"/>
                    <a:pt x="244" y="341"/>
                    <a:pt x="244" y="341"/>
                  </a:cubicBezTo>
                  <a:cubicBezTo>
                    <a:pt x="236" y="390"/>
                    <a:pt x="236" y="390"/>
                    <a:pt x="236" y="390"/>
                  </a:cubicBezTo>
                  <a:cubicBezTo>
                    <a:pt x="158" y="340"/>
                    <a:pt x="158" y="340"/>
                    <a:pt x="158" y="340"/>
                  </a:cubicBezTo>
                  <a:cubicBezTo>
                    <a:pt x="120" y="340"/>
                    <a:pt x="120" y="340"/>
                    <a:pt x="120" y="340"/>
                  </a:cubicBezTo>
                  <a:cubicBezTo>
                    <a:pt x="53" y="340"/>
                    <a:pt x="0" y="292"/>
                    <a:pt x="0" y="233"/>
                  </a:cubicBezTo>
                  <a:cubicBezTo>
                    <a:pt x="0" y="107"/>
                    <a:pt x="0" y="107"/>
                    <a:pt x="0" y="107"/>
                  </a:cubicBezTo>
                  <a:cubicBezTo>
                    <a:pt x="0" y="48"/>
                    <a:pt x="53" y="0"/>
                    <a:pt x="120" y="0"/>
                  </a:cubicBezTo>
                  <a:cubicBezTo>
                    <a:pt x="261" y="0"/>
                    <a:pt x="261" y="0"/>
                    <a:pt x="261" y="0"/>
                  </a:cubicBezTo>
                  <a:cubicBezTo>
                    <a:pt x="327" y="0"/>
                    <a:pt x="381" y="48"/>
                    <a:pt x="381" y="107"/>
                  </a:cubicBezTo>
                  <a:lnTo>
                    <a:pt x="381" y="233"/>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211"/>
            <p:cNvSpPr/>
            <p:nvPr/>
          </p:nvSpPr>
          <p:spPr bwMode="auto">
            <a:xfrm>
              <a:off x="8290330" y="2859233"/>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212"/>
            <p:cNvSpPr/>
            <p:nvPr/>
          </p:nvSpPr>
          <p:spPr bwMode="auto">
            <a:xfrm>
              <a:off x="8290330" y="2954106"/>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4"/>
                    <a:pt x="284" y="0"/>
                    <a:pt x="278" y="0"/>
                  </a:cubicBezTo>
                  <a:cubicBezTo>
                    <a:pt x="11" y="0"/>
                    <a:pt x="11" y="0"/>
                    <a:pt x="11" y="0"/>
                  </a:cubicBezTo>
                  <a:cubicBezTo>
                    <a:pt x="5" y="0"/>
                    <a:pt x="0" y="4"/>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213"/>
            <p:cNvSpPr/>
            <p:nvPr/>
          </p:nvSpPr>
          <p:spPr bwMode="auto">
            <a:xfrm>
              <a:off x="8290330" y="3042858"/>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214"/>
            <p:cNvSpPr/>
            <p:nvPr/>
          </p:nvSpPr>
          <p:spPr bwMode="auto">
            <a:xfrm>
              <a:off x="8290330" y="3131610"/>
              <a:ext cx="342873" cy="38255"/>
            </a:xfrm>
            <a:custGeom>
              <a:avLst/>
              <a:gdLst>
                <a:gd name="T0" fmla="*/ 189 w 189"/>
                <a:gd name="T1" fmla="*/ 11 h 21"/>
                <a:gd name="T2" fmla="*/ 182 w 189"/>
                <a:gd name="T3" fmla="*/ 0 h 21"/>
                <a:gd name="T4" fmla="*/ 7 w 189"/>
                <a:gd name="T5" fmla="*/ 0 h 21"/>
                <a:gd name="T6" fmla="*/ 0 w 189"/>
                <a:gd name="T7" fmla="*/ 11 h 21"/>
                <a:gd name="T8" fmla="*/ 0 w 189"/>
                <a:gd name="T9" fmla="*/ 11 h 21"/>
                <a:gd name="T10" fmla="*/ 7 w 189"/>
                <a:gd name="T11" fmla="*/ 21 h 21"/>
                <a:gd name="T12" fmla="*/ 182 w 189"/>
                <a:gd name="T13" fmla="*/ 21 h 21"/>
                <a:gd name="T14" fmla="*/ 189 w 18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21">
                  <a:moveTo>
                    <a:pt x="189" y="11"/>
                  </a:moveTo>
                  <a:cubicBezTo>
                    <a:pt x="189" y="5"/>
                    <a:pt x="186" y="0"/>
                    <a:pt x="182" y="0"/>
                  </a:cubicBezTo>
                  <a:cubicBezTo>
                    <a:pt x="7" y="0"/>
                    <a:pt x="7" y="0"/>
                    <a:pt x="7" y="0"/>
                  </a:cubicBezTo>
                  <a:cubicBezTo>
                    <a:pt x="4" y="0"/>
                    <a:pt x="0" y="5"/>
                    <a:pt x="0" y="11"/>
                  </a:cubicBezTo>
                  <a:cubicBezTo>
                    <a:pt x="0" y="11"/>
                    <a:pt x="0" y="11"/>
                    <a:pt x="0" y="11"/>
                  </a:cubicBezTo>
                  <a:cubicBezTo>
                    <a:pt x="0" y="16"/>
                    <a:pt x="4" y="21"/>
                    <a:pt x="7" y="21"/>
                  </a:cubicBezTo>
                  <a:cubicBezTo>
                    <a:pt x="182" y="21"/>
                    <a:pt x="182" y="21"/>
                    <a:pt x="182" y="21"/>
                  </a:cubicBezTo>
                  <a:cubicBezTo>
                    <a:pt x="186" y="21"/>
                    <a:pt x="189" y="16"/>
                    <a:pt x="189" y="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215"/>
            <p:cNvSpPr/>
            <p:nvPr/>
          </p:nvSpPr>
          <p:spPr bwMode="auto">
            <a:xfrm>
              <a:off x="8039101" y="3153033"/>
              <a:ext cx="1011238" cy="517210"/>
            </a:xfrm>
            <a:custGeom>
              <a:avLst/>
              <a:gdLst>
                <a:gd name="T0" fmla="*/ 557 w 557"/>
                <a:gd name="T1" fmla="*/ 0 h 283"/>
                <a:gd name="T2" fmla="*/ 279 w 557"/>
                <a:gd name="T3" fmla="*/ 90 h 283"/>
                <a:gd name="T4" fmla="*/ 0 w 557"/>
                <a:gd name="T5" fmla="*/ 3 h 283"/>
                <a:gd name="T6" fmla="*/ 0 w 557"/>
                <a:gd name="T7" fmla="*/ 4 h 283"/>
                <a:gd name="T8" fmla="*/ 279 w 557"/>
                <a:gd name="T9" fmla="*/ 283 h 283"/>
                <a:gd name="T10" fmla="*/ 557 w 557"/>
                <a:gd name="T11" fmla="*/ 4 h 283"/>
                <a:gd name="T12" fmla="*/ 557 w 557"/>
                <a:gd name="T13" fmla="*/ 0 h 283"/>
              </a:gdLst>
              <a:ahLst/>
              <a:cxnLst>
                <a:cxn ang="0">
                  <a:pos x="T0" y="T1"/>
                </a:cxn>
                <a:cxn ang="0">
                  <a:pos x="T2" y="T3"/>
                </a:cxn>
                <a:cxn ang="0">
                  <a:pos x="T4" y="T5"/>
                </a:cxn>
                <a:cxn ang="0">
                  <a:pos x="T6" y="T7"/>
                </a:cxn>
                <a:cxn ang="0">
                  <a:pos x="T8" y="T9"/>
                </a:cxn>
                <a:cxn ang="0">
                  <a:pos x="T10" y="T11"/>
                </a:cxn>
                <a:cxn ang="0">
                  <a:pos x="T12" y="T13"/>
                </a:cxn>
              </a:cxnLst>
              <a:rect l="0" t="0" r="r" b="b"/>
              <a:pathLst>
                <a:path w="557" h="283">
                  <a:moveTo>
                    <a:pt x="557" y="0"/>
                  </a:moveTo>
                  <a:cubicBezTo>
                    <a:pt x="279" y="90"/>
                    <a:pt x="279" y="90"/>
                    <a:pt x="279" y="90"/>
                  </a:cubicBezTo>
                  <a:cubicBezTo>
                    <a:pt x="0" y="3"/>
                    <a:pt x="0" y="3"/>
                    <a:pt x="0" y="3"/>
                  </a:cubicBezTo>
                  <a:cubicBezTo>
                    <a:pt x="0" y="3"/>
                    <a:pt x="0" y="3"/>
                    <a:pt x="0" y="4"/>
                  </a:cubicBezTo>
                  <a:cubicBezTo>
                    <a:pt x="0" y="158"/>
                    <a:pt x="125" y="283"/>
                    <a:pt x="279" y="283"/>
                  </a:cubicBezTo>
                  <a:cubicBezTo>
                    <a:pt x="433" y="283"/>
                    <a:pt x="557" y="158"/>
                    <a:pt x="557" y="4"/>
                  </a:cubicBezTo>
                  <a:cubicBezTo>
                    <a:pt x="557" y="3"/>
                    <a:pt x="557" y="1"/>
                    <a:pt x="557" y="0"/>
                  </a:cubicBezTo>
                  <a:close/>
                </a:path>
              </a:pathLst>
            </a:custGeom>
            <a:solidFill>
              <a:srgbClr val="6DC1A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216"/>
            <p:cNvSpPr/>
            <p:nvPr/>
          </p:nvSpPr>
          <p:spPr bwMode="auto">
            <a:xfrm>
              <a:off x="8544720" y="3153033"/>
              <a:ext cx="505619" cy="517210"/>
            </a:xfrm>
            <a:custGeom>
              <a:avLst/>
              <a:gdLst>
                <a:gd name="T0" fmla="*/ 0 w 278"/>
                <a:gd name="T1" fmla="*/ 89 h 283"/>
                <a:gd name="T2" fmla="*/ 0 w 278"/>
                <a:gd name="T3" fmla="*/ 283 h 283"/>
                <a:gd name="T4" fmla="*/ 278 w 278"/>
                <a:gd name="T5" fmla="*/ 4 h 283"/>
                <a:gd name="T6" fmla="*/ 278 w 278"/>
                <a:gd name="T7" fmla="*/ 0 h 283"/>
                <a:gd name="T8" fmla="*/ 0 w 278"/>
                <a:gd name="T9" fmla="*/ 89 h 283"/>
              </a:gdLst>
              <a:ahLst/>
              <a:cxnLst>
                <a:cxn ang="0">
                  <a:pos x="T0" y="T1"/>
                </a:cxn>
                <a:cxn ang="0">
                  <a:pos x="T2" y="T3"/>
                </a:cxn>
                <a:cxn ang="0">
                  <a:pos x="T4" y="T5"/>
                </a:cxn>
                <a:cxn ang="0">
                  <a:pos x="T6" y="T7"/>
                </a:cxn>
                <a:cxn ang="0">
                  <a:pos x="T8" y="T9"/>
                </a:cxn>
              </a:cxnLst>
              <a:rect l="0" t="0" r="r" b="b"/>
              <a:pathLst>
                <a:path w="278" h="283">
                  <a:moveTo>
                    <a:pt x="0" y="89"/>
                  </a:moveTo>
                  <a:cubicBezTo>
                    <a:pt x="0" y="283"/>
                    <a:pt x="0" y="283"/>
                    <a:pt x="0" y="283"/>
                  </a:cubicBezTo>
                  <a:cubicBezTo>
                    <a:pt x="154" y="283"/>
                    <a:pt x="278" y="158"/>
                    <a:pt x="278" y="4"/>
                  </a:cubicBezTo>
                  <a:cubicBezTo>
                    <a:pt x="278" y="3"/>
                    <a:pt x="278" y="1"/>
                    <a:pt x="278" y="0"/>
                  </a:cubicBezTo>
                  <a:lnTo>
                    <a:pt x="0" y="89"/>
                  </a:lnTo>
                  <a:close/>
                </a:path>
              </a:pathLst>
            </a:custGeom>
            <a:solidFill>
              <a:srgbClr val="368574"/>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217"/>
            <p:cNvSpPr/>
            <p:nvPr/>
          </p:nvSpPr>
          <p:spPr bwMode="auto">
            <a:xfrm>
              <a:off x="8252409" y="3315235"/>
              <a:ext cx="590942" cy="355008"/>
            </a:xfrm>
            <a:custGeom>
              <a:avLst/>
              <a:gdLst>
                <a:gd name="T0" fmla="*/ 162 w 325"/>
                <a:gd name="T1" fmla="*/ 193 h 193"/>
                <a:gd name="T2" fmla="*/ 325 w 325"/>
                <a:gd name="T3" fmla="*/ 140 h 193"/>
                <a:gd name="T4" fmla="*/ 162 w 325"/>
                <a:gd name="T5" fmla="*/ 0 h 193"/>
                <a:gd name="T6" fmla="*/ 0 w 325"/>
                <a:gd name="T7" fmla="*/ 141 h 193"/>
                <a:gd name="T8" fmla="*/ 162 w 325"/>
                <a:gd name="T9" fmla="*/ 193 h 193"/>
              </a:gdLst>
              <a:ahLst/>
              <a:cxnLst>
                <a:cxn ang="0">
                  <a:pos x="T0" y="T1"/>
                </a:cxn>
                <a:cxn ang="0">
                  <a:pos x="T2" y="T3"/>
                </a:cxn>
                <a:cxn ang="0">
                  <a:pos x="T4" y="T5"/>
                </a:cxn>
                <a:cxn ang="0">
                  <a:pos x="T6" y="T7"/>
                </a:cxn>
                <a:cxn ang="0">
                  <a:pos x="T8" y="T9"/>
                </a:cxn>
              </a:cxnLst>
              <a:rect l="0" t="0" r="r" b="b"/>
              <a:pathLst>
                <a:path w="325" h="193">
                  <a:moveTo>
                    <a:pt x="162" y="193"/>
                  </a:moveTo>
                  <a:cubicBezTo>
                    <a:pt x="223" y="193"/>
                    <a:pt x="279" y="173"/>
                    <a:pt x="325" y="140"/>
                  </a:cubicBezTo>
                  <a:cubicBezTo>
                    <a:pt x="162" y="0"/>
                    <a:pt x="162" y="0"/>
                    <a:pt x="162" y="0"/>
                  </a:cubicBezTo>
                  <a:cubicBezTo>
                    <a:pt x="162" y="0"/>
                    <a:pt x="52" y="96"/>
                    <a:pt x="0" y="141"/>
                  </a:cubicBezTo>
                  <a:cubicBezTo>
                    <a:pt x="46" y="174"/>
                    <a:pt x="101" y="193"/>
                    <a:pt x="162" y="193"/>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pic>
        <p:nvPicPr>
          <p:cNvPr id="6" name="圖片 5">
            <a:extLst>
              <a:ext uri="{FF2B5EF4-FFF2-40B4-BE49-F238E27FC236}">
                <a16:creationId xmlns:a16="http://schemas.microsoft.com/office/drawing/2014/main" id="{0DECAD84-528E-46B8-A630-4F04385C9678}"/>
              </a:ext>
            </a:extLst>
          </p:cNvPr>
          <p:cNvPicPr>
            <a:picLocks noChangeAspect="1"/>
          </p:cNvPicPr>
          <p:nvPr/>
        </p:nvPicPr>
        <p:blipFill>
          <a:blip r:embed="rId3"/>
          <a:stretch>
            <a:fillRect/>
          </a:stretch>
        </p:blipFill>
        <p:spPr>
          <a:xfrm>
            <a:off x="6241025" y="2605644"/>
            <a:ext cx="5187387" cy="3780868"/>
          </a:xfrm>
          <a:prstGeom prst="rect">
            <a:avLst/>
          </a:prstGeom>
          <a:ln w="28575">
            <a:solidFill>
              <a:srgbClr val="0070C0"/>
            </a:solidFill>
          </a:ln>
        </p:spPr>
      </p:pic>
      <p:sp>
        <p:nvSpPr>
          <p:cNvPr id="9" name="矩形 8">
            <a:extLst>
              <a:ext uri="{FF2B5EF4-FFF2-40B4-BE49-F238E27FC236}">
                <a16:creationId xmlns:a16="http://schemas.microsoft.com/office/drawing/2014/main" id="{41D19862-0728-4ACE-8C44-4B1C4E4ACD5C}"/>
              </a:ext>
            </a:extLst>
          </p:cNvPr>
          <p:cNvSpPr/>
          <p:nvPr/>
        </p:nvSpPr>
        <p:spPr>
          <a:xfrm>
            <a:off x="1318768" y="3479945"/>
            <a:ext cx="792088" cy="2416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1" name="語音泡泡: 圓角矩形 20">
            <a:extLst>
              <a:ext uri="{FF2B5EF4-FFF2-40B4-BE49-F238E27FC236}">
                <a16:creationId xmlns:a16="http://schemas.microsoft.com/office/drawing/2014/main" id="{1AAE13BB-B84C-48BF-BBD9-695E976A0C9F}"/>
              </a:ext>
            </a:extLst>
          </p:cNvPr>
          <p:cNvSpPr/>
          <p:nvPr/>
        </p:nvSpPr>
        <p:spPr>
          <a:xfrm>
            <a:off x="98128" y="3212976"/>
            <a:ext cx="840052" cy="777304"/>
          </a:xfrm>
          <a:prstGeom prst="wedgeRoundRectCallout">
            <a:avLst>
              <a:gd name="adj1" fmla="val 88047"/>
              <a:gd name="adj2" fmla="val -7715"/>
              <a:gd name="adj3" fmla="val 16667"/>
            </a:avLst>
          </a:prstGeom>
          <a:solidFill>
            <a:schemeClr val="accent2">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200" b="1" dirty="0">
                <a:solidFill>
                  <a:srgbClr val="FF0000"/>
                </a:solidFill>
                <a:latin typeface="微軟正黑體" panose="020B0604030504040204" pitchFamily="34" charset="-120"/>
                <a:ea typeface="微軟正黑體" panose="020B0604030504040204" pitchFamily="34" charset="-120"/>
              </a:rPr>
              <a:t>批次匯出</a:t>
            </a:r>
          </a:p>
        </p:txBody>
      </p:sp>
      <p:sp>
        <p:nvSpPr>
          <p:cNvPr id="22" name="矩形 21">
            <a:extLst>
              <a:ext uri="{FF2B5EF4-FFF2-40B4-BE49-F238E27FC236}">
                <a16:creationId xmlns:a16="http://schemas.microsoft.com/office/drawing/2014/main" id="{F6A81DA2-157B-4125-A354-7170700B1E9F}"/>
              </a:ext>
            </a:extLst>
          </p:cNvPr>
          <p:cNvSpPr/>
          <p:nvPr/>
        </p:nvSpPr>
        <p:spPr>
          <a:xfrm>
            <a:off x="2135561" y="3479945"/>
            <a:ext cx="792088" cy="241653"/>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語音泡泡: 圓角矩形 24">
            <a:extLst>
              <a:ext uri="{FF2B5EF4-FFF2-40B4-BE49-F238E27FC236}">
                <a16:creationId xmlns:a16="http://schemas.microsoft.com/office/drawing/2014/main" id="{25E255FA-E816-4504-A7C8-4AA535C22C08}"/>
              </a:ext>
            </a:extLst>
          </p:cNvPr>
          <p:cNvSpPr/>
          <p:nvPr/>
        </p:nvSpPr>
        <p:spPr>
          <a:xfrm>
            <a:off x="3325993" y="3212976"/>
            <a:ext cx="895355" cy="777304"/>
          </a:xfrm>
          <a:prstGeom prst="wedgeRoundRectCallout">
            <a:avLst>
              <a:gd name="adj1" fmla="val -85042"/>
              <a:gd name="adj2" fmla="val -5379"/>
              <a:gd name="adj3" fmla="val 16667"/>
            </a:avLst>
          </a:prstGeom>
          <a:solidFill>
            <a:schemeClr val="accent1">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200" b="1" dirty="0">
                <a:solidFill>
                  <a:srgbClr val="002060"/>
                </a:solidFill>
                <a:latin typeface="微軟正黑體" panose="020B0604030504040204" pitchFamily="34" charset="-120"/>
                <a:ea typeface="微軟正黑體" panose="020B0604030504040204" pitchFamily="34" charset="-120"/>
              </a:rPr>
              <a:t>單筆匯出</a:t>
            </a:r>
          </a:p>
        </p:txBody>
      </p:sp>
      <p:sp>
        <p:nvSpPr>
          <p:cNvPr id="3" name="投影片編號版面配置區 8">
            <a:extLst>
              <a:ext uri="{FF2B5EF4-FFF2-40B4-BE49-F238E27FC236}">
                <a16:creationId xmlns:a16="http://schemas.microsoft.com/office/drawing/2014/main" id="{17A42E64-7439-741D-598B-FE3BF25373DE}"/>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57</a:t>
            </a:fld>
            <a:endParaRPr lang="zh-TW" altLang="en-US" sz="2600" b="1" u="sng"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055440" y="1028700"/>
            <a:ext cx="8308032" cy="2067233"/>
          </a:xfrm>
          <a:prstGeom prst="rect">
            <a:avLst/>
          </a:prstGeom>
        </p:spPr>
        <p:txBody>
          <a:bodyPr wrap="square">
            <a:spAutoFit/>
          </a:bodyPr>
          <a:lstStyle/>
          <a:p>
            <a:pPr algn="just" eaLnBrk="1" fontAlgn="auto" hangingPunct="1">
              <a:lnSpc>
                <a:spcPts val="2600"/>
              </a:lnSpc>
              <a:spcBef>
                <a:spcPts val="600"/>
              </a:spcBef>
              <a:spcAft>
                <a:spcPts val="0"/>
              </a:spcAft>
              <a:defRPr/>
            </a:pPr>
            <a:r>
              <a:rPr lang="zh-TW" altLang="en-US" sz="2400" b="1" dirty="0">
                <a:cs typeface="Calibri" panose="020F0502020204030204" pitchFamily="34" charset="0"/>
              </a:rPr>
              <a:t>❶ </a:t>
            </a: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審查結果查詢系統開放時間：</a:t>
            </a:r>
            <a:endParaRPr lang="en-US" altLang="zh-TW" sz="2400" b="1" dirty="0">
              <a:latin typeface="微軟正黑體" panose="020B0604030504040204" pitchFamily="34" charset="-120"/>
              <a:ea typeface="微軟正黑體" panose="020B0604030504040204" pitchFamily="34" charset="-120"/>
              <a:cs typeface="Calibri" panose="020F0502020204030204" pitchFamily="34" charset="0"/>
            </a:endParaRPr>
          </a:p>
          <a:p>
            <a:pPr algn="just" eaLnBrk="1" fontAlgn="auto" hangingPunct="1">
              <a:lnSpc>
                <a:spcPts val="2600"/>
              </a:lnSpc>
              <a:spcBef>
                <a:spcPts val="600"/>
              </a:spcBef>
              <a:spcAft>
                <a:spcPts val="0"/>
              </a:spcAft>
              <a:defRPr/>
            </a:pP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     </a:t>
            </a:r>
            <a:r>
              <a:rPr lang="en-US" altLang="zh-TW" sz="2400" b="1" dirty="0">
                <a:solidFill>
                  <a:srgbClr val="C00000"/>
                </a:solidFill>
                <a:latin typeface="微軟正黑體" panose="020B0604030504040204" pitchFamily="34" charset="-120"/>
                <a:ea typeface="微軟正黑體" panose="020B0604030504040204" pitchFamily="34" charset="-120"/>
                <a:cs typeface="Calibri" panose="020F0502020204030204" pitchFamily="34" charset="0"/>
              </a:rPr>
              <a:t>115</a:t>
            </a:r>
            <a:r>
              <a:rPr lang="zh-TW" altLang="en-US" sz="2400" b="1" dirty="0">
                <a:solidFill>
                  <a:srgbClr val="C00000"/>
                </a:solidFill>
                <a:latin typeface="微軟正黑體" panose="020B0604030504040204" pitchFamily="34" charset="-120"/>
                <a:ea typeface="微軟正黑體" panose="020B0604030504040204" pitchFamily="34" charset="-120"/>
                <a:cs typeface="Calibri" panose="020F0502020204030204" pitchFamily="34" charset="0"/>
              </a:rPr>
              <a:t>年</a:t>
            </a:r>
            <a:r>
              <a:rPr lang="en-US" altLang="zh-TW" sz="2400" b="1" dirty="0">
                <a:solidFill>
                  <a:srgbClr val="C00000"/>
                </a:solidFill>
                <a:latin typeface="微軟正黑體" panose="020B0604030504040204" pitchFamily="34" charset="-120"/>
                <a:ea typeface="微軟正黑體" panose="020B0604030504040204" pitchFamily="34" charset="-120"/>
                <a:cs typeface="Calibri" panose="020F0502020204030204" pitchFamily="34" charset="0"/>
              </a:rPr>
              <a:t>6</a:t>
            </a:r>
            <a:r>
              <a:rPr lang="zh-TW" altLang="en-US" sz="2400" b="1" dirty="0">
                <a:solidFill>
                  <a:srgbClr val="C00000"/>
                </a:solidFill>
                <a:latin typeface="微軟正黑體" panose="020B0604030504040204" pitchFamily="34" charset="-120"/>
                <a:ea typeface="微軟正黑體" panose="020B0604030504040204" pitchFamily="34" charset="-120"/>
                <a:cs typeface="Calibri" panose="020F0502020204030204" pitchFamily="34" charset="0"/>
              </a:rPr>
              <a:t>月</a:t>
            </a:r>
            <a:r>
              <a:rPr lang="en-US" altLang="zh-TW" sz="2400" b="1" dirty="0">
                <a:solidFill>
                  <a:srgbClr val="C00000"/>
                </a:solidFill>
                <a:latin typeface="微軟正黑體" panose="020B0604030504040204" pitchFamily="34" charset="-120"/>
                <a:ea typeface="微軟正黑體" panose="020B0604030504040204" pitchFamily="34" charset="-120"/>
                <a:cs typeface="Calibri" panose="020F0502020204030204" pitchFamily="34" charset="0"/>
              </a:rPr>
              <a:t>25</a:t>
            </a:r>
            <a:r>
              <a:rPr lang="zh-TW" altLang="en-US" sz="2400" b="1" dirty="0">
                <a:solidFill>
                  <a:srgbClr val="C00000"/>
                </a:solidFill>
                <a:latin typeface="微軟正黑體" panose="020B0604030504040204" pitchFamily="34" charset="-120"/>
                <a:ea typeface="微軟正黑體" panose="020B0604030504040204" pitchFamily="34" charset="-120"/>
                <a:cs typeface="Calibri" panose="020F0502020204030204" pitchFamily="34" charset="0"/>
              </a:rPr>
              <a:t>日</a:t>
            </a:r>
            <a:r>
              <a:rPr lang="en-US" altLang="zh-TW" sz="2400" b="1" dirty="0">
                <a:solidFill>
                  <a:srgbClr val="C00000"/>
                </a:solidFill>
                <a:latin typeface="微軟正黑體" panose="020B0604030504040204" pitchFamily="34" charset="-120"/>
                <a:ea typeface="微軟正黑體" panose="020B0604030504040204" pitchFamily="34" charset="-120"/>
                <a:cs typeface="Calibri" panose="020F0502020204030204" pitchFamily="34" charset="0"/>
              </a:rPr>
              <a:t>(</a:t>
            </a:r>
            <a:r>
              <a:rPr lang="zh-TW" altLang="en-US" sz="2400" b="1" dirty="0">
                <a:solidFill>
                  <a:srgbClr val="C00000"/>
                </a:solidFill>
                <a:latin typeface="微軟正黑體" panose="020B0604030504040204" pitchFamily="34" charset="-120"/>
                <a:ea typeface="微軟正黑體" panose="020B0604030504040204" pitchFamily="34" charset="-120"/>
                <a:cs typeface="Calibri" panose="020F0502020204030204" pitchFamily="34" charset="0"/>
              </a:rPr>
              <a:t>星期四</a:t>
            </a:r>
            <a:r>
              <a:rPr lang="en-US" altLang="zh-TW" sz="2400" b="1" dirty="0">
                <a:solidFill>
                  <a:srgbClr val="C00000"/>
                </a:solidFill>
                <a:latin typeface="微軟正黑體" panose="020B0604030504040204" pitchFamily="34" charset="-120"/>
                <a:ea typeface="微軟正黑體" panose="020B0604030504040204" pitchFamily="34" charset="-120"/>
                <a:cs typeface="Calibri" panose="020F0502020204030204" pitchFamily="34" charset="0"/>
              </a:rPr>
              <a:t>)10:00</a:t>
            </a:r>
            <a:r>
              <a:rPr lang="zh-TW" altLang="en-US" sz="2400" b="1" dirty="0">
                <a:solidFill>
                  <a:srgbClr val="C00000"/>
                </a:solidFill>
                <a:latin typeface="微軟正黑體" panose="020B0604030504040204" pitchFamily="34" charset="-120"/>
                <a:ea typeface="微軟正黑體" panose="020B0604030504040204" pitchFamily="34" charset="-120"/>
                <a:cs typeface="Calibri" panose="020F0502020204030204" pitchFamily="34" charset="0"/>
              </a:rPr>
              <a:t>至</a:t>
            </a:r>
            <a:r>
              <a:rPr lang="en-US" altLang="zh-TW" sz="2400" b="1" dirty="0">
                <a:solidFill>
                  <a:srgbClr val="C00000"/>
                </a:solidFill>
                <a:latin typeface="微軟正黑體" panose="020B0604030504040204" pitchFamily="34" charset="-120"/>
                <a:ea typeface="微軟正黑體" panose="020B0604030504040204" pitchFamily="34" charset="-120"/>
                <a:cs typeface="Calibri" panose="020F0502020204030204" pitchFamily="34" charset="0"/>
              </a:rPr>
              <a:t>8</a:t>
            </a:r>
            <a:r>
              <a:rPr lang="zh-TW" altLang="en-US" sz="2400" b="1" dirty="0">
                <a:solidFill>
                  <a:srgbClr val="C00000"/>
                </a:solidFill>
                <a:latin typeface="微軟正黑體" panose="020B0604030504040204" pitchFamily="34" charset="-120"/>
                <a:ea typeface="微軟正黑體" panose="020B0604030504040204" pitchFamily="34" charset="-120"/>
                <a:cs typeface="Calibri" panose="020F0502020204030204" pitchFamily="34" charset="0"/>
              </a:rPr>
              <a:t>月</a:t>
            </a:r>
            <a:r>
              <a:rPr lang="en-US" altLang="zh-TW" sz="2400" b="1" dirty="0">
                <a:solidFill>
                  <a:srgbClr val="C00000"/>
                </a:solidFill>
                <a:latin typeface="微軟正黑體" panose="020B0604030504040204" pitchFamily="34" charset="-120"/>
                <a:ea typeface="微軟正黑體" panose="020B0604030504040204" pitchFamily="34" charset="-120"/>
                <a:cs typeface="Calibri" panose="020F0502020204030204" pitchFamily="34" charset="0"/>
              </a:rPr>
              <a:t>28</a:t>
            </a:r>
            <a:r>
              <a:rPr lang="zh-TW" altLang="en-US" sz="2400" b="1" dirty="0">
                <a:solidFill>
                  <a:srgbClr val="C00000"/>
                </a:solidFill>
                <a:latin typeface="微軟正黑體" panose="020B0604030504040204" pitchFamily="34" charset="-120"/>
                <a:ea typeface="微軟正黑體" panose="020B0604030504040204" pitchFamily="34" charset="-120"/>
                <a:cs typeface="Calibri" panose="020F0502020204030204" pitchFamily="34" charset="0"/>
              </a:rPr>
              <a:t>日</a:t>
            </a:r>
            <a:r>
              <a:rPr lang="en-US" altLang="zh-TW" sz="2400" b="1" dirty="0">
                <a:solidFill>
                  <a:srgbClr val="C00000"/>
                </a:solidFill>
                <a:latin typeface="微軟正黑體" panose="020B0604030504040204" pitchFamily="34" charset="-120"/>
                <a:ea typeface="微軟正黑體" panose="020B0604030504040204" pitchFamily="34" charset="-120"/>
                <a:cs typeface="Calibri" panose="020F0502020204030204" pitchFamily="34" charset="0"/>
              </a:rPr>
              <a:t>(</a:t>
            </a:r>
            <a:r>
              <a:rPr lang="zh-TW" altLang="en-US" sz="2400" b="1" dirty="0">
                <a:solidFill>
                  <a:srgbClr val="C00000"/>
                </a:solidFill>
                <a:latin typeface="微軟正黑體" panose="020B0604030504040204" pitchFamily="34" charset="-120"/>
                <a:ea typeface="微軟正黑體" panose="020B0604030504040204" pitchFamily="34" charset="-120"/>
                <a:cs typeface="Calibri" panose="020F0502020204030204" pitchFamily="34" charset="0"/>
              </a:rPr>
              <a:t>星期五</a:t>
            </a:r>
            <a:r>
              <a:rPr lang="en-US" altLang="zh-TW" sz="2400" b="1" dirty="0">
                <a:solidFill>
                  <a:srgbClr val="C00000"/>
                </a:solidFill>
                <a:latin typeface="微軟正黑體" panose="020B0604030504040204" pitchFamily="34" charset="-120"/>
                <a:ea typeface="微軟正黑體" panose="020B0604030504040204" pitchFamily="34" charset="-120"/>
                <a:cs typeface="Calibri" panose="020F0502020204030204" pitchFamily="34" charset="0"/>
              </a:rPr>
              <a:t>)17:00</a:t>
            </a:r>
            <a:r>
              <a:rPr lang="zh-TW" altLang="en-US" sz="2400" b="1" dirty="0">
                <a:solidFill>
                  <a:srgbClr val="C00000"/>
                </a:solidFill>
                <a:latin typeface="微軟正黑體" panose="020B0604030504040204" pitchFamily="34" charset="-120"/>
                <a:ea typeface="微軟正黑體" panose="020B0604030504040204" pitchFamily="34" charset="-120"/>
                <a:cs typeface="Calibri" panose="020F0502020204030204" pitchFamily="34" charset="0"/>
              </a:rPr>
              <a:t>止</a:t>
            </a:r>
            <a:endParaRPr lang="en-US" altLang="zh-TW" sz="2400" b="1" dirty="0">
              <a:solidFill>
                <a:srgbClr val="C00000"/>
              </a:solidFill>
              <a:latin typeface="微軟正黑體" panose="020B0604030504040204" pitchFamily="34" charset="-120"/>
              <a:ea typeface="微軟正黑體" panose="020B0604030504040204" pitchFamily="34" charset="-120"/>
              <a:cs typeface="Calibri" panose="020F0502020204030204" pitchFamily="34" charset="0"/>
            </a:endParaRPr>
          </a:p>
          <a:p>
            <a:pPr algn="just" eaLnBrk="1" fontAlgn="auto" hangingPunct="1">
              <a:lnSpc>
                <a:spcPts val="2600"/>
              </a:lnSpc>
              <a:spcBef>
                <a:spcPts val="600"/>
              </a:spcBef>
              <a:spcAft>
                <a:spcPts val="0"/>
              </a:spcAft>
              <a:defRPr/>
            </a:pPr>
            <a:r>
              <a:rPr lang="en-US" altLang="zh-TW" sz="2400" b="1" dirty="0">
                <a:latin typeface="微軟正黑體" panose="020B0604030504040204" pitchFamily="34" charset="-120"/>
                <a:ea typeface="微軟正黑體" panose="020B0604030504040204" pitchFamily="34" charset="-120"/>
                <a:cs typeface="Calibri" panose="020F0502020204030204" pitchFamily="34" charset="0"/>
              </a:rPr>
              <a:t>❷</a:t>
            </a: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 登入之帳號為國中學校代碼</a:t>
            </a:r>
            <a:r>
              <a:rPr lang="en-US" altLang="zh-TW" sz="2400" b="1" dirty="0">
                <a:latin typeface="微軟正黑體" panose="020B0604030504040204" pitchFamily="34" charset="-120"/>
                <a:ea typeface="微軟正黑體" panose="020B0604030504040204" pitchFamily="34" charset="-120"/>
                <a:cs typeface="Calibri" panose="020F0502020204030204" pitchFamily="34" charset="0"/>
              </a:rPr>
              <a:t>(6</a:t>
            </a: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碼</a:t>
            </a:r>
            <a:r>
              <a:rPr lang="en-US" altLang="zh-TW" sz="2400" b="1" dirty="0">
                <a:latin typeface="微軟正黑體" panose="020B0604030504040204" pitchFamily="34" charset="-120"/>
                <a:ea typeface="微軟正黑體" panose="020B0604030504040204" pitchFamily="34" charset="-120"/>
                <a:cs typeface="Calibri" panose="020F0502020204030204" pitchFamily="34" charset="0"/>
              </a:rPr>
              <a:t>)</a:t>
            </a:r>
          </a:p>
          <a:p>
            <a:pPr algn="just" eaLnBrk="1" fontAlgn="auto" hangingPunct="1">
              <a:lnSpc>
                <a:spcPts val="2600"/>
              </a:lnSpc>
              <a:spcBef>
                <a:spcPts val="600"/>
              </a:spcBef>
              <a:spcAft>
                <a:spcPts val="0"/>
              </a:spcAft>
              <a:defRPr/>
            </a:pPr>
            <a:r>
              <a:rPr lang="zh-TW" altLang="zh-TW" sz="2400" b="1" dirty="0">
                <a:latin typeface="微軟正黑體" panose="020B0604030504040204" pitchFamily="34" charset="-120"/>
                <a:ea typeface="微軟正黑體" panose="020B0604030504040204" pitchFamily="34" charset="-120"/>
                <a:cs typeface="Calibri" panose="020F0502020204030204" pitchFamily="34" charset="0"/>
              </a:rPr>
              <a:t>❸</a:t>
            </a: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 密碼為集報系統練習版之「本會預設密碼」</a:t>
            </a:r>
            <a:endParaRPr lang="en-US" altLang="zh-TW" sz="2400" b="1" dirty="0">
              <a:latin typeface="微軟正黑體" panose="020B0604030504040204" pitchFamily="34" charset="-120"/>
              <a:ea typeface="微軟正黑體" panose="020B0604030504040204" pitchFamily="34" charset="-120"/>
              <a:cs typeface="Calibri" panose="020F0502020204030204" pitchFamily="34" charset="0"/>
            </a:endParaRPr>
          </a:p>
          <a:p>
            <a:pPr algn="just" eaLnBrk="1" fontAlgn="auto" hangingPunct="1">
              <a:lnSpc>
                <a:spcPts val="2600"/>
              </a:lnSpc>
              <a:spcBef>
                <a:spcPts val="600"/>
              </a:spcBef>
              <a:spcAft>
                <a:spcPts val="0"/>
              </a:spcAft>
              <a:defRPr/>
            </a:pPr>
            <a:r>
              <a:rPr lang="zh-TW" altLang="en-US" sz="2400" b="1" dirty="0">
                <a:ea typeface="微軟正黑體" panose="020B0604030504040204" pitchFamily="34" charset="-120"/>
                <a:cs typeface="Calibri" panose="020F0502020204030204" pitchFamily="34" charset="0"/>
              </a:rPr>
              <a:t>❹ </a:t>
            </a:r>
            <a:r>
              <a:rPr lang="zh-TW" altLang="en-US" sz="2400" b="1" dirty="0">
                <a:latin typeface="微軟正黑體" panose="020B0604030504040204" pitchFamily="34" charset="-120"/>
                <a:ea typeface="微軟正黑體" panose="020B0604030504040204" pitchFamily="34" charset="-120"/>
                <a:cs typeface="Calibri" panose="020F0502020204030204" pitchFamily="34" charset="0"/>
              </a:rPr>
              <a:t>輸入驗證碼</a:t>
            </a:r>
            <a:endParaRPr lang="zh-TW" altLang="zh-TW" sz="2400" b="1" dirty="0">
              <a:latin typeface="微軟正黑體" panose="020B0604030504040204" pitchFamily="34" charset="-120"/>
              <a:ea typeface="微軟正黑體" panose="020B0604030504040204" pitchFamily="34" charset="-120"/>
            </a:endParaRPr>
          </a:p>
        </p:txBody>
      </p:sp>
      <p:sp>
        <p:nvSpPr>
          <p:cNvPr id="16" name="標題 1"/>
          <p:cNvSpPr txBox="1">
            <a:spLocks/>
          </p:cNvSpPr>
          <p:nvPr/>
        </p:nvSpPr>
        <p:spPr bwMode="auto">
          <a:xfrm>
            <a:off x="47625" y="220663"/>
            <a:ext cx="9779000" cy="849312"/>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fontAlgn="auto">
              <a:spcAft>
                <a:spcPts val="0"/>
              </a:spcAft>
              <a:defRPr/>
            </a:pP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柒</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國中學校查詢系統 </a:t>
            </a:r>
            <a:r>
              <a:rPr lang="en-US" altLang="zh-TW" sz="3600" b="1" cap="small" dirty="0">
                <a:solidFill>
                  <a:srgbClr val="002060"/>
                </a:solidFill>
                <a:latin typeface="微軟正黑體" panose="020B0604030504040204" pitchFamily="34" charset="-120"/>
                <a:ea typeface="微軟正黑體" panose="020B0604030504040204" pitchFamily="34" charset="-120"/>
              </a:rPr>
              <a:t>(1/3)</a:t>
            </a:r>
            <a:endParaRPr lang="zh-TW" altLang="en-US" sz="3600" b="1" cap="small" dirty="0">
              <a:solidFill>
                <a:srgbClr val="002060"/>
              </a:solidFill>
              <a:latin typeface="微軟正黑體" panose="020B0604030504040204" pitchFamily="34" charset="-120"/>
              <a:ea typeface="微軟正黑體" panose="020B0604030504040204" pitchFamily="34" charset="-120"/>
            </a:endParaRPr>
          </a:p>
        </p:txBody>
      </p:sp>
      <p:grpSp>
        <p:nvGrpSpPr>
          <p:cNvPr id="53254" name="组合 213"/>
          <p:cNvGrpSpPr>
            <a:grpSpLocks/>
          </p:cNvGrpSpPr>
          <p:nvPr/>
        </p:nvGrpSpPr>
        <p:grpSpPr bwMode="auto">
          <a:xfrm>
            <a:off x="10920413" y="239713"/>
            <a:ext cx="1016000" cy="1055687"/>
            <a:chOff x="8039101" y="2651125"/>
            <a:chExt cx="1011238" cy="1017588"/>
          </a:xfrm>
        </p:grpSpPr>
        <p:sp>
          <p:nvSpPr>
            <p:cNvPr id="10" name="Oval 208"/>
            <p:cNvSpPr>
              <a:spLocks noChangeArrowheads="1"/>
            </p:cNvSpPr>
            <p:nvPr/>
          </p:nvSpPr>
          <p:spPr bwMode="auto">
            <a:xfrm>
              <a:off x="8039101" y="2651125"/>
              <a:ext cx="1011238" cy="1019119"/>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1" name="Freeform 209"/>
            <p:cNvSpPr/>
            <p:nvPr/>
          </p:nvSpPr>
          <p:spPr bwMode="auto">
            <a:xfrm>
              <a:off x="8039101" y="2700092"/>
              <a:ext cx="1011238" cy="749802"/>
            </a:xfrm>
            <a:custGeom>
              <a:avLst/>
              <a:gdLst>
                <a:gd name="T0" fmla="*/ 0 w 637"/>
                <a:gd name="T1" fmla="*/ 289 h 472"/>
                <a:gd name="T2" fmla="*/ 319 w 637"/>
                <a:gd name="T3" fmla="*/ 0 h 472"/>
                <a:gd name="T4" fmla="*/ 637 w 637"/>
                <a:gd name="T5" fmla="*/ 285 h 472"/>
                <a:gd name="T6" fmla="*/ 333 w 637"/>
                <a:gd name="T7" fmla="*/ 472 h 472"/>
                <a:gd name="T8" fmla="*/ 0 w 637"/>
                <a:gd name="T9" fmla="*/ 289 h 472"/>
              </a:gdLst>
              <a:ahLst/>
              <a:cxnLst>
                <a:cxn ang="0">
                  <a:pos x="T0" y="T1"/>
                </a:cxn>
                <a:cxn ang="0">
                  <a:pos x="T2" y="T3"/>
                </a:cxn>
                <a:cxn ang="0">
                  <a:pos x="T4" y="T5"/>
                </a:cxn>
                <a:cxn ang="0">
                  <a:pos x="T6" y="T7"/>
                </a:cxn>
                <a:cxn ang="0">
                  <a:pos x="T8" y="T9"/>
                </a:cxn>
              </a:cxnLst>
              <a:rect l="0" t="0" r="r" b="b"/>
              <a:pathLst>
                <a:path w="637" h="472">
                  <a:moveTo>
                    <a:pt x="0" y="289"/>
                  </a:moveTo>
                  <a:lnTo>
                    <a:pt x="319" y="0"/>
                  </a:lnTo>
                  <a:lnTo>
                    <a:pt x="637" y="285"/>
                  </a:lnTo>
                  <a:lnTo>
                    <a:pt x="333" y="472"/>
                  </a:lnTo>
                  <a:lnTo>
                    <a:pt x="0" y="289"/>
                  </a:lnTo>
                  <a:close/>
                </a:path>
              </a:pathLst>
            </a:custGeom>
            <a:solidFill>
              <a:srgbClr val="1B433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2" name="Freeform 210"/>
            <p:cNvSpPr/>
            <p:nvPr/>
          </p:nvSpPr>
          <p:spPr bwMode="auto">
            <a:xfrm>
              <a:off x="8201847" y="2776602"/>
              <a:ext cx="692066" cy="711546"/>
            </a:xfrm>
            <a:custGeom>
              <a:avLst/>
              <a:gdLst>
                <a:gd name="T0" fmla="*/ 381 w 381"/>
                <a:gd name="T1" fmla="*/ 233 h 390"/>
                <a:gd name="T2" fmla="*/ 261 w 381"/>
                <a:gd name="T3" fmla="*/ 340 h 390"/>
                <a:gd name="T4" fmla="*/ 244 w 381"/>
                <a:gd name="T5" fmla="*/ 341 h 390"/>
                <a:gd name="T6" fmla="*/ 236 w 381"/>
                <a:gd name="T7" fmla="*/ 390 h 390"/>
                <a:gd name="T8" fmla="*/ 158 w 381"/>
                <a:gd name="T9" fmla="*/ 340 h 390"/>
                <a:gd name="T10" fmla="*/ 120 w 381"/>
                <a:gd name="T11" fmla="*/ 340 h 390"/>
                <a:gd name="T12" fmla="*/ 0 w 381"/>
                <a:gd name="T13" fmla="*/ 233 h 390"/>
                <a:gd name="T14" fmla="*/ 0 w 381"/>
                <a:gd name="T15" fmla="*/ 107 h 390"/>
                <a:gd name="T16" fmla="*/ 120 w 381"/>
                <a:gd name="T17" fmla="*/ 0 h 390"/>
                <a:gd name="T18" fmla="*/ 261 w 381"/>
                <a:gd name="T19" fmla="*/ 0 h 390"/>
                <a:gd name="T20" fmla="*/ 381 w 381"/>
                <a:gd name="T21" fmla="*/ 107 h 390"/>
                <a:gd name="T22" fmla="*/ 381 w 381"/>
                <a:gd name="T23" fmla="*/ 23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390">
                  <a:moveTo>
                    <a:pt x="381" y="233"/>
                  </a:moveTo>
                  <a:cubicBezTo>
                    <a:pt x="381" y="292"/>
                    <a:pt x="327" y="340"/>
                    <a:pt x="261" y="340"/>
                  </a:cubicBezTo>
                  <a:cubicBezTo>
                    <a:pt x="244" y="341"/>
                    <a:pt x="244" y="341"/>
                    <a:pt x="244" y="341"/>
                  </a:cubicBezTo>
                  <a:cubicBezTo>
                    <a:pt x="236" y="390"/>
                    <a:pt x="236" y="390"/>
                    <a:pt x="236" y="390"/>
                  </a:cubicBezTo>
                  <a:cubicBezTo>
                    <a:pt x="158" y="340"/>
                    <a:pt x="158" y="340"/>
                    <a:pt x="158" y="340"/>
                  </a:cubicBezTo>
                  <a:cubicBezTo>
                    <a:pt x="120" y="340"/>
                    <a:pt x="120" y="340"/>
                    <a:pt x="120" y="340"/>
                  </a:cubicBezTo>
                  <a:cubicBezTo>
                    <a:pt x="53" y="340"/>
                    <a:pt x="0" y="292"/>
                    <a:pt x="0" y="233"/>
                  </a:cubicBezTo>
                  <a:cubicBezTo>
                    <a:pt x="0" y="107"/>
                    <a:pt x="0" y="107"/>
                    <a:pt x="0" y="107"/>
                  </a:cubicBezTo>
                  <a:cubicBezTo>
                    <a:pt x="0" y="48"/>
                    <a:pt x="53" y="0"/>
                    <a:pt x="120" y="0"/>
                  </a:cubicBezTo>
                  <a:cubicBezTo>
                    <a:pt x="261" y="0"/>
                    <a:pt x="261" y="0"/>
                    <a:pt x="261" y="0"/>
                  </a:cubicBezTo>
                  <a:cubicBezTo>
                    <a:pt x="327" y="0"/>
                    <a:pt x="381" y="48"/>
                    <a:pt x="381" y="107"/>
                  </a:cubicBezTo>
                  <a:lnTo>
                    <a:pt x="381" y="233"/>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211"/>
            <p:cNvSpPr/>
            <p:nvPr/>
          </p:nvSpPr>
          <p:spPr bwMode="auto">
            <a:xfrm>
              <a:off x="8290330" y="2859233"/>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212"/>
            <p:cNvSpPr/>
            <p:nvPr/>
          </p:nvSpPr>
          <p:spPr bwMode="auto">
            <a:xfrm>
              <a:off x="8290330" y="2954106"/>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4"/>
                    <a:pt x="284" y="0"/>
                    <a:pt x="278" y="0"/>
                  </a:cubicBezTo>
                  <a:cubicBezTo>
                    <a:pt x="11" y="0"/>
                    <a:pt x="11" y="0"/>
                    <a:pt x="11" y="0"/>
                  </a:cubicBezTo>
                  <a:cubicBezTo>
                    <a:pt x="5" y="0"/>
                    <a:pt x="0" y="4"/>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213"/>
            <p:cNvSpPr/>
            <p:nvPr/>
          </p:nvSpPr>
          <p:spPr bwMode="auto">
            <a:xfrm>
              <a:off x="8290330" y="3042858"/>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214"/>
            <p:cNvSpPr/>
            <p:nvPr/>
          </p:nvSpPr>
          <p:spPr bwMode="auto">
            <a:xfrm>
              <a:off x="8290330" y="3131610"/>
              <a:ext cx="342873" cy="38255"/>
            </a:xfrm>
            <a:custGeom>
              <a:avLst/>
              <a:gdLst>
                <a:gd name="T0" fmla="*/ 189 w 189"/>
                <a:gd name="T1" fmla="*/ 11 h 21"/>
                <a:gd name="T2" fmla="*/ 182 w 189"/>
                <a:gd name="T3" fmla="*/ 0 h 21"/>
                <a:gd name="T4" fmla="*/ 7 w 189"/>
                <a:gd name="T5" fmla="*/ 0 h 21"/>
                <a:gd name="T6" fmla="*/ 0 w 189"/>
                <a:gd name="T7" fmla="*/ 11 h 21"/>
                <a:gd name="T8" fmla="*/ 0 w 189"/>
                <a:gd name="T9" fmla="*/ 11 h 21"/>
                <a:gd name="T10" fmla="*/ 7 w 189"/>
                <a:gd name="T11" fmla="*/ 21 h 21"/>
                <a:gd name="T12" fmla="*/ 182 w 189"/>
                <a:gd name="T13" fmla="*/ 21 h 21"/>
                <a:gd name="T14" fmla="*/ 189 w 18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21">
                  <a:moveTo>
                    <a:pt x="189" y="11"/>
                  </a:moveTo>
                  <a:cubicBezTo>
                    <a:pt x="189" y="5"/>
                    <a:pt x="186" y="0"/>
                    <a:pt x="182" y="0"/>
                  </a:cubicBezTo>
                  <a:cubicBezTo>
                    <a:pt x="7" y="0"/>
                    <a:pt x="7" y="0"/>
                    <a:pt x="7" y="0"/>
                  </a:cubicBezTo>
                  <a:cubicBezTo>
                    <a:pt x="4" y="0"/>
                    <a:pt x="0" y="5"/>
                    <a:pt x="0" y="11"/>
                  </a:cubicBezTo>
                  <a:cubicBezTo>
                    <a:pt x="0" y="11"/>
                    <a:pt x="0" y="11"/>
                    <a:pt x="0" y="11"/>
                  </a:cubicBezTo>
                  <a:cubicBezTo>
                    <a:pt x="0" y="16"/>
                    <a:pt x="4" y="21"/>
                    <a:pt x="7" y="21"/>
                  </a:cubicBezTo>
                  <a:cubicBezTo>
                    <a:pt x="182" y="21"/>
                    <a:pt x="182" y="21"/>
                    <a:pt x="182" y="21"/>
                  </a:cubicBezTo>
                  <a:cubicBezTo>
                    <a:pt x="186" y="21"/>
                    <a:pt x="189" y="16"/>
                    <a:pt x="189" y="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215"/>
            <p:cNvSpPr/>
            <p:nvPr/>
          </p:nvSpPr>
          <p:spPr bwMode="auto">
            <a:xfrm>
              <a:off x="8039101" y="3153033"/>
              <a:ext cx="1011238" cy="517210"/>
            </a:xfrm>
            <a:custGeom>
              <a:avLst/>
              <a:gdLst>
                <a:gd name="T0" fmla="*/ 557 w 557"/>
                <a:gd name="T1" fmla="*/ 0 h 283"/>
                <a:gd name="T2" fmla="*/ 279 w 557"/>
                <a:gd name="T3" fmla="*/ 90 h 283"/>
                <a:gd name="T4" fmla="*/ 0 w 557"/>
                <a:gd name="T5" fmla="*/ 3 h 283"/>
                <a:gd name="T6" fmla="*/ 0 w 557"/>
                <a:gd name="T7" fmla="*/ 4 h 283"/>
                <a:gd name="T8" fmla="*/ 279 w 557"/>
                <a:gd name="T9" fmla="*/ 283 h 283"/>
                <a:gd name="T10" fmla="*/ 557 w 557"/>
                <a:gd name="T11" fmla="*/ 4 h 283"/>
                <a:gd name="T12" fmla="*/ 557 w 557"/>
                <a:gd name="T13" fmla="*/ 0 h 283"/>
              </a:gdLst>
              <a:ahLst/>
              <a:cxnLst>
                <a:cxn ang="0">
                  <a:pos x="T0" y="T1"/>
                </a:cxn>
                <a:cxn ang="0">
                  <a:pos x="T2" y="T3"/>
                </a:cxn>
                <a:cxn ang="0">
                  <a:pos x="T4" y="T5"/>
                </a:cxn>
                <a:cxn ang="0">
                  <a:pos x="T6" y="T7"/>
                </a:cxn>
                <a:cxn ang="0">
                  <a:pos x="T8" y="T9"/>
                </a:cxn>
                <a:cxn ang="0">
                  <a:pos x="T10" y="T11"/>
                </a:cxn>
                <a:cxn ang="0">
                  <a:pos x="T12" y="T13"/>
                </a:cxn>
              </a:cxnLst>
              <a:rect l="0" t="0" r="r" b="b"/>
              <a:pathLst>
                <a:path w="557" h="283">
                  <a:moveTo>
                    <a:pt x="557" y="0"/>
                  </a:moveTo>
                  <a:cubicBezTo>
                    <a:pt x="279" y="90"/>
                    <a:pt x="279" y="90"/>
                    <a:pt x="279" y="90"/>
                  </a:cubicBezTo>
                  <a:cubicBezTo>
                    <a:pt x="0" y="3"/>
                    <a:pt x="0" y="3"/>
                    <a:pt x="0" y="3"/>
                  </a:cubicBezTo>
                  <a:cubicBezTo>
                    <a:pt x="0" y="3"/>
                    <a:pt x="0" y="3"/>
                    <a:pt x="0" y="4"/>
                  </a:cubicBezTo>
                  <a:cubicBezTo>
                    <a:pt x="0" y="158"/>
                    <a:pt x="125" y="283"/>
                    <a:pt x="279" y="283"/>
                  </a:cubicBezTo>
                  <a:cubicBezTo>
                    <a:pt x="433" y="283"/>
                    <a:pt x="557" y="158"/>
                    <a:pt x="557" y="4"/>
                  </a:cubicBezTo>
                  <a:cubicBezTo>
                    <a:pt x="557" y="3"/>
                    <a:pt x="557" y="1"/>
                    <a:pt x="557" y="0"/>
                  </a:cubicBezTo>
                  <a:close/>
                </a:path>
              </a:pathLst>
            </a:custGeom>
            <a:solidFill>
              <a:srgbClr val="6DC1A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216"/>
            <p:cNvSpPr/>
            <p:nvPr/>
          </p:nvSpPr>
          <p:spPr bwMode="auto">
            <a:xfrm>
              <a:off x="8544720" y="3153033"/>
              <a:ext cx="505619" cy="517210"/>
            </a:xfrm>
            <a:custGeom>
              <a:avLst/>
              <a:gdLst>
                <a:gd name="T0" fmla="*/ 0 w 278"/>
                <a:gd name="T1" fmla="*/ 89 h 283"/>
                <a:gd name="T2" fmla="*/ 0 w 278"/>
                <a:gd name="T3" fmla="*/ 283 h 283"/>
                <a:gd name="T4" fmla="*/ 278 w 278"/>
                <a:gd name="T5" fmla="*/ 4 h 283"/>
                <a:gd name="T6" fmla="*/ 278 w 278"/>
                <a:gd name="T7" fmla="*/ 0 h 283"/>
                <a:gd name="T8" fmla="*/ 0 w 278"/>
                <a:gd name="T9" fmla="*/ 89 h 283"/>
              </a:gdLst>
              <a:ahLst/>
              <a:cxnLst>
                <a:cxn ang="0">
                  <a:pos x="T0" y="T1"/>
                </a:cxn>
                <a:cxn ang="0">
                  <a:pos x="T2" y="T3"/>
                </a:cxn>
                <a:cxn ang="0">
                  <a:pos x="T4" y="T5"/>
                </a:cxn>
                <a:cxn ang="0">
                  <a:pos x="T6" y="T7"/>
                </a:cxn>
                <a:cxn ang="0">
                  <a:pos x="T8" y="T9"/>
                </a:cxn>
              </a:cxnLst>
              <a:rect l="0" t="0" r="r" b="b"/>
              <a:pathLst>
                <a:path w="278" h="283">
                  <a:moveTo>
                    <a:pt x="0" y="89"/>
                  </a:moveTo>
                  <a:cubicBezTo>
                    <a:pt x="0" y="283"/>
                    <a:pt x="0" y="283"/>
                    <a:pt x="0" y="283"/>
                  </a:cubicBezTo>
                  <a:cubicBezTo>
                    <a:pt x="154" y="283"/>
                    <a:pt x="278" y="158"/>
                    <a:pt x="278" y="4"/>
                  </a:cubicBezTo>
                  <a:cubicBezTo>
                    <a:pt x="278" y="3"/>
                    <a:pt x="278" y="1"/>
                    <a:pt x="278" y="0"/>
                  </a:cubicBezTo>
                  <a:lnTo>
                    <a:pt x="0" y="89"/>
                  </a:lnTo>
                  <a:close/>
                </a:path>
              </a:pathLst>
            </a:custGeom>
            <a:solidFill>
              <a:srgbClr val="368574"/>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217"/>
            <p:cNvSpPr/>
            <p:nvPr/>
          </p:nvSpPr>
          <p:spPr bwMode="auto">
            <a:xfrm>
              <a:off x="8252409" y="3315235"/>
              <a:ext cx="590942" cy="355008"/>
            </a:xfrm>
            <a:custGeom>
              <a:avLst/>
              <a:gdLst>
                <a:gd name="T0" fmla="*/ 162 w 325"/>
                <a:gd name="T1" fmla="*/ 193 h 193"/>
                <a:gd name="T2" fmla="*/ 325 w 325"/>
                <a:gd name="T3" fmla="*/ 140 h 193"/>
                <a:gd name="T4" fmla="*/ 162 w 325"/>
                <a:gd name="T5" fmla="*/ 0 h 193"/>
                <a:gd name="T6" fmla="*/ 0 w 325"/>
                <a:gd name="T7" fmla="*/ 141 h 193"/>
                <a:gd name="T8" fmla="*/ 162 w 325"/>
                <a:gd name="T9" fmla="*/ 193 h 193"/>
              </a:gdLst>
              <a:ahLst/>
              <a:cxnLst>
                <a:cxn ang="0">
                  <a:pos x="T0" y="T1"/>
                </a:cxn>
                <a:cxn ang="0">
                  <a:pos x="T2" y="T3"/>
                </a:cxn>
                <a:cxn ang="0">
                  <a:pos x="T4" y="T5"/>
                </a:cxn>
                <a:cxn ang="0">
                  <a:pos x="T6" y="T7"/>
                </a:cxn>
                <a:cxn ang="0">
                  <a:pos x="T8" y="T9"/>
                </a:cxn>
              </a:cxnLst>
              <a:rect l="0" t="0" r="r" b="b"/>
              <a:pathLst>
                <a:path w="325" h="193">
                  <a:moveTo>
                    <a:pt x="162" y="193"/>
                  </a:moveTo>
                  <a:cubicBezTo>
                    <a:pt x="223" y="193"/>
                    <a:pt x="279" y="173"/>
                    <a:pt x="325" y="140"/>
                  </a:cubicBezTo>
                  <a:cubicBezTo>
                    <a:pt x="162" y="0"/>
                    <a:pt x="162" y="0"/>
                    <a:pt x="162" y="0"/>
                  </a:cubicBezTo>
                  <a:cubicBezTo>
                    <a:pt x="162" y="0"/>
                    <a:pt x="52" y="96"/>
                    <a:pt x="0" y="141"/>
                  </a:cubicBezTo>
                  <a:cubicBezTo>
                    <a:pt x="46" y="174"/>
                    <a:pt x="101" y="193"/>
                    <a:pt x="162" y="193"/>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pic>
        <p:nvPicPr>
          <p:cNvPr id="3" name="圖片 2">
            <a:extLst>
              <a:ext uri="{FF2B5EF4-FFF2-40B4-BE49-F238E27FC236}">
                <a16:creationId xmlns:a16="http://schemas.microsoft.com/office/drawing/2014/main" id="{E6D98004-7CA9-4DBD-B190-12C260CC3C8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838919" y="2893655"/>
            <a:ext cx="6408295" cy="3677708"/>
          </a:xfrm>
          <a:prstGeom prst="rect">
            <a:avLst/>
          </a:prstGeom>
        </p:spPr>
      </p:pic>
      <p:sp>
        <p:nvSpPr>
          <p:cNvPr id="4" name="矩形 3">
            <a:extLst>
              <a:ext uri="{FF2B5EF4-FFF2-40B4-BE49-F238E27FC236}">
                <a16:creationId xmlns:a16="http://schemas.microsoft.com/office/drawing/2014/main" id="{61BFAC8F-24EE-493C-17FC-AC365A0D20BF}"/>
              </a:ext>
            </a:extLst>
          </p:cNvPr>
          <p:cNvSpPr/>
          <p:nvPr/>
        </p:nvSpPr>
        <p:spPr>
          <a:xfrm>
            <a:off x="6555818" y="4149080"/>
            <a:ext cx="468000" cy="100800"/>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5" name="矩形 4">
            <a:extLst>
              <a:ext uri="{FF2B5EF4-FFF2-40B4-BE49-F238E27FC236}">
                <a16:creationId xmlns:a16="http://schemas.microsoft.com/office/drawing/2014/main" id="{8D659B6E-F8C3-2951-FAEE-CC6567F357B4}"/>
              </a:ext>
            </a:extLst>
          </p:cNvPr>
          <p:cNvSpPr/>
          <p:nvPr/>
        </p:nvSpPr>
        <p:spPr>
          <a:xfrm>
            <a:off x="5434294" y="4149080"/>
            <a:ext cx="517690" cy="100800"/>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6" name="投影片編號版面配置區 8">
            <a:extLst>
              <a:ext uri="{FF2B5EF4-FFF2-40B4-BE49-F238E27FC236}">
                <a16:creationId xmlns:a16="http://schemas.microsoft.com/office/drawing/2014/main" id="{6C44165A-07D4-35DD-E996-66AFF2C058CA}"/>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58</a:t>
            </a:fld>
            <a:endParaRPr lang="zh-TW" altLang="en-US" sz="2600" b="1" u="sng" dirty="0"/>
          </a:p>
        </p:txBody>
      </p:sp>
    </p:spTree>
    <p:extLst>
      <p:ext uri="{BB962C8B-B14F-4D97-AF65-F5344CB8AC3E}">
        <p14:creationId xmlns:p14="http://schemas.microsoft.com/office/powerpoint/2010/main" val="37539228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標題 1"/>
          <p:cNvSpPr txBox="1">
            <a:spLocks/>
          </p:cNvSpPr>
          <p:nvPr/>
        </p:nvSpPr>
        <p:spPr bwMode="auto">
          <a:xfrm>
            <a:off x="47625" y="220663"/>
            <a:ext cx="9779000" cy="849312"/>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fontAlgn="auto">
              <a:spcAft>
                <a:spcPts val="0"/>
              </a:spcAft>
              <a:defRPr/>
            </a:pP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柒</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國中學校查詢系統 </a:t>
            </a:r>
            <a:r>
              <a:rPr lang="en-US" altLang="zh-TW" sz="3600" b="1" cap="small" dirty="0">
                <a:solidFill>
                  <a:srgbClr val="002060"/>
                </a:solidFill>
                <a:latin typeface="微軟正黑體" panose="020B0604030504040204" pitchFamily="34" charset="-120"/>
                <a:ea typeface="微軟正黑體" panose="020B0604030504040204" pitchFamily="34" charset="-120"/>
              </a:rPr>
              <a:t>(2/3)</a:t>
            </a:r>
            <a:endParaRPr lang="zh-TW" altLang="en-US" sz="3600" b="1" cap="small" dirty="0">
              <a:solidFill>
                <a:srgbClr val="002060"/>
              </a:solidFill>
              <a:latin typeface="微軟正黑體" panose="020B0604030504040204" pitchFamily="34" charset="-120"/>
              <a:ea typeface="微軟正黑體" panose="020B0604030504040204" pitchFamily="34" charset="-120"/>
            </a:endParaRPr>
          </a:p>
        </p:txBody>
      </p:sp>
      <p:grpSp>
        <p:nvGrpSpPr>
          <p:cNvPr id="53254" name="组合 213"/>
          <p:cNvGrpSpPr>
            <a:grpSpLocks/>
          </p:cNvGrpSpPr>
          <p:nvPr/>
        </p:nvGrpSpPr>
        <p:grpSpPr bwMode="auto">
          <a:xfrm>
            <a:off x="10920413" y="239713"/>
            <a:ext cx="1016000" cy="1055687"/>
            <a:chOff x="8039101" y="2651125"/>
            <a:chExt cx="1011238" cy="1017588"/>
          </a:xfrm>
        </p:grpSpPr>
        <p:sp>
          <p:nvSpPr>
            <p:cNvPr id="10" name="Oval 208"/>
            <p:cNvSpPr>
              <a:spLocks noChangeArrowheads="1"/>
            </p:cNvSpPr>
            <p:nvPr/>
          </p:nvSpPr>
          <p:spPr bwMode="auto">
            <a:xfrm>
              <a:off x="8039101" y="2651125"/>
              <a:ext cx="1011238" cy="1019119"/>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1" name="Freeform 209"/>
            <p:cNvSpPr/>
            <p:nvPr/>
          </p:nvSpPr>
          <p:spPr bwMode="auto">
            <a:xfrm>
              <a:off x="8039101" y="2700092"/>
              <a:ext cx="1011238" cy="749802"/>
            </a:xfrm>
            <a:custGeom>
              <a:avLst/>
              <a:gdLst>
                <a:gd name="T0" fmla="*/ 0 w 637"/>
                <a:gd name="T1" fmla="*/ 289 h 472"/>
                <a:gd name="T2" fmla="*/ 319 w 637"/>
                <a:gd name="T3" fmla="*/ 0 h 472"/>
                <a:gd name="T4" fmla="*/ 637 w 637"/>
                <a:gd name="T5" fmla="*/ 285 h 472"/>
                <a:gd name="T6" fmla="*/ 333 w 637"/>
                <a:gd name="T7" fmla="*/ 472 h 472"/>
                <a:gd name="T8" fmla="*/ 0 w 637"/>
                <a:gd name="T9" fmla="*/ 289 h 472"/>
              </a:gdLst>
              <a:ahLst/>
              <a:cxnLst>
                <a:cxn ang="0">
                  <a:pos x="T0" y="T1"/>
                </a:cxn>
                <a:cxn ang="0">
                  <a:pos x="T2" y="T3"/>
                </a:cxn>
                <a:cxn ang="0">
                  <a:pos x="T4" y="T5"/>
                </a:cxn>
                <a:cxn ang="0">
                  <a:pos x="T6" y="T7"/>
                </a:cxn>
                <a:cxn ang="0">
                  <a:pos x="T8" y="T9"/>
                </a:cxn>
              </a:cxnLst>
              <a:rect l="0" t="0" r="r" b="b"/>
              <a:pathLst>
                <a:path w="637" h="472">
                  <a:moveTo>
                    <a:pt x="0" y="289"/>
                  </a:moveTo>
                  <a:lnTo>
                    <a:pt x="319" y="0"/>
                  </a:lnTo>
                  <a:lnTo>
                    <a:pt x="637" y="285"/>
                  </a:lnTo>
                  <a:lnTo>
                    <a:pt x="333" y="472"/>
                  </a:lnTo>
                  <a:lnTo>
                    <a:pt x="0" y="289"/>
                  </a:lnTo>
                  <a:close/>
                </a:path>
              </a:pathLst>
            </a:custGeom>
            <a:solidFill>
              <a:srgbClr val="1B433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2" name="Freeform 210"/>
            <p:cNvSpPr/>
            <p:nvPr/>
          </p:nvSpPr>
          <p:spPr bwMode="auto">
            <a:xfrm>
              <a:off x="8201847" y="2776602"/>
              <a:ext cx="692066" cy="711546"/>
            </a:xfrm>
            <a:custGeom>
              <a:avLst/>
              <a:gdLst>
                <a:gd name="T0" fmla="*/ 381 w 381"/>
                <a:gd name="T1" fmla="*/ 233 h 390"/>
                <a:gd name="T2" fmla="*/ 261 w 381"/>
                <a:gd name="T3" fmla="*/ 340 h 390"/>
                <a:gd name="T4" fmla="*/ 244 w 381"/>
                <a:gd name="T5" fmla="*/ 341 h 390"/>
                <a:gd name="T6" fmla="*/ 236 w 381"/>
                <a:gd name="T7" fmla="*/ 390 h 390"/>
                <a:gd name="T8" fmla="*/ 158 w 381"/>
                <a:gd name="T9" fmla="*/ 340 h 390"/>
                <a:gd name="T10" fmla="*/ 120 w 381"/>
                <a:gd name="T11" fmla="*/ 340 h 390"/>
                <a:gd name="T12" fmla="*/ 0 w 381"/>
                <a:gd name="T13" fmla="*/ 233 h 390"/>
                <a:gd name="T14" fmla="*/ 0 w 381"/>
                <a:gd name="T15" fmla="*/ 107 h 390"/>
                <a:gd name="T16" fmla="*/ 120 w 381"/>
                <a:gd name="T17" fmla="*/ 0 h 390"/>
                <a:gd name="T18" fmla="*/ 261 w 381"/>
                <a:gd name="T19" fmla="*/ 0 h 390"/>
                <a:gd name="T20" fmla="*/ 381 w 381"/>
                <a:gd name="T21" fmla="*/ 107 h 390"/>
                <a:gd name="T22" fmla="*/ 381 w 381"/>
                <a:gd name="T23" fmla="*/ 23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390">
                  <a:moveTo>
                    <a:pt x="381" y="233"/>
                  </a:moveTo>
                  <a:cubicBezTo>
                    <a:pt x="381" y="292"/>
                    <a:pt x="327" y="340"/>
                    <a:pt x="261" y="340"/>
                  </a:cubicBezTo>
                  <a:cubicBezTo>
                    <a:pt x="244" y="341"/>
                    <a:pt x="244" y="341"/>
                    <a:pt x="244" y="341"/>
                  </a:cubicBezTo>
                  <a:cubicBezTo>
                    <a:pt x="236" y="390"/>
                    <a:pt x="236" y="390"/>
                    <a:pt x="236" y="390"/>
                  </a:cubicBezTo>
                  <a:cubicBezTo>
                    <a:pt x="158" y="340"/>
                    <a:pt x="158" y="340"/>
                    <a:pt x="158" y="340"/>
                  </a:cubicBezTo>
                  <a:cubicBezTo>
                    <a:pt x="120" y="340"/>
                    <a:pt x="120" y="340"/>
                    <a:pt x="120" y="340"/>
                  </a:cubicBezTo>
                  <a:cubicBezTo>
                    <a:pt x="53" y="340"/>
                    <a:pt x="0" y="292"/>
                    <a:pt x="0" y="233"/>
                  </a:cubicBezTo>
                  <a:cubicBezTo>
                    <a:pt x="0" y="107"/>
                    <a:pt x="0" y="107"/>
                    <a:pt x="0" y="107"/>
                  </a:cubicBezTo>
                  <a:cubicBezTo>
                    <a:pt x="0" y="48"/>
                    <a:pt x="53" y="0"/>
                    <a:pt x="120" y="0"/>
                  </a:cubicBezTo>
                  <a:cubicBezTo>
                    <a:pt x="261" y="0"/>
                    <a:pt x="261" y="0"/>
                    <a:pt x="261" y="0"/>
                  </a:cubicBezTo>
                  <a:cubicBezTo>
                    <a:pt x="327" y="0"/>
                    <a:pt x="381" y="48"/>
                    <a:pt x="381" y="107"/>
                  </a:cubicBezTo>
                  <a:lnTo>
                    <a:pt x="381" y="233"/>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211"/>
            <p:cNvSpPr/>
            <p:nvPr/>
          </p:nvSpPr>
          <p:spPr bwMode="auto">
            <a:xfrm>
              <a:off x="8290330" y="2859233"/>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212"/>
            <p:cNvSpPr/>
            <p:nvPr/>
          </p:nvSpPr>
          <p:spPr bwMode="auto">
            <a:xfrm>
              <a:off x="8290330" y="2954106"/>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4"/>
                    <a:pt x="284" y="0"/>
                    <a:pt x="278" y="0"/>
                  </a:cubicBezTo>
                  <a:cubicBezTo>
                    <a:pt x="11" y="0"/>
                    <a:pt x="11" y="0"/>
                    <a:pt x="11" y="0"/>
                  </a:cubicBezTo>
                  <a:cubicBezTo>
                    <a:pt x="5" y="0"/>
                    <a:pt x="0" y="4"/>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213"/>
            <p:cNvSpPr/>
            <p:nvPr/>
          </p:nvSpPr>
          <p:spPr bwMode="auto">
            <a:xfrm>
              <a:off x="8290330" y="3042858"/>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214"/>
            <p:cNvSpPr/>
            <p:nvPr/>
          </p:nvSpPr>
          <p:spPr bwMode="auto">
            <a:xfrm>
              <a:off x="8290330" y="3131610"/>
              <a:ext cx="342873" cy="38255"/>
            </a:xfrm>
            <a:custGeom>
              <a:avLst/>
              <a:gdLst>
                <a:gd name="T0" fmla="*/ 189 w 189"/>
                <a:gd name="T1" fmla="*/ 11 h 21"/>
                <a:gd name="T2" fmla="*/ 182 w 189"/>
                <a:gd name="T3" fmla="*/ 0 h 21"/>
                <a:gd name="T4" fmla="*/ 7 w 189"/>
                <a:gd name="T5" fmla="*/ 0 h 21"/>
                <a:gd name="T6" fmla="*/ 0 w 189"/>
                <a:gd name="T7" fmla="*/ 11 h 21"/>
                <a:gd name="T8" fmla="*/ 0 w 189"/>
                <a:gd name="T9" fmla="*/ 11 h 21"/>
                <a:gd name="T10" fmla="*/ 7 w 189"/>
                <a:gd name="T11" fmla="*/ 21 h 21"/>
                <a:gd name="T12" fmla="*/ 182 w 189"/>
                <a:gd name="T13" fmla="*/ 21 h 21"/>
                <a:gd name="T14" fmla="*/ 189 w 18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21">
                  <a:moveTo>
                    <a:pt x="189" y="11"/>
                  </a:moveTo>
                  <a:cubicBezTo>
                    <a:pt x="189" y="5"/>
                    <a:pt x="186" y="0"/>
                    <a:pt x="182" y="0"/>
                  </a:cubicBezTo>
                  <a:cubicBezTo>
                    <a:pt x="7" y="0"/>
                    <a:pt x="7" y="0"/>
                    <a:pt x="7" y="0"/>
                  </a:cubicBezTo>
                  <a:cubicBezTo>
                    <a:pt x="4" y="0"/>
                    <a:pt x="0" y="5"/>
                    <a:pt x="0" y="11"/>
                  </a:cubicBezTo>
                  <a:cubicBezTo>
                    <a:pt x="0" y="11"/>
                    <a:pt x="0" y="11"/>
                    <a:pt x="0" y="11"/>
                  </a:cubicBezTo>
                  <a:cubicBezTo>
                    <a:pt x="0" y="16"/>
                    <a:pt x="4" y="21"/>
                    <a:pt x="7" y="21"/>
                  </a:cubicBezTo>
                  <a:cubicBezTo>
                    <a:pt x="182" y="21"/>
                    <a:pt x="182" y="21"/>
                    <a:pt x="182" y="21"/>
                  </a:cubicBezTo>
                  <a:cubicBezTo>
                    <a:pt x="186" y="21"/>
                    <a:pt x="189" y="16"/>
                    <a:pt x="189" y="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215"/>
            <p:cNvSpPr/>
            <p:nvPr/>
          </p:nvSpPr>
          <p:spPr bwMode="auto">
            <a:xfrm>
              <a:off x="8039101" y="3153033"/>
              <a:ext cx="1011238" cy="517210"/>
            </a:xfrm>
            <a:custGeom>
              <a:avLst/>
              <a:gdLst>
                <a:gd name="T0" fmla="*/ 557 w 557"/>
                <a:gd name="T1" fmla="*/ 0 h 283"/>
                <a:gd name="T2" fmla="*/ 279 w 557"/>
                <a:gd name="T3" fmla="*/ 90 h 283"/>
                <a:gd name="T4" fmla="*/ 0 w 557"/>
                <a:gd name="T5" fmla="*/ 3 h 283"/>
                <a:gd name="T6" fmla="*/ 0 w 557"/>
                <a:gd name="T7" fmla="*/ 4 h 283"/>
                <a:gd name="T8" fmla="*/ 279 w 557"/>
                <a:gd name="T9" fmla="*/ 283 h 283"/>
                <a:gd name="T10" fmla="*/ 557 w 557"/>
                <a:gd name="T11" fmla="*/ 4 h 283"/>
                <a:gd name="T12" fmla="*/ 557 w 557"/>
                <a:gd name="T13" fmla="*/ 0 h 283"/>
              </a:gdLst>
              <a:ahLst/>
              <a:cxnLst>
                <a:cxn ang="0">
                  <a:pos x="T0" y="T1"/>
                </a:cxn>
                <a:cxn ang="0">
                  <a:pos x="T2" y="T3"/>
                </a:cxn>
                <a:cxn ang="0">
                  <a:pos x="T4" y="T5"/>
                </a:cxn>
                <a:cxn ang="0">
                  <a:pos x="T6" y="T7"/>
                </a:cxn>
                <a:cxn ang="0">
                  <a:pos x="T8" y="T9"/>
                </a:cxn>
                <a:cxn ang="0">
                  <a:pos x="T10" y="T11"/>
                </a:cxn>
                <a:cxn ang="0">
                  <a:pos x="T12" y="T13"/>
                </a:cxn>
              </a:cxnLst>
              <a:rect l="0" t="0" r="r" b="b"/>
              <a:pathLst>
                <a:path w="557" h="283">
                  <a:moveTo>
                    <a:pt x="557" y="0"/>
                  </a:moveTo>
                  <a:cubicBezTo>
                    <a:pt x="279" y="90"/>
                    <a:pt x="279" y="90"/>
                    <a:pt x="279" y="90"/>
                  </a:cubicBezTo>
                  <a:cubicBezTo>
                    <a:pt x="0" y="3"/>
                    <a:pt x="0" y="3"/>
                    <a:pt x="0" y="3"/>
                  </a:cubicBezTo>
                  <a:cubicBezTo>
                    <a:pt x="0" y="3"/>
                    <a:pt x="0" y="3"/>
                    <a:pt x="0" y="4"/>
                  </a:cubicBezTo>
                  <a:cubicBezTo>
                    <a:pt x="0" y="158"/>
                    <a:pt x="125" y="283"/>
                    <a:pt x="279" y="283"/>
                  </a:cubicBezTo>
                  <a:cubicBezTo>
                    <a:pt x="433" y="283"/>
                    <a:pt x="557" y="158"/>
                    <a:pt x="557" y="4"/>
                  </a:cubicBezTo>
                  <a:cubicBezTo>
                    <a:pt x="557" y="3"/>
                    <a:pt x="557" y="1"/>
                    <a:pt x="557" y="0"/>
                  </a:cubicBezTo>
                  <a:close/>
                </a:path>
              </a:pathLst>
            </a:custGeom>
            <a:solidFill>
              <a:srgbClr val="6DC1A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216"/>
            <p:cNvSpPr/>
            <p:nvPr/>
          </p:nvSpPr>
          <p:spPr bwMode="auto">
            <a:xfrm>
              <a:off x="8544720" y="3153033"/>
              <a:ext cx="505619" cy="517210"/>
            </a:xfrm>
            <a:custGeom>
              <a:avLst/>
              <a:gdLst>
                <a:gd name="T0" fmla="*/ 0 w 278"/>
                <a:gd name="T1" fmla="*/ 89 h 283"/>
                <a:gd name="T2" fmla="*/ 0 w 278"/>
                <a:gd name="T3" fmla="*/ 283 h 283"/>
                <a:gd name="T4" fmla="*/ 278 w 278"/>
                <a:gd name="T5" fmla="*/ 4 h 283"/>
                <a:gd name="T6" fmla="*/ 278 w 278"/>
                <a:gd name="T7" fmla="*/ 0 h 283"/>
                <a:gd name="T8" fmla="*/ 0 w 278"/>
                <a:gd name="T9" fmla="*/ 89 h 283"/>
              </a:gdLst>
              <a:ahLst/>
              <a:cxnLst>
                <a:cxn ang="0">
                  <a:pos x="T0" y="T1"/>
                </a:cxn>
                <a:cxn ang="0">
                  <a:pos x="T2" y="T3"/>
                </a:cxn>
                <a:cxn ang="0">
                  <a:pos x="T4" y="T5"/>
                </a:cxn>
                <a:cxn ang="0">
                  <a:pos x="T6" y="T7"/>
                </a:cxn>
                <a:cxn ang="0">
                  <a:pos x="T8" y="T9"/>
                </a:cxn>
              </a:cxnLst>
              <a:rect l="0" t="0" r="r" b="b"/>
              <a:pathLst>
                <a:path w="278" h="283">
                  <a:moveTo>
                    <a:pt x="0" y="89"/>
                  </a:moveTo>
                  <a:cubicBezTo>
                    <a:pt x="0" y="283"/>
                    <a:pt x="0" y="283"/>
                    <a:pt x="0" y="283"/>
                  </a:cubicBezTo>
                  <a:cubicBezTo>
                    <a:pt x="154" y="283"/>
                    <a:pt x="278" y="158"/>
                    <a:pt x="278" y="4"/>
                  </a:cubicBezTo>
                  <a:cubicBezTo>
                    <a:pt x="278" y="3"/>
                    <a:pt x="278" y="1"/>
                    <a:pt x="278" y="0"/>
                  </a:cubicBezTo>
                  <a:lnTo>
                    <a:pt x="0" y="89"/>
                  </a:lnTo>
                  <a:close/>
                </a:path>
              </a:pathLst>
            </a:custGeom>
            <a:solidFill>
              <a:srgbClr val="368574"/>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217"/>
            <p:cNvSpPr/>
            <p:nvPr/>
          </p:nvSpPr>
          <p:spPr bwMode="auto">
            <a:xfrm>
              <a:off x="8252409" y="3315235"/>
              <a:ext cx="590942" cy="355008"/>
            </a:xfrm>
            <a:custGeom>
              <a:avLst/>
              <a:gdLst>
                <a:gd name="T0" fmla="*/ 162 w 325"/>
                <a:gd name="T1" fmla="*/ 193 h 193"/>
                <a:gd name="T2" fmla="*/ 325 w 325"/>
                <a:gd name="T3" fmla="*/ 140 h 193"/>
                <a:gd name="T4" fmla="*/ 162 w 325"/>
                <a:gd name="T5" fmla="*/ 0 h 193"/>
                <a:gd name="T6" fmla="*/ 0 w 325"/>
                <a:gd name="T7" fmla="*/ 141 h 193"/>
                <a:gd name="T8" fmla="*/ 162 w 325"/>
                <a:gd name="T9" fmla="*/ 193 h 193"/>
              </a:gdLst>
              <a:ahLst/>
              <a:cxnLst>
                <a:cxn ang="0">
                  <a:pos x="T0" y="T1"/>
                </a:cxn>
                <a:cxn ang="0">
                  <a:pos x="T2" y="T3"/>
                </a:cxn>
                <a:cxn ang="0">
                  <a:pos x="T4" y="T5"/>
                </a:cxn>
                <a:cxn ang="0">
                  <a:pos x="T6" y="T7"/>
                </a:cxn>
                <a:cxn ang="0">
                  <a:pos x="T8" y="T9"/>
                </a:cxn>
              </a:cxnLst>
              <a:rect l="0" t="0" r="r" b="b"/>
              <a:pathLst>
                <a:path w="325" h="193">
                  <a:moveTo>
                    <a:pt x="162" y="193"/>
                  </a:moveTo>
                  <a:cubicBezTo>
                    <a:pt x="223" y="193"/>
                    <a:pt x="279" y="173"/>
                    <a:pt x="325" y="140"/>
                  </a:cubicBezTo>
                  <a:cubicBezTo>
                    <a:pt x="162" y="0"/>
                    <a:pt x="162" y="0"/>
                    <a:pt x="162" y="0"/>
                  </a:cubicBezTo>
                  <a:cubicBezTo>
                    <a:pt x="162" y="0"/>
                    <a:pt x="52" y="96"/>
                    <a:pt x="0" y="141"/>
                  </a:cubicBezTo>
                  <a:cubicBezTo>
                    <a:pt x="46" y="174"/>
                    <a:pt x="101" y="193"/>
                    <a:pt x="162" y="193"/>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grpSp>
        <p:nvGrpSpPr>
          <p:cNvPr id="5" name="群組 4"/>
          <p:cNvGrpSpPr/>
          <p:nvPr/>
        </p:nvGrpSpPr>
        <p:grpSpPr>
          <a:xfrm>
            <a:off x="1317716" y="2616889"/>
            <a:ext cx="9258647" cy="3962442"/>
            <a:chOff x="1461630" y="2708920"/>
            <a:chExt cx="9258647" cy="3962442"/>
          </a:xfrm>
        </p:grpSpPr>
        <p:pic>
          <p:nvPicPr>
            <p:cNvPr id="2" name="圖片 1"/>
            <p:cNvPicPr>
              <a:picLocks noChangeAspect="1"/>
            </p:cNvPicPr>
            <p:nvPr/>
          </p:nvPicPr>
          <p:blipFill>
            <a:blip r:embed="rId2"/>
            <a:stretch>
              <a:fillRect/>
            </a:stretch>
          </p:blipFill>
          <p:spPr>
            <a:xfrm>
              <a:off x="1461630" y="2708920"/>
              <a:ext cx="9258647" cy="3962442"/>
            </a:xfrm>
            <a:prstGeom prst="rect">
              <a:avLst/>
            </a:prstGeom>
            <a:ln>
              <a:solidFill>
                <a:schemeClr val="tx1"/>
              </a:solidFill>
            </a:ln>
          </p:spPr>
        </p:pic>
        <p:sp>
          <p:nvSpPr>
            <p:cNvPr id="4" name="圓角矩形 3"/>
            <p:cNvSpPr/>
            <p:nvPr/>
          </p:nvSpPr>
          <p:spPr>
            <a:xfrm>
              <a:off x="5591944" y="3284984"/>
              <a:ext cx="648072" cy="144016"/>
            </a:xfrm>
            <a:prstGeom prst="round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圓角矩形 20"/>
            <p:cNvSpPr/>
            <p:nvPr/>
          </p:nvSpPr>
          <p:spPr>
            <a:xfrm>
              <a:off x="2363242" y="4615874"/>
              <a:ext cx="432048" cy="1950942"/>
            </a:xfrm>
            <a:prstGeom prst="round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 name="文字方塊 5"/>
          <p:cNvSpPr txBox="1"/>
          <p:nvPr/>
        </p:nvSpPr>
        <p:spPr>
          <a:xfrm>
            <a:off x="10997774" y="3545278"/>
            <a:ext cx="492443" cy="461665"/>
          </a:xfrm>
          <a:prstGeom prst="rect">
            <a:avLst/>
          </a:prstGeom>
          <a:noFill/>
        </p:spPr>
        <p:txBody>
          <a:bodyPr wrap="none" rtlCol="0">
            <a:spAutoFit/>
          </a:bodyPr>
          <a:lstStyle/>
          <a:p>
            <a:r>
              <a:rPr lang="zh-TW" altLang="en-US" sz="2400" dirty="0">
                <a:solidFill>
                  <a:srgbClr val="C00000"/>
                </a:solidFill>
                <a:cs typeface="Calibri" panose="020F0502020204030204" pitchFamily="34" charset="0"/>
              </a:rPr>
              <a:t>❶</a:t>
            </a:r>
            <a:endParaRPr lang="zh-TW" altLang="en-US" sz="2400" dirty="0">
              <a:solidFill>
                <a:srgbClr val="C00000"/>
              </a:solidFill>
            </a:endParaRPr>
          </a:p>
        </p:txBody>
      </p:sp>
      <p:sp>
        <p:nvSpPr>
          <p:cNvPr id="7" name="矩形 6"/>
          <p:cNvSpPr/>
          <p:nvPr/>
        </p:nvSpPr>
        <p:spPr>
          <a:xfrm>
            <a:off x="1415582" y="2616889"/>
            <a:ext cx="1008112"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文字方塊 22"/>
          <p:cNvSpPr txBox="1"/>
          <p:nvPr/>
        </p:nvSpPr>
        <p:spPr>
          <a:xfrm>
            <a:off x="8202945" y="3769245"/>
            <a:ext cx="492443" cy="461665"/>
          </a:xfrm>
          <a:prstGeom prst="rect">
            <a:avLst/>
          </a:prstGeom>
          <a:noFill/>
        </p:spPr>
        <p:txBody>
          <a:bodyPr wrap="none" rtlCol="0">
            <a:spAutoFit/>
          </a:bodyPr>
          <a:lstStyle/>
          <a:p>
            <a:r>
              <a:rPr lang="zh-TW" altLang="en-US" sz="2400" dirty="0">
                <a:solidFill>
                  <a:srgbClr val="C00000"/>
                </a:solidFill>
                <a:cs typeface="Calibri" panose="020F0502020204030204" pitchFamily="34" charset="0"/>
              </a:rPr>
              <a:t>❷</a:t>
            </a:r>
            <a:endParaRPr lang="zh-TW" altLang="en-US" sz="2400" dirty="0">
              <a:solidFill>
                <a:srgbClr val="C00000"/>
              </a:solidFill>
            </a:endParaRPr>
          </a:p>
        </p:txBody>
      </p:sp>
      <p:sp>
        <p:nvSpPr>
          <p:cNvPr id="24" name="KSO_Shape"/>
          <p:cNvSpPr>
            <a:spLocks/>
          </p:cNvSpPr>
          <p:nvPr/>
        </p:nvSpPr>
        <p:spPr bwMode="auto">
          <a:xfrm>
            <a:off x="10613815" y="3598658"/>
            <a:ext cx="415096" cy="354907"/>
          </a:xfrm>
          <a:custGeom>
            <a:avLst/>
            <a:gdLst>
              <a:gd name="T0" fmla="*/ 255281011 w 10900"/>
              <a:gd name="T1" fmla="*/ 255294707 h 9319"/>
              <a:gd name="T2" fmla="*/ 255281011 w 10900"/>
              <a:gd name="T3" fmla="*/ 255294707 h 9319"/>
              <a:gd name="T4" fmla="*/ 255281011 w 10900"/>
              <a:gd name="T5" fmla="*/ 255294707 h 9319"/>
              <a:gd name="T6" fmla="*/ 255281011 w 10900"/>
              <a:gd name="T7" fmla="*/ 255294707 h 9319"/>
              <a:gd name="T8" fmla="*/ 255281011 w 10900"/>
              <a:gd name="T9" fmla="*/ 255294707 h 9319"/>
              <a:gd name="T10" fmla="*/ 255281011 w 10900"/>
              <a:gd name="T11" fmla="*/ 255294707 h 9319"/>
              <a:gd name="T12" fmla="*/ 255281011 w 10900"/>
              <a:gd name="T13" fmla="*/ 255294707 h 9319"/>
              <a:gd name="T14" fmla="*/ 255281011 w 10900"/>
              <a:gd name="T15" fmla="*/ 255294707 h 9319"/>
              <a:gd name="T16" fmla="*/ 255281011 w 10900"/>
              <a:gd name="T17" fmla="*/ 255294707 h 9319"/>
              <a:gd name="T18" fmla="*/ 255281011 w 10900"/>
              <a:gd name="T19" fmla="*/ 255294707 h 9319"/>
              <a:gd name="T20" fmla="*/ 255281011 w 10900"/>
              <a:gd name="T21" fmla="*/ 255294707 h 9319"/>
              <a:gd name="T22" fmla="*/ 255281011 w 10900"/>
              <a:gd name="T23" fmla="*/ 255294707 h 9319"/>
              <a:gd name="T24" fmla="*/ 255281011 w 10900"/>
              <a:gd name="T25" fmla="*/ 255294707 h 9319"/>
              <a:gd name="T26" fmla="*/ 255281011 w 10900"/>
              <a:gd name="T27" fmla="*/ 255294707 h 9319"/>
              <a:gd name="T28" fmla="*/ 255281011 w 10900"/>
              <a:gd name="T29" fmla="*/ 255294707 h 9319"/>
              <a:gd name="T30" fmla="*/ 255281011 w 10900"/>
              <a:gd name="T31" fmla="*/ 255294707 h 9319"/>
              <a:gd name="T32" fmla="*/ 255281011 w 10900"/>
              <a:gd name="T33" fmla="*/ 255294707 h 9319"/>
              <a:gd name="T34" fmla="*/ 255281011 w 10900"/>
              <a:gd name="T35" fmla="*/ 255294707 h 9319"/>
              <a:gd name="T36" fmla="*/ 255281011 w 10900"/>
              <a:gd name="T37" fmla="*/ 255294707 h 9319"/>
              <a:gd name="T38" fmla="*/ 255281011 w 10900"/>
              <a:gd name="T39" fmla="*/ 255294707 h 9319"/>
              <a:gd name="T40" fmla="*/ 255281011 w 10900"/>
              <a:gd name="T41" fmla="*/ 255294707 h 9319"/>
              <a:gd name="T42" fmla="*/ 255281011 w 10900"/>
              <a:gd name="T43" fmla="*/ 255294707 h 9319"/>
              <a:gd name="T44" fmla="*/ 255281011 w 10900"/>
              <a:gd name="T45" fmla="*/ 255294707 h 9319"/>
              <a:gd name="T46" fmla="*/ 255281011 w 10900"/>
              <a:gd name="T47" fmla="*/ 255294707 h 9319"/>
              <a:gd name="T48" fmla="*/ 255281011 w 10900"/>
              <a:gd name="T49" fmla="*/ 255294707 h 9319"/>
              <a:gd name="T50" fmla="*/ 255281011 w 10900"/>
              <a:gd name="T51" fmla="*/ 255294707 h 9319"/>
              <a:gd name="T52" fmla="*/ 255281011 w 10900"/>
              <a:gd name="T53" fmla="*/ 255294707 h 9319"/>
              <a:gd name="T54" fmla="*/ 255281011 w 10900"/>
              <a:gd name="T55" fmla="*/ 255294707 h 9319"/>
              <a:gd name="T56" fmla="*/ 255281011 w 10900"/>
              <a:gd name="T57" fmla="*/ 255294707 h 9319"/>
              <a:gd name="T58" fmla="*/ 255281011 w 10900"/>
              <a:gd name="T59" fmla="*/ 255294707 h 9319"/>
              <a:gd name="T60" fmla="*/ 255281011 w 10900"/>
              <a:gd name="T61" fmla="*/ 255294707 h 9319"/>
              <a:gd name="T62" fmla="*/ 255281011 w 10900"/>
              <a:gd name="T63" fmla="*/ 255294707 h 9319"/>
              <a:gd name="T64" fmla="*/ 255281011 w 10900"/>
              <a:gd name="T65" fmla="*/ 255294707 h 9319"/>
              <a:gd name="T66" fmla="*/ 255281011 w 10900"/>
              <a:gd name="T67" fmla="*/ 255294707 h 9319"/>
              <a:gd name="T68" fmla="*/ 255281011 w 10900"/>
              <a:gd name="T69" fmla="*/ 255294707 h 9319"/>
              <a:gd name="T70" fmla="*/ 255281011 w 10900"/>
              <a:gd name="T71" fmla="*/ 255294707 h 9319"/>
              <a:gd name="T72" fmla="*/ 255281011 w 10900"/>
              <a:gd name="T73" fmla="*/ 255294707 h 9319"/>
              <a:gd name="T74" fmla="*/ 255281011 w 10900"/>
              <a:gd name="T75" fmla="*/ 255294707 h 9319"/>
              <a:gd name="T76" fmla="*/ 255281011 w 10900"/>
              <a:gd name="T77" fmla="*/ 255294707 h 9319"/>
              <a:gd name="T78" fmla="*/ 255281011 w 10900"/>
              <a:gd name="T79" fmla="*/ 255294707 h 9319"/>
              <a:gd name="T80" fmla="*/ 255281011 w 10900"/>
              <a:gd name="T81" fmla="*/ 255294707 h 9319"/>
              <a:gd name="T82" fmla="*/ 255281011 w 10900"/>
              <a:gd name="T83" fmla="*/ 255294707 h 9319"/>
              <a:gd name="T84" fmla="*/ 255281011 w 10900"/>
              <a:gd name="T85" fmla="*/ 255294707 h 9319"/>
              <a:gd name="T86" fmla="*/ 255281011 w 10900"/>
              <a:gd name="T87" fmla="*/ 255294707 h 9319"/>
              <a:gd name="T88" fmla="*/ 255281011 w 10900"/>
              <a:gd name="T89" fmla="*/ 255294707 h 9319"/>
              <a:gd name="T90" fmla="*/ 255281011 w 10900"/>
              <a:gd name="T91" fmla="*/ 255294707 h 9319"/>
              <a:gd name="T92" fmla="*/ 255281011 w 10900"/>
              <a:gd name="T93" fmla="*/ 255294707 h 9319"/>
              <a:gd name="T94" fmla="*/ 255281011 w 10900"/>
              <a:gd name="T95" fmla="*/ 255294707 h 9319"/>
              <a:gd name="T96" fmla="*/ 255281011 w 10900"/>
              <a:gd name="T97" fmla="*/ 255294707 h 9319"/>
              <a:gd name="T98" fmla="*/ 255281011 w 10900"/>
              <a:gd name="T99" fmla="*/ 255294707 h 9319"/>
              <a:gd name="T100" fmla="*/ 255281011 w 10900"/>
              <a:gd name="T101" fmla="*/ 255294707 h 9319"/>
              <a:gd name="T102" fmla="*/ 255281011 w 10900"/>
              <a:gd name="T103" fmla="*/ 255294707 h 9319"/>
              <a:gd name="T104" fmla="*/ 255281011 w 10900"/>
              <a:gd name="T105" fmla="*/ 255294707 h 9319"/>
              <a:gd name="T106" fmla="*/ 255281011 w 10900"/>
              <a:gd name="T107" fmla="*/ 255294707 h 9319"/>
              <a:gd name="T108" fmla="*/ 255281011 w 10900"/>
              <a:gd name="T109" fmla="*/ 255294707 h 9319"/>
              <a:gd name="T110" fmla="*/ 255281011 w 10900"/>
              <a:gd name="T111" fmla="*/ 255294707 h 9319"/>
              <a:gd name="T112" fmla="*/ 255281011 w 10900"/>
              <a:gd name="T113" fmla="*/ 255294707 h 9319"/>
              <a:gd name="T114" fmla="*/ 255281011 w 10900"/>
              <a:gd name="T115" fmla="*/ 255294707 h 9319"/>
              <a:gd name="T116" fmla="*/ 255281011 w 10900"/>
              <a:gd name="T117" fmla="*/ 255294707 h 9319"/>
              <a:gd name="T118" fmla="*/ 255281011 w 10900"/>
              <a:gd name="T119" fmla="*/ 255294707 h 9319"/>
              <a:gd name="T120" fmla="*/ 255281011 w 10900"/>
              <a:gd name="T121" fmla="*/ 255294707 h 9319"/>
              <a:gd name="T122" fmla="*/ 255281011 w 10900"/>
              <a:gd name="T123" fmla="*/ 255294707 h 931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900" h="9319">
                <a:moveTo>
                  <a:pt x="776" y="0"/>
                </a:moveTo>
                <a:lnTo>
                  <a:pt x="796" y="0"/>
                </a:lnTo>
                <a:lnTo>
                  <a:pt x="904" y="2"/>
                </a:lnTo>
                <a:lnTo>
                  <a:pt x="1011" y="6"/>
                </a:lnTo>
                <a:lnTo>
                  <a:pt x="1117" y="13"/>
                </a:lnTo>
                <a:lnTo>
                  <a:pt x="1222" y="21"/>
                </a:lnTo>
                <a:lnTo>
                  <a:pt x="1327" y="33"/>
                </a:lnTo>
                <a:lnTo>
                  <a:pt x="1431" y="46"/>
                </a:lnTo>
                <a:lnTo>
                  <a:pt x="1535" y="62"/>
                </a:lnTo>
                <a:lnTo>
                  <a:pt x="1637" y="80"/>
                </a:lnTo>
                <a:lnTo>
                  <a:pt x="1738" y="100"/>
                </a:lnTo>
                <a:lnTo>
                  <a:pt x="1840" y="123"/>
                </a:lnTo>
                <a:lnTo>
                  <a:pt x="1940" y="148"/>
                </a:lnTo>
                <a:lnTo>
                  <a:pt x="2039" y="175"/>
                </a:lnTo>
                <a:lnTo>
                  <a:pt x="2137" y="203"/>
                </a:lnTo>
                <a:lnTo>
                  <a:pt x="2235" y="234"/>
                </a:lnTo>
                <a:lnTo>
                  <a:pt x="2331" y="267"/>
                </a:lnTo>
                <a:lnTo>
                  <a:pt x="2427" y="303"/>
                </a:lnTo>
                <a:lnTo>
                  <a:pt x="2522" y="339"/>
                </a:lnTo>
                <a:lnTo>
                  <a:pt x="2615" y="379"/>
                </a:lnTo>
                <a:lnTo>
                  <a:pt x="2708" y="420"/>
                </a:lnTo>
                <a:lnTo>
                  <a:pt x="2800" y="464"/>
                </a:lnTo>
                <a:lnTo>
                  <a:pt x="2890" y="508"/>
                </a:lnTo>
                <a:lnTo>
                  <a:pt x="2980" y="556"/>
                </a:lnTo>
                <a:lnTo>
                  <a:pt x="3068" y="604"/>
                </a:lnTo>
                <a:lnTo>
                  <a:pt x="3155" y="655"/>
                </a:lnTo>
                <a:lnTo>
                  <a:pt x="3240" y="707"/>
                </a:lnTo>
                <a:lnTo>
                  <a:pt x="3326" y="762"/>
                </a:lnTo>
                <a:lnTo>
                  <a:pt x="3408" y="817"/>
                </a:lnTo>
                <a:lnTo>
                  <a:pt x="3490" y="875"/>
                </a:lnTo>
                <a:lnTo>
                  <a:pt x="3572" y="935"/>
                </a:lnTo>
                <a:lnTo>
                  <a:pt x="3651" y="996"/>
                </a:lnTo>
                <a:lnTo>
                  <a:pt x="3729" y="1059"/>
                </a:lnTo>
                <a:lnTo>
                  <a:pt x="3805" y="1123"/>
                </a:lnTo>
                <a:lnTo>
                  <a:pt x="3881" y="1189"/>
                </a:lnTo>
                <a:lnTo>
                  <a:pt x="3954" y="1256"/>
                </a:lnTo>
                <a:lnTo>
                  <a:pt x="4027" y="1325"/>
                </a:lnTo>
                <a:lnTo>
                  <a:pt x="4098" y="1396"/>
                </a:lnTo>
                <a:lnTo>
                  <a:pt x="4167" y="1468"/>
                </a:lnTo>
                <a:lnTo>
                  <a:pt x="4234" y="1542"/>
                </a:lnTo>
                <a:lnTo>
                  <a:pt x="4301" y="1616"/>
                </a:lnTo>
                <a:lnTo>
                  <a:pt x="4366" y="1693"/>
                </a:lnTo>
                <a:lnTo>
                  <a:pt x="4429" y="1771"/>
                </a:lnTo>
                <a:lnTo>
                  <a:pt x="4490" y="1850"/>
                </a:lnTo>
                <a:lnTo>
                  <a:pt x="4550" y="1931"/>
                </a:lnTo>
                <a:lnTo>
                  <a:pt x="4608" y="2013"/>
                </a:lnTo>
                <a:lnTo>
                  <a:pt x="4664" y="2095"/>
                </a:lnTo>
                <a:lnTo>
                  <a:pt x="4719" y="2179"/>
                </a:lnTo>
                <a:lnTo>
                  <a:pt x="4772" y="2266"/>
                </a:lnTo>
                <a:lnTo>
                  <a:pt x="4823" y="2352"/>
                </a:lnTo>
                <a:lnTo>
                  <a:pt x="4872" y="2440"/>
                </a:lnTo>
                <a:lnTo>
                  <a:pt x="4920" y="2530"/>
                </a:lnTo>
                <a:lnTo>
                  <a:pt x="4965" y="2620"/>
                </a:lnTo>
                <a:lnTo>
                  <a:pt x="5009" y="2711"/>
                </a:lnTo>
                <a:lnTo>
                  <a:pt x="5050" y="2803"/>
                </a:lnTo>
                <a:lnTo>
                  <a:pt x="5089" y="2897"/>
                </a:lnTo>
                <a:lnTo>
                  <a:pt x="5127" y="2991"/>
                </a:lnTo>
                <a:lnTo>
                  <a:pt x="5162" y="3087"/>
                </a:lnTo>
                <a:lnTo>
                  <a:pt x="5196" y="3183"/>
                </a:lnTo>
                <a:lnTo>
                  <a:pt x="5227" y="3280"/>
                </a:lnTo>
                <a:lnTo>
                  <a:pt x="5257" y="3378"/>
                </a:lnTo>
                <a:lnTo>
                  <a:pt x="5284" y="3478"/>
                </a:lnTo>
                <a:lnTo>
                  <a:pt x="5309" y="3578"/>
                </a:lnTo>
                <a:lnTo>
                  <a:pt x="5332" y="3679"/>
                </a:lnTo>
                <a:lnTo>
                  <a:pt x="5353" y="3781"/>
                </a:lnTo>
                <a:lnTo>
                  <a:pt x="5371" y="3882"/>
                </a:lnTo>
                <a:lnTo>
                  <a:pt x="8249" y="3882"/>
                </a:lnTo>
                <a:lnTo>
                  <a:pt x="7100" y="2733"/>
                </a:lnTo>
                <a:lnTo>
                  <a:pt x="7073" y="2705"/>
                </a:lnTo>
                <a:lnTo>
                  <a:pt x="7047" y="2675"/>
                </a:lnTo>
                <a:lnTo>
                  <a:pt x="7023" y="2643"/>
                </a:lnTo>
                <a:lnTo>
                  <a:pt x="7000" y="2613"/>
                </a:lnTo>
                <a:lnTo>
                  <a:pt x="6980" y="2579"/>
                </a:lnTo>
                <a:lnTo>
                  <a:pt x="6961" y="2546"/>
                </a:lnTo>
                <a:lnTo>
                  <a:pt x="6945" y="2512"/>
                </a:lnTo>
                <a:lnTo>
                  <a:pt x="6929" y="2476"/>
                </a:lnTo>
                <a:lnTo>
                  <a:pt x="6916" y="2442"/>
                </a:lnTo>
                <a:lnTo>
                  <a:pt x="6905" y="2405"/>
                </a:lnTo>
                <a:lnTo>
                  <a:pt x="6895" y="2370"/>
                </a:lnTo>
                <a:lnTo>
                  <a:pt x="6887" y="2333"/>
                </a:lnTo>
                <a:lnTo>
                  <a:pt x="6881" y="2297"/>
                </a:lnTo>
                <a:lnTo>
                  <a:pt x="6876" y="2259"/>
                </a:lnTo>
                <a:lnTo>
                  <a:pt x="6874" y="2222"/>
                </a:lnTo>
                <a:lnTo>
                  <a:pt x="6873" y="2184"/>
                </a:lnTo>
                <a:lnTo>
                  <a:pt x="6874" y="2147"/>
                </a:lnTo>
                <a:lnTo>
                  <a:pt x="6876" y="2110"/>
                </a:lnTo>
                <a:lnTo>
                  <a:pt x="6881" y="2073"/>
                </a:lnTo>
                <a:lnTo>
                  <a:pt x="6887" y="2036"/>
                </a:lnTo>
                <a:lnTo>
                  <a:pt x="6895" y="2000"/>
                </a:lnTo>
                <a:lnTo>
                  <a:pt x="6905" y="1963"/>
                </a:lnTo>
                <a:lnTo>
                  <a:pt x="6916" y="1927"/>
                </a:lnTo>
                <a:lnTo>
                  <a:pt x="6929" y="1892"/>
                </a:lnTo>
                <a:lnTo>
                  <a:pt x="6945" y="1858"/>
                </a:lnTo>
                <a:lnTo>
                  <a:pt x="6961" y="1823"/>
                </a:lnTo>
                <a:lnTo>
                  <a:pt x="6980" y="1789"/>
                </a:lnTo>
                <a:lnTo>
                  <a:pt x="7000" y="1757"/>
                </a:lnTo>
                <a:lnTo>
                  <a:pt x="7023" y="1725"/>
                </a:lnTo>
                <a:lnTo>
                  <a:pt x="7047" y="1694"/>
                </a:lnTo>
                <a:lnTo>
                  <a:pt x="7073" y="1665"/>
                </a:lnTo>
                <a:lnTo>
                  <a:pt x="7100" y="1635"/>
                </a:lnTo>
                <a:lnTo>
                  <a:pt x="7128" y="1608"/>
                </a:lnTo>
                <a:lnTo>
                  <a:pt x="7158" y="1582"/>
                </a:lnTo>
                <a:lnTo>
                  <a:pt x="7190" y="1558"/>
                </a:lnTo>
                <a:lnTo>
                  <a:pt x="7222" y="1536"/>
                </a:lnTo>
                <a:lnTo>
                  <a:pt x="7254" y="1516"/>
                </a:lnTo>
                <a:lnTo>
                  <a:pt x="7287" y="1498"/>
                </a:lnTo>
                <a:lnTo>
                  <a:pt x="7321" y="1480"/>
                </a:lnTo>
                <a:lnTo>
                  <a:pt x="7357" y="1466"/>
                </a:lnTo>
                <a:lnTo>
                  <a:pt x="7391" y="1452"/>
                </a:lnTo>
                <a:lnTo>
                  <a:pt x="7428" y="1441"/>
                </a:lnTo>
                <a:lnTo>
                  <a:pt x="7463" y="1432"/>
                </a:lnTo>
                <a:lnTo>
                  <a:pt x="7500" y="1423"/>
                </a:lnTo>
                <a:lnTo>
                  <a:pt x="7537" y="1417"/>
                </a:lnTo>
                <a:lnTo>
                  <a:pt x="7574" y="1413"/>
                </a:lnTo>
                <a:lnTo>
                  <a:pt x="7611" y="1410"/>
                </a:lnTo>
                <a:lnTo>
                  <a:pt x="7649" y="1409"/>
                </a:lnTo>
                <a:lnTo>
                  <a:pt x="7686" y="1410"/>
                </a:lnTo>
                <a:lnTo>
                  <a:pt x="7724" y="1413"/>
                </a:lnTo>
                <a:lnTo>
                  <a:pt x="7760" y="1417"/>
                </a:lnTo>
                <a:lnTo>
                  <a:pt x="7797" y="1423"/>
                </a:lnTo>
                <a:lnTo>
                  <a:pt x="7834" y="1432"/>
                </a:lnTo>
                <a:lnTo>
                  <a:pt x="7870" y="1441"/>
                </a:lnTo>
                <a:lnTo>
                  <a:pt x="7906" y="1452"/>
                </a:lnTo>
                <a:lnTo>
                  <a:pt x="7941" y="1466"/>
                </a:lnTo>
                <a:lnTo>
                  <a:pt x="7976" y="1480"/>
                </a:lnTo>
                <a:lnTo>
                  <a:pt x="8010" y="1498"/>
                </a:lnTo>
                <a:lnTo>
                  <a:pt x="8044" y="1516"/>
                </a:lnTo>
                <a:lnTo>
                  <a:pt x="8076" y="1536"/>
                </a:lnTo>
                <a:lnTo>
                  <a:pt x="8108" y="1558"/>
                </a:lnTo>
                <a:lnTo>
                  <a:pt x="8139" y="1582"/>
                </a:lnTo>
                <a:lnTo>
                  <a:pt x="8169" y="1608"/>
                </a:lnTo>
                <a:lnTo>
                  <a:pt x="8198" y="1635"/>
                </a:lnTo>
                <a:lnTo>
                  <a:pt x="10641" y="4078"/>
                </a:lnTo>
                <a:lnTo>
                  <a:pt x="10658" y="4093"/>
                </a:lnTo>
                <a:lnTo>
                  <a:pt x="10674" y="4110"/>
                </a:lnTo>
                <a:lnTo>
                  <a:pt x="10698" y="4134"/>
                </a:lnTo>
                <a:lnTo>
                  <a:pt x="10720" y="4160"/>
                </a:lnTo>
                <a:lnTo>
                  <a:pt x="10742" y="4186"/>
                </a:lnTo>
                <a:lnTo>
                  <a:pt x="10762" y="4214"/>
                </a:lnTo>
                <a:lnTo>
                  <a:pt x="10779" y="4241"/>
                </a:lnTo>
                <a:lnTo>
                  <a:pt x="10797" y="4269"/>
                </a:lnTo>
                <a:lnTo>
                  <a:pt x="10813" y="4299"/>
                </a:lnTo>
                <a:lnTo>
                  <a:pt x="10828" y="4328"/>
                </a:lnTo>
                <a:lnTo>
                  <a:pt x="10841" y="4358"/>
                </a:lnTo>
                <a:lnTo>
                  <a:pt x="10853" y="4389"/>
                </a:lnTo>
                <a:lnTo>
                  <a:pt x="10863" y="4420"/>
                </a:lnTo>
                <a:lnTo>
                  <a:pt x="10873" y="4450"/>
                </a:lnTo>
                <a:lnTo>
                  <a:pt x="10880" y="4482"/>
                </a:lnTo>
                <a:lnTo>
                  <a:pt x="10887" y="4514"/>
                </a:lnTo>
                <a:lnTo>
                  <a:pt x="10892" y="4546"/>
                </a:lnTo>
                <a:lnTo>
                  <a:pt x="10897" y="4578"/>
                </a:lnTo>
                <a:lnTo>
                  <a:pt x="10897" y="4581"/>
                </a:lnTo>
                <a:lnTo>
                  <a:pt x="10897" y="4584"/>
                </a:lnTo>
                <a:lnTo>
                  <a:pt x="10897" y="4585"/>
                </a:lnTo>
                <a:lnTo>
                  <a:pt x="10897" y="4586"/>
                </a:lnTo>
                <a:lnTo>
                  <a:pt x="10897" y="4588"/>
                </a:lnTo>
                <a:lnTo>
                  <a:pt x="10897" y="4589"/>
                </a:lnTo>
                <a:lnTo>
                  <a:pt x="10898" y="4589"/>
                </a:lnTo>
                <a:lnTo>
                  <a:pt x="10898" y="4591"/>
                </a:lnTo>
                <a:lnTo>
                  <a:pt x="10898" y="4592"/>
                </a:lnTo>
                <a:lnTo>
                  <a:pt x="10898" y="4594"/>
                </a:lnTo>
                <a:lnTo>
                  <a:pt x="10898" y="4601"/>
                </a:lnTo>
                <a:lnTo>
                  <a:pt x="10898" y="4602"/>
                </a:lnTo>
                <a:lnTo>
                  <a:pt x="10899" y="4604"/>
                </a:lnTo>
                <a:lnTo>
                  <a:pt x="10899" y="4605"/>
                </a:lnTo>
                <a:lnTo>
                  <a:pt x="10899" y="4607"/>
                </a:lnTo>
                <a:lnTo>
                  <a:pt x="10899" y="4608"/>
                </a:lnTo>
                <a:lnTo>
                  <a:pt x="10899" y="4610"/>
                </a:lnTo>
                <a:lnTo>
                  <a:pt x="10899" y="4611"/>
                </a:lnTo>
                <a:lnTo>
                  <a:pt x="10899" y="4613"/>
                </a:lnTo>
                <a:lnTo>
                  <a:pt x="10899" y="4614"/>
                </a:lnTo>
                <a:lnTo>
                  <a:pt x="10899" y="4615"/>
                </a:lnTo>
                <a:lnTo>
                  <a:pt x="10899" y="4616"/>
                </a:lnTo>
                <a:lnTo>
                  <a:pt x="10899" y="4617"/>
                </a:lnTo>
                <a:lnTo>
                  <a:pt x="10899" y="4618"/>
                </a:lnTo>
                <a:lnTo>
                  <a:pt x="10899" y="4620"/>
                </a:lnTo>
                <a:lnTo>
                  <a:pt x="10900" y="4621"/>
                </a:lnTo>
                <a:lnTo>
                  <a:pt x="10900" y="4623"/>
                </a:lnTo>
                <a:lnTo>
                  <a:pt x="10900" y="4640"/>
                </a:lnTo>
                <a:lnTo>
                  <a:pt x="10900" y="4641"/>
                </a:lnTo>
                <a:lnTo>
                  <a:pt x="10900" y="4659"/>
                </a:lnTo>
                <a:lnTo>
                  <a:pt x="10900" y="4660"/>
                </a:lnTo>
                <a:lnTo>
                  <a:pt x="10900" y="4672"/>
                </a:lnTo>
                <a:lnTo>
                  <a:pt x="10900" y="4676"/>
                </a:lnTo>
                <a:lnTo>
                  <a:pt x="10900" y="4679"/>
                </a:lnTo>
                <a:lnTo>
                  <a:pt x="10900" y="4695"/>
                </a:lnTo>
                <a:lnTo>
                  <a:pt x="10898" y="4731"/>
                </a:lnTo>
                <a:lnTo>
                  <a:pt x="10893" y="4765"/>
                </a:lnTo>
                <a:lnTo>
                  <a:pt x="10888" y="4801"/>
                </a:lnTo>
                <a:lnTo>
                  <a:pt x="10881" y="4835"/>
                </a:lnTo>
                <a:lnTo>
                  <a:pt x="10872" y="4869"/>
                </a:lnTo>
                <a:lnTo>
                  <a:pt x="10862" y="4902"/>
                </a:lnTo>
                <a:lnTo>
                  <a:pt x="10850" y="4937"/>
                </a:lnTo>
                <a:lnTo>
                  <a:pt x="10837" y="4970"/>
                </a:lnTo>
                <a:lnTo>
                  <a:pt x="10822" y="5002"/>
                </a:lnTo>
                <a:lnTo>
                  <a:pt x="10805" y="5034"/>
                </a:lnTo>
                <a:lnTo>
                  <a:pt x="10788" y="5065"/>
                </a:lnTo>
                <a:lnTo>
                  <a:pt x="10768" y="5095"/>
                </a:lnTo>
                <a:lnTo>
                  <a:pt x="10746" y="5125"/>
                </a:lnTo>
                <a:lnTo>
                  <a:pt x="10724" y="5155"/>
                </a:lnTo>
                <a:lnTo>
                  <a:pt x="10700" y="5182"/>
                </a:lnTo>
                <a:lnTo>
                  <a:pt x="10674" y="5209"/>
                </a:lnTo>
                <a:lnTo>
                  <a:pt x="10659" y="5224"/>
                </a:lnTo>
                <a:lnTo>
                  <a:pt x="10643" y="5239"/>
                </a:lnTo>
                <a:lnTo>
                  <a:pt x="8198" y="7683"/>
                </a:lnTo>
                <a:lnTo>
                  <a:pt x="8169" y="7711"/>
                </a:lnTo>
                <a:lnTo>
                  <a:pt x="8139" y="7737"/>
                </a:lnTo>
                <a:lnTo>
                  <a:pt x="8108" y="7760"/>
                </a:lnTo>
                <a:lnTo>
                  <a:pt x="8076" y="7783"/>
                </a:lnTo>
                <a:lnTo>
                  <a:pt x="8044" y="7803"/>
                </a:lnTo>
                <a:lnTo>
                  <a:pt x="8010" y="7821"/>
                </a:lnTo>
                <a:lnTo>
                  <a:pt x="7976" y="7838"/>
                </a:lnTo>
                <a:lnTo>
                  <a:pt x="7941" y="7853"/>
                </a:lnTo>
                <a:lnTo>
                  <a:pt x="7906" y="7867"/>
                </a:lnTo>
                <a:lnTo>
                  <a:pt x="7870" y="7878"/>
                </a:lnTo>
                <a:lnTo>
                  <a:pt x="7834" y="7888"/>
                </a:lnTo>
                <a:lnTo>
                  <a:pt x="7797" y="7895"/>
                </a:lnTo>
                <a:lnTo>
                  <a:pt x="7760" y="7902"/>
                </a:lnTo>
                <a:lnTo>
                  <a:pt x="7724" y="7906"/>
                </a:lnTo>
                <a:lnTo>
                  <a:pt x="7686" y="7908"/>
                </a:lnTo>
                <a:lnTo>
                  <a:pt x="7649" y="7909"/>
                </a:lnTo>
                <a:lnTo>
                  <a:pt x="7611" y="7908"/>
                </a:lnTo>
                <a:lnTo>
                  <a:pt x="7574" y="7906"/>
                </a:lnTo>
                <a:lnTo>
                  <a:pt x="7537" y="7902"/>
                </a:lnTo>
                <a:lnTo>
                  <a:pt x="7500" y="7895"/>
                </a:lnTo>
                <a:lnTo>
                  <a:pt x="7463" y="7888"/>
                </a:lnTo>
                <a:lnTo>
                  <a:pt x="7428" y="7878"/>
                </a:lnTo>
                <a:lnTo>
                  <a:pt x="7391" y="7867"/>
                </a:lnTo>
                <a:lnTo>
                  <a:pt x="7357" y="7853"/>
                </a:lnTo>
                <a:lnTo>
                  <a:pt x="7321" y="7838"/>
                </a:lnTo>
                <a:lnTo>
                  <a:pt x="7287" y="7821"/>
                </a:lnTo>
                <a:lnTo>
                  <a:pt x="7254" y="7803"/>
                </a:lnTo>
                <a:lnTo>
                  <a:pt x="7222" y="7783"/>
                </a:lnTo>
                <a:lnTo>
                  <a:pt x="7190" y="7760"/>
                </a:lnTo>
                <a:lnTo>
                  <a:pt x="7158" y="7737"/>
                </a:lnTo>
                <a:lnTo>
                  <a:pt x="7128" y="7711"/>
                </a:lnTo>
                <a:lnTo>
                  <a:pt x="7100" y="7683"/>
                </a:lnTo>
                <a:lnTo>
                  <a:pt x="7073" y="7654"/>
                </a:lnTo>
                <a:lnTo>
                  <a:pt x="7047" y="7624"/>
                </a:lnTo>
                <a:lnTo>
                  <a:pt x="7023" y="7593"/>
                </a:lnTo>
                <a:lnTo>
                  <a:pt x="7000" y="7562"/>
                </a:lnTo>
                <a:lnTo>
                  <a:pt x="6980" y="7530"/>
                </a:lnTo>
                <a:lnTo>
                  <a:pt x="6961" y="7495"/>
                </a:lnTo>
                <a:lnTo>
                  <a:pt x="6945" y="7461"/>
                </a:lnTo>
                <a:lnTo>
                  <a:pt x="6929" y="7427"/>
                </a:lnTo>
                <a:lnTo>
                  <a:pt x="6916" y="7391"/>
                </a:lnTo>
                <a:lnTo>
                  <a:pt x="6905" y="7356"/>
                </a:lnTo>
                <a:lnTo>
                  <a:pt x="6895" y="7319"/>
                </a:lnTo>
                <a:lnTo>
                  <a:pt x="6887" y="7282"/>
                </a:lnTo>
                <a:lnTo>
                  <a:pt x="6881" y="7246"/>
                </a:lnTo>
                <a:lnTo>
                  <a:pt x="6876" y="7209"/>
                </a:lnTo>
                <a:lnTo>
                  <a:pt x="6874" y="7171"/>
                </a:lnTo>
                <a:lnTo>
                  <a:pt x="6873" y="7134"/>
                </a:lnTo>
                <a:lnTo>
                  <a:pt x="6874" y="7096"/>
                </a:lnTo>
                <a:lnTo>
                  <a:pt x="6876" y="7060"/>
                </a:lnTo>
                <a:lnTo>
                  <a:pt x="6881" y="7022"/>
                </a:lnTo>
                <a:lnTo>
                  <a:pt x="6887" y="6985"/>
                </a:lnTo>
                <a:lnTo>
                  <a:pt x="6895" y="6949"/>
                </a:lnTo>
                <a:lnTo>
                  <a:pt x="6905" y="6913"/>
                </a:lnTo>
                <a:lnTo>
                  <a:pt x="6916" y="6876"/>
                </a:lnTo>
                <a:lnTo>
                  <a:pt x="6929" y="6842"/>
                </a:lnTo>
                <a:lnTo>
                  <a:pt x="6945" y="6807"/>
                </a:lnTo>
                <a:lnTo>
                  <a:pt x="6961" y="6772"/>
                </a:lnTo>
                <a:lnTo>
                  <a:pt x="6980" y="6739"/>
                </a:lnTo>
                <a:lnTo>
                  <a:pt x="7000" y="6706"/>
                </a:lnTo>
                <a:lnTo>
                  <a:pt x="7023" y="6675"/>
                </a:lnTo>
                <a:lnTo>
                  <a:pt x="7047" y="6643"/>
                </a:lnTo>
                <a:lnTo>
                  <a:pt x="7073" y="6614"/>
                </a:lnTo>
                <a:lnTo>
                  <a:pt x="7100" y="6585"/>
                </a:lnTo>
                <a:lnTo>
                  <a:pt x="8249" y="5436"/>
                </a:lnTo>
                <a:lnTo>
                  <a:pt x="5371" y="5436"/>
                </a:lnTo>
                <a:lnTo>
                  <a:pt x="5353" y="5539"/>
                </a:lnTo>
                <a:lnTo>
                  <a:pt x="5332" y="5641"/>
                </a:lnTo>
                <a:lnTo>
                  <a:pt x="5309" y="5741"/>
                </a:lnTo>
                <a:lnTo>
                  <a:pt x="5283" y="5842"/>
                </a:lnTo>
                <a:lnTo>
                  <a:pt x="5256" y="5941"/>
                </a:lnTo>
                <a:lnTo>
                  <a:pt x="5226" y="6040"/>
                </a:lnTo>
                <a:lnTo>
                  <a:pt x="5196" y="6138"/>
                </a:lnTo>
                <a:lnTo>
                  <a:pt x="5161" y="6234"/>
                </a:lnTo>
                <a:lnTo>
                  <a:pt x="5126" y="6330"/>
                </a:lnTo>
                <a:lnTo>
                  <a:pt x="5088" y="6424"/>
                </a:lnTo>
                <a:lnTo>
                  <a:pt x="5049" y="6518"/>
                </a:lnTo>
                <a:lnTo>
                  <a:pt x="5006" y="6611"/>
                </a:lnTo>
                <a:lnTo>
                  <a:pt x="4962" y="6702"/>
                </a:lnTo>
                <a:lnTo>
                  <a:pt x="4917" y="6794"/>
                </a:lnTo>
                <a:lnTo>
                  <a:pt x="4870" y="6882"/>
                </a:lnTo>
                <a:lnTo>
                  <a:pt x="4820" y="6970"/>
                </a:lnTo>
                <a:lnTo>
                  <a:pt x="4769" y="7057"/>
                </a:lnTo>
                <a:lnTo>
                  <a:pt x="4716" y="7143"/>
                </a:lnTo>
                <a:lnTo>
                  <a:pt x="4662" y="7228"/>
                </a:lnTo>
                <a:lnTo>
                  <a:pt x="4605" y="7311"/>
                </a:lnTo>
                <a:lnTo>
                  <a:pt x="4547" y="7394"/>
                </a:lnTo>
                <a:lnTo>
                  <a:pt x="4487" y="7474"/>
                </a:lnTo>
                <a:lnTo>
                  <a:pt x="4425" y="7553"/>
                </a:lnTo>
                <a:lnTo>
                  <a:pt x="4361" y="7631"/>
                </a:lnTo>
                <a:lnTo>
                  <a:pt x="4296" y="7707"/>
                </a:lnTo>
                <a:lnTo>
                  <a:pt x="4230" y="7783"/>
                </a:lnTo>
                <a:lnTo>
                  <a:pt x="4161" y="7856"/>
                </a:lnTo>
                <a:lnTo>
                  <a:pt x="4091" y="7928"/>
                </a:lnTo>
                <a:lnTo>
                  <a:pt x="4020" y="7999"/>
                </a:lnTo>
                <a:lnTo>
                  <a:pt x="3948" y="8068"/>
                </a:lnTo>
                <a:lnTo>
                  <a:pt x="3874" y="8135"/>
                </a:lnTo>
                <a:lnTo>
                  <a:pt x="3798" y="8202"/>
                </a:lnTo>
                <a:lnTo>
                  <a:pt x="3721" y="8267"/>
                </a:lnTo>
                <a:lnTo>
                  <a:pt x="3643" y="8330"/>
                </a:lnTo>
                <a:lnTo>
                  <a:pt x="3562" y="8390"/>
                </a:lnTo>
                <a:lnTo>
                  <a:pt x="3482" y="8450"/>
                </a:lnTo>
                <a:lnTo>
                  <a:pt x="3399" y="8507"/>
                </a:lnTo>
                <a:lnTo>
                  <a:pt x="3316" y="8564"/>
                </a:lnTo>
                <a:lnTo>
                  <a:pt x="3231" y="8617"/>
                </a:lnTo>
                <a:lnTo>
                  <a:pt x="3144" y="8670"/>
                </a:lnTo>
                <a:lnTo>
                  <a:pt x="3057" y="8720"/>
                </a:lnTo>
                <a:lnTo>
                  <a:pt x="2968" y="8770"/>
                </a:lnTo>
                <a:lnTo>
                  <a:pt x="2878" y="8816"/>
                </a:lnTo>
                <a:lnTo>
                  <a:pt x="2788" y="8861"/>
                </a:lnTo>
                <a:lnTo>
                  <a:pt x="2696" y="8904"/>
                </a:lnTo>
                <a:lnTo>
                  <a:pt x="2602" y="8945"/>
                </a:lnTo>
                <a:lnTo>
                  <a:pt x="2509" y="8984"/>
                </a:lnTo>
                <a:lnTo>
                  <a:pt x="2414" y="9021"/>
                </a:lnTo>
                <a:lnTo>
                  <a:pt x="2317" y="9056"/>
                </a:lnTo>
                <a:lnTo>
                  <a:pt x="2220" y="9089"/>
                </a:lnTo>
                <a:lnTo>
                  <a:pt x="2123" y="9120"/>
                </a:lnTo>
                <a:lnTo>
                  <a:pt x="2024" y="9148"/>
                </a:lnTo>
                <a:lnTo>
                  <a:pt x="1924" y="9176"/>
                </a:lnTo>
                <a:lnTo>
                  <a:pt x="1824" y="9199"/>
                </a:lnTo>
                <a:lnTo>
                  <a:pt x="1722" y="9222"/>
                </a:lnTo>
                <a:lnTo>
                  <a:pt x="1620" y="9242"/>
                </a:lnTo>
                <a:lnTo>
                  <a:pt x="1517" y="9260"/>
                </a:lnTo>
                <a:lnTo>
                  <a:pt x="1413" y="9275"/>
                </a:lnTo>
                <a:lnTo>
                  <a:pt x="1309" y="9288"/>
                </a:lnTo>
                <a:lnTo>
                  <a:pt x="1203" y="9299"/>
                </a:lnTo>
                <a:lnTo>
                  <a:pt x="1098" y="9307"/>
                </a:lnTo>
                <a:lnTo>
                  <a:pt x="992" y="9314"/>
                </a:lnTo>
                <a:lnTo>
                  <a:pt x="884" y="9318"/>
                </a:lnTo>
                <a:lnTo>
                  <a:pt x="776" y="9319"/>
                </a:lnTo>
                <a:lnTo>
                  <a:pt x="737" y="9318"/>
                </a:lnTo>
                <a:lnTo>
                  <a:pt x="697" y="9314"/>
                </a:lnTo>
                <a:lnTo>
                  <a:pt x="658" y="9309"/>
                </a:lnTo>
                <a:lnTo>
                  <a:pt x="620" y="9302"/>
                </a:lnTo>
                <a:lnTo>
                  <a:pt x="582" y="9294"/>
                </a:lnTo>
                <a:lnTo>
                  <a:pt x="545" y="9283"/>
                </a:lnTo>
                <a:lnTo>
                  <a:pt x="510" y="9272"/>
                </a:lnTo>
                <a:lnTo>
                  <a:pt x="474" y="9257"/>
                </a:lnTo>
                <a:lnTo>
                  <a:pt x="440" y="9242"/>
                </a:lnTo>
                <a:lnTo>
                  <a:pt x="407" y="9225"/>
                </a:lnTo>
                <a:lnTo>
                  <a:pt x="374" y="9206"/>
                </a:lnTo>
                <a:lnTo>
                  <a:pt x="342" y="9186"/>
                </a:lnTo>
                <a:lnTo>
                  <a:pt x="312" y="9164"/>
                </a:lnTo>
                <a:lnTo>
                  <a:pt x="283" y="9141"/>
                </a:lnTo>
                <a:lnTo>
                  <a:pt x="254" y="9117"/>
                </a:lnTo>
                <a:lnTo>
                  <a:pt x="227" y="9092"/>
                </a:lnTo>
                <a:lnTo>
                  <a:pt x="202" y="9064"/>
                </a:lnTo>
                <a:lnTo>
                  <a:pt x="177" y="9036"/>
                </a:lnTo>
                <a:lnTo>
                  <a:pt x="154" y="9006"/>
                </a:lnTo>
                <a:lnTo>
                  <a:pt x="132" y="8976"/>
                </a:lnTo>
                <a:lnTo>
                  <a:pt x="112" y="8945"/>
                </a:lnTo>
                <a:lnTo>
                  <a:pt x="93" y="8912"/>
                </a:lnTo>
                <a:lnTo>
                  <a:pt x="77" y="8879"/>
                </a:lnTo>
                <a:lnTo>
                  <a:pt x="61" y="8844"/>
                </a:lnTo>
                <a:lnTo>
                  <a:pt x="47" y="8809"/>
                </a:lnTo>
                <a:lnTo>
                  <a:pt x="35" y="8773"/>
                </a:lnTo>
                <a:lnTo>
                  <a:pt x="25" y="8735"/>
                </a:lnTo>
                <a:lnTo>
                  <a:pt x="15" y="8699"/>
                </a:lnTo>
                <a:lnTo>
                  <a:pt x="9" y="8660"/>
                </a:lnTo>
                <a:lnTo>
                  <a:pt x="3" y="8622"/>
                </a:lnTo>
                <a:lnTo>
                  <a:pt x="1" y="8582"/>
                </a:lnTo>
                <a:lnTo>
                  <a:pt x="0" y="8543"/>
                </a:lnTo>
                <a:lnTo>
                  <a:pt x="1" y="8502"/>
                </a:lnTo>
                <a:lnTo>
                  <a:pt x="3" y="8462"/>
                </a:lnTo>
                <a:lnTo>
                  <a:pt x="9" y="8424"/>
                </a:lnTo>
                <a:lnTo>
                  <a:pt x="15" y="8385"/>
                </a:lnTo>
                <a:lnTo>
                  <a:pt x="25" y="8349"/>
                </a:lnTo>
                <a:lnTo>
                  <a:pt x="35" y="8311"/>
                </a:lnTo>
                <a:lnTo>
                  <a:pt x="47" y="8275"/>
                </a:lnTo>
                <a:lnTo>
                  <a:pt x="61" y="8240"/>
                </a:lnTo>
                <a:lnTo>
                  <a:pt x="77" y="8205"/>
                </a:lnTo>
                <a:lnTo>
                  <a:pt x="93" y="8172"/>
                </a:lnTo>
                <a:lnTo>
                  <a:pt x="112" y="8139"/>
                </a:lnTo>
                <a:lnTo>
                  <a:pt x="132" y="8108"/>
                </a:lnTo>
                <a:lnTo>
                  <a:pt x="154" y="8078"/>
                </a:lnTo>
                <a:lnTo>
                  <a:pt x="177" y="8048"/>
                </a:lnTo>
                <a:lnTo>
                  <a:pt x="202" y="8020"/>
                </a:lnTo>
                <a:lnTo>
                  <a:pt x="227" y="7993"/>
                </a:lnTo>
                <a:lnTo>
                  <a:pt x="254" y="7967"/>
                </a:lnTo>
                <a:lnTo>
                  <a:pt x="283" y="7943"/>
                </a:lnTo>
                <a:lnTo>
                  <a:pt x="312" y="7920"/>
                </a:lnTo>
                <a:lnTo>
                  <a:pt x="342" y="7898"/>
                </a:lnTo>
                <a:lnTo>
                  <a:pt x="374" y="7878"/>
                </a:lnTo>
                <a:lnTo>
                  <a:pt x="407" y="7860"/>
                </a:lnTo>
                <a:lnTo>
                  <a:pt x="440" y="7842"/>
                </a:lnTo>
                <a:lnTo>
                  <a:pt x="474" y="7827"/>
                </a:lnTo>
                <a:lnTo>
                  <a:pt x="510" y="7812"/>
                </a:lnTo>
                <a:lnTo>
                  <a:pt x="545" y="7801"/>
                </a:lnTo>
                <a:lnTo>
                  <a:pt x="582" y="7790"/>
                </a:lnTo>
                <a:lnTo>
                  <a:pt x="620" y="7782"/>
                </a:lnTo>
                <a:lnTo>
                  <a:pt x="658" y="7775"/>
                </a:lnTo>
                <a:lnTo>
                  <a:pt x="697" y="7770"/>
                </a:lnTo>
                <a:lnTo>
                  <a:pt x="737" y="7766"/>
                </a:lnTo>
                <a:lnTo>
                  <a:pt x="776" y="7765"/>
                </a:lnTo>
                <a:lnTo>
                  <a:pt x="857" y="7765"/>
                </a:lnTo>
                <a:lnTo>
                  <a:pt x="936" y="7762"/>
                </a:lnTo>
                <a:lnTo>
                  <a:pt x="1015" y="7757"/>
                </a:lnTo>
                <a:lnTo>
                  <a:pt x="1093" y="7750"/>
                </a:lnTo>
                <a:lnTo>
                  <a:pt x="1171" y="7740"/>
                </a:lnTo>
                <a:lnTo>
                  <a:pt x="1248" y="7730"/>
                </a:lnTo>
                <a:lnTo>
                  <a:pt x="1325" y="7717"/>
                </a:lnTo>
                <a:lnTo>
                  <a:pt x="1401" y="7702"/>
                </a:lnTo>
                <a:lnTo>
                  <a:pt x="1477" y="7686"/>
                </a:lnTo>
                <a:lnTo>
                  <a:pt x="1551" y="7668"/>
                </a:lnTo>
                <a:lnTo>
                  <a:pt x="1625" y="7648"/>
                </a:lnTo>
                <a:lnTo>
                  <a:pt x="1698" y="7625"/>
                </a:lnTo>
                <a:lnTo>
                  <a:pt x="1770" y="7602"/>
                </a:lnTo>
                <a:lnTo>
                  <a:pt x="1843" y="7577"/>
                </a:lnTo>
                <a:lnTo>
                  <a:pt x="1914" y="7550"/>
                </a:lnTo>
                <a:lnTo>
                  <a:pt x="1983" y="7520"/>
                </a:lnTo>
                <a:lnTo>
                  <a:pt x="2052" y="7491"/>
                </a:lnTo>
                <a:lnTo>
                  <a:pt x="2121" y="7459"/>
                </a:lnTo>
                <a:lnTo>
                  <a:pt x="2188" y="7424"/>
                </a:lnTo>
                <a:lnTo>
                  <a:pt x="2254" y="7390"/>
                </a:lnTo>
                <a:lnTo>
                  <a:pt x="2321" y="7353"/>
                </a:lnTo>
                <a:lnTo>
                  <a:pt x="2385" y="7314"/>
                </a:lnTo>
                <a:lnTo>
                  <a:pt x="2449" y="7275"/>
                </a:lnTo>
                <a:lnTo>
                  <a:pt x="2511" y="7234"/>
                </a:lnTo>
                <a:lnTo>
                  <a:pt x="2573" y="7191"/>
                </a:lnTo>
                <a:lnTo>
                  <a:pt x="2633" y="7147"/>
                </a:lnTo>
                <a:lnTo>
                  <a:pt x="2692" y="7101"/>
                </a:lnTo>
                <a:lnTo>
                  <a:pt x="2750" y="7054"/>
                </a:lnTo>
                <a:lnTo>
                  <a:pt x="2807" y="7007"/>
                </a:lnTo>
                <a:lnTo>
                  <a:pt x="2863" y="6957"/>
                </a:lnTo>
                <a:lnTo>
                  <a:pt x="2917" y="6906"/>
                </a:lnTo>
                <a:lnTo>
                  <a:pt x="2972" y="6854"/>
                </a:lnTo>
                <a:lnTo>
                  <a:pt x="3024" y="6801"/>
                </a:lnTo>
                <a:lnTo>
                  <a:pt x="3075" y="6746"/>
                </a:lnTo>
                <a:lnTo>
                  <a:pt x="3123" y="6689"/>
                </a:lnTo>
                <a:lnTo>
                  <a:pt x="3172" y="6633"/>
                </a:lnTo>
                <a:lnTo>
                  <a:pt x="3219" y="6575"/>
                </a:lnTo>
                <a:lnTo>
                  <a:pt x="3264" y="6515"/>
                </a:lnTo>
                <a:lnTo>
                  <a:pt x="3309" y="6455"/>
                </a:lnTo>
                <a:lnTo>
                  <a:pt x="3352" y="6394"/>
                </a:lnTo>
                <a:lnTo>
                  <a:pt x="3392" y="6331"/>
                </a:lnTo>
                <a:lnTo>
                  <a:pt x="3432" y="6268"/>
                </a:lnTo>
                <a:lnTo>
                  <a:pt x="3470" y="6203"/>
                </a:lnTo>
                <a:lnTo>
                  <a:pt x="3507" y="6138"/>
                </a:lnTo>
                <a:lnTo>
                  <a:pt x="3542" y="6070"/>
                </a:lnTo>
                <a:lnTo>
                  <a:pt x="3575" y="6003"/>
                </a:lnTo>
                <a:lnTo>
                  <a:pt x="3608" y="5936"/>
                </a:lnTo>
                <a:lnTo>
                  <a:pt x="3638" y="5866"/>
                </a:lnTo>
                <a:lnTo>
                  <a:pt x="3666" y="5796"/>
                </a:lnTo>
                <a:lnTo>
                  <a:pt x="3694" y="5725"/>
                </a:lnTo>
                <a:lnTo>
                  <a:pt x="3720" y="5654"/>
                </a:lnTo>
                <a:lnTo>
                  <a:pt x="3743" y="5581"/>
                </a:lnTo>
                <a:lnTo>
                  <a:pt x="3765" y="5507"/>
                </a:lnTo>
                <a:lnTo>
                  <a:pt x="3785" y="5434"/>
                </a:lnTo>
                <a:lnTo>
                  <a:pt x="3804" y="5359"/>
                </a:lnTo>
                <a:lnTo>
                  <a:pt x="3820" y="5283"/>
                </a:lnTo>
                <a:lnTo>
                  <a:pt x="3834" y="5208"/>
                </a:lnTo>
                <a:lnTo>
                  <a:pt x="3847" y="5131"/>
                </a:lnTo>
                <a:lnTo>
                  <a:pt x="3858" y="5054"/>
                </a:lnTo>
                <a:lnTo>
                  <a:pt x="3868" y="4976"/>
                </a:lnTo>
                <a:lnTo>
                  <a:pt x="3874" y="4898"/>
                </a:lnTo>
                <a:lnTo>
                  <a:pt x="3879" y="4818"/>
                </a:lnTo>
                <a:lnTo>
                  <a:pt x="3882" y="4739"/>
                </a:lnTo>
                <a:lnTo>
                  <a:pt x="3883" y="4659"/>
                </a:lnTo>
                <a:lnTo>
                  <a:pt x="3882" y="4579"/>
                </a:lnTo>
                <a:lnTo>
                  <a:pt x="3879" y="4500"/>
                </a:lnTo>
                <a:lnTo>
                  <a:pt x="3874" y="4421"/>
                </a:lnTo>
                <a:lnTo>
                  <a:pt x="3868" y="4343"/>
                </a:lnTo>
                <a:lnTo>
                  <a:pt x="3858" y="4265"/>
                </a:lnTo>
                <a:lnTo>
                  <a:pt x="3847" y="4188"/>
                </a:lnTo>
                <a:lnTo>
                  <a:pt x="3834" y="4111"/>
                </a:lnTo>
                <a:lnTo>
                  <a:pt x="3820" y="4035"/>
                </a:lnTo>
                <a:lnTo>
                  <a:pt x="3804" y="3959"/>
                </a:lnTo>
                <a:lnTo>
                  <a:pt x="3785" y="3885"/>
                </a:lnTo>
                <a:lnTo>
                  <a:pt x="3765" y="3811"/>
                </a:lnTo>
                <a:lnTo>
                  <a:pt x="3743" y="3738"/>
                </a:lnTo>
                <a:lnTo>
                  <a:pt x="3720" y="3665"/>
                </a:lnTo>
                <a:lnTo>
                  <a:pt x="3694" y="3594"/>
                </a:lnTo>
                <a:lnTo>
                  <a:pt x="3666" y="3523"/>
                </a:lnTo>
                <a:lnTo>
                  <a:pt x="3638" y="3453"/>
                </a:lnTo>
                <a:lnTo>
                  <a:pt x="3608" y="3383"/>
                </a:lnTo>
                <a:lnTo>
                  <a:pt x="3575" y="3316"/>
                </a:lnTo>
                <a:lnTo>
                  <a:pt x="3542" y="3248"/>
                </a:lnTo>
                <a:lnTo>
                  <a:pt x="3507" y="3181"/>
                </a:lnTo>
                <a:lnTo>
                  <a:pt x="3470" y="3116"/>
                </a:lnTo>
                <a:lnTo>
                  <a:pt x="3432" y="3052"/>
                </a:lnTo>
                <a:lnTo>
                  <a:pt x="3392" y="2988"/>
                </a:lnTo>
                <a:lnTo>
                  <a:pt x="3352" y="2925"/>
                </a:lnTo>
                <a:lnTo>
                  <a:pt x="3309" y="2863"/>
                </a:lnTo>
                <a:lnTo>
                  <a:pt x="3264" y="2803"/>
                </a:lnTo>
                <a:lnTo>
                  <a:pt x="3219" y="2744"/>
                </a:lnTo>
                <a:lnTo>
                  <a:pt x="3172" y="2686"/>
                </a:lnTo>
                <a:lnTo>
                  <a:pt x="3123" y="2629"/>
                </a:lnTo>
                <a:lnTo>
                  <a:pt x="3075" y="2572"/>
                </a:lnTo>
                <a:lnTo>
                  <a:pt x="3024" y="2518"/>
                </a:lnTo>
                <a:lnTo>
                  <a:pt x="2972" y="2465"/>
                </a:lnTo>
                <a:lnTo>
                  <a:pt x="2917" y="2413"/>
                </a:lnTo>
                <a:lnTo>
                  <a:pt x="2863" y="2362"/>
                </a:lnTo>
                <a:lnTo>
                  <a:pt x="2807" y="2312"/>
                </a:lnTo>
                <a:lnTo>
                  <a:pt x="2750" y="2265"/>
                </a:lnTo>
                <a:lnTo>
                  <a:pt x="2692" y="2217"/>
                </a:lnTo>
                <a:lnTo>
                  <a:pt x="2633" y="2171"/>
                </a:lnTo>
                <a:lnTo>
                  <a:pt x="2573" y="2127"/>
                </a:lnTo>
                <a:lnTo>
                  <a:pt x="2511" y="2085"/>
                </a:lnTo>
                <a:lnTo>
                  <a:pt x="2449" y="2043"/>
                </a:lnTo>
                <a:lnTo>
                  <a:pt x="2385" y="2004"/>
                </a:lnTo>
                <a:lnTo>
                  <a:pt x="2321" y="1965"/>
                </a:lnTo>
                <a:lnTo>
                  <a:pt x="2254" y="1929"/>
                </a:lnTo>
                <a:lnTo>
                  <a:pt x="2188" y="1894"/>
                </a:lnTo>
                <a:lnTo>
                  <a:pt x="2121" y="1860"/>
                </a:lnTo>
                <a:lnTo>
                  <a:pt x="2052" y="1828"/>
                </a:lnTo>
                <a:lnTo>
                  <a:pt x="1983" y="1798"/>
                </a:lnTo>
                <a:lnTo>
                  <a:pt x="1914" y="1769"/>
                </a:lnTo>
                <a:lnTo>
                  <a:pt x="1843" y="1742"/>
                </a:lnTo>
                <a:lnTo>
                  <a:pt x="1770" y="1717"/>
                </a:lnTo>
                <a:lnTo>
                  <a:pt x="1698" y="1693"/>
                </a:lnTo>
                <a:lnTo>
                  <a:pt x="1625" y="1672"/>
                </a:lnTo>
                <a:lnTo>
                  <a:pt x="1551" y="1652"/>
                </a:lnTo>
                <a:lnTo>
                  <a:pt x="1477" y="1633"/>
                </a:lnTo>
                <a:lnTo>
                  <a:pt x="1401" y="1616"/>
                </a:lnTo>
                <a:lnTo>
                  <a:pt x="1325" y="1602"/>
                </a:lnTo>
                <a:lnTo>
                  <a:pt x="1248" y="1589"/>
                </a:lnTo>
                <a:lnTo>
                  <a:pt x="1171" y="1578"/>
                </a:lnTo>
                <a:lnTo>
                  <a:pt x="1093" y="1569"/>
                </a:lnTo>
                <a:lnTo>
                  <a:pt x="1015" y="1562"/>
                </a:lnTo>
                <a:lnTo>
                  <a:pt x="936" y="1557"/>
                </a:lnTo>
                <a:lnTo>
                  <a:pt x="857" y="1553"/>
                </a:lnTo>
                <a:lnTo>
                  <a:pt x="776" y="1553"/>
                </a:lnTo>
                <a:lnTo>
                  <a:pt x="737" y="1552"/>
                </a:lnTo>
                <a:lnTo>
                  <a:pt x="697" y="1549"/>
                </a:lnTo>
                <a:lnTo>
                  <a:pt x="658" y="1544"/>
                </a:lnTo>
                <a:lnTo>
                  <a:pt x="620" y="1537"/>
                </a:lnTo>
                <a:lnTo>
                  <a:pt x="582" y="1529"/>
                </a:lnTo>
                <a:lnTo>
                  <a:pt x="545" y="1518"/>
                </a:lnTo>
                <a:lnTo>
                  <a:pt x="510" y="1506"/>
                </a:lnTo>
                <a:lnTo>
                  <a:pt x="474" y="1492"/>
                </a:lnTo>
                <a:lnTo>
                  <a:pt x="440" y="1477"/>
                </a:lnTo>
                <a:lnTo>
                  <a:pt x="407" y="1459"/>
                </a:lnTo>
                <a:lnTo>
                  <a:pt x="374" y="1441"/>
                </a:lnTo>
                <a:lnTo>
                  <a:pt x="342" y="1421"/>
                </a:lnTo>
                <a:lnTo>
                  <a:pt x="312" y="1398"/>
                </a:lnTo>
                <a:lnTo>
                  <a:pt x="283" y="1376"/>
                </a:lnTo>
                <a:lnTo>
                  <a:pt x="254" y="1351"/>
                </a:lnTo>
                <a:lnTo>
                  <a:pt x="227" y="1325"/>
                </a:lnTo>
                <a:lnTo>
                  <a:pt x="202" y="1299"/>
                </a:lnTo>
                <a:lnTo>
                  <a:pt x="177" y="1271"/>
                </a:lnTo>
                <a:lnTo>
                  <a:pt x="154" y="1241"/>
                </a:lnTo>
                <a:lnTo>
                  <a:pt x="132" y="1210"/>
                </a:lnTo>
                <a:lnTo>
                  <a:pt x="112" y="1179"/>
                </a:lnTo>
                <a:lnTo>
                  <a:pt x="93" y="1146"/>
                </a:lnTo>
                <a:lnTo>
                  <a:pt x="77" y="1113"/>
                </a:lnTo>
                <a:lnTo>
                  <a:pt x="61" y="1079"/>
                </a:lnTo>
                <a:lnTo>
                  <a:pt x="47" y="1043"/>
                </a:lnTo>
                <a:lnTo>
                  <a:pt x="35" y="1008"/>
                </a:lnTo>
                <a:lnTo>
                  <a:pt x="25" y="970"/>
                </a:lnTo>
                <a:lnTo>
                  <a:pt x="15" y="933"/>
                </a:lnTo>
                <a:lnTo>
                  <a:pt x="9" y="894"/>
                </a:lnTo>
                <a:lnTo>
                  <a:pt x="3" y="856"/>
                </a:lnTo>
                <a:lnTo>
                  <a:pt x="1" y="816"/>
                </a:lnTo>
                <a:lnTo>
                  <a:pt x="0" y="777"/>
                </a:lnTo>
                <a:lnTo>
                  <a:pt x="1" y="737"/>
                </a:lnTo>
                <a:lnTo>
                  <a:pt x="3" y="697"/>
                </a:lnTo>
                <a:lnTo>
                  <a:pt x="9" y="659"/>
                </a:lnTo>
                <a:lnTo>
                  <a:pt x="15" y="620"/>
                </a:lnTo>
                <a:lnTo>
                  <a:pt x="25" y="583"/>
                </a:lnTo>
                <a:lnTo>
                  <a:pt x="35" y="545"/>
                </a:lnTo>
                <a:lnTo>
                  <a:pt x="47" y="510"/>
                </a:lnTo>
                <a:lnTo>
                  <a:pt x="61" y="474"/>
                </a:lnTo>
                <a:lnTo>
                  <a:pt x="77" y="440"/>
                </a:lnTo>
                <a:lnTo>
                  <a:pt x="93" y="407"/>
                </a:lnTo>
                <a:lnTo>
                  <a:pt x="112" y="374"/>
                </a:lnTo>
                <a:lnTo>
                  <a:pt x="132" y="343"/>
                </a:lnTo>
                <a:lnTo>
                  <a:pt x="154" y="312"/>
                </a:lnTo>
                <a:lnTo>
                  <a:pt x="177" y="282"/>
                </a:lnTo>
                <a:lnTo>
                  <a:pt x="202" y="254"/>
                </a:lnTo>
                <a:lnTo>
                  <a:pt x="227" y="227"/>
                </a:lnTo>
                <a:lnTo>
                  <a:pt x="254" y="202"/>
                </a:lnTo>
                <a:lnTo>
                  <a:pt x="283" y="177"/>
                </a:lnTo>
                <a:lnTo>
                  <a:pt x="312" y="155"/>
                </a:lnTo>
                <a:lnTo>
                  <a:pt x="342" y="132"/>
                </a:lnTo>
                <a:lnTo>
                  <a:pt x="374" y="112"/>
                </a:lnTo>
                <a:lnTo>
                  <a:pt x="407" y="93"/>
                </a:lnTo>
                <a:lnTo>
                  <a:pt x="440" y="77"/>
                </a:lnTo>
                <a:lnTo>
                  <a:pt x="474" y="61"/>
                </a:lnTo>
                <a:lnTo>
                  <a:pt x="510" y="47"/>
                </a:lnTo>
                <a:lnTo>
                  <a:pt x="545" y="35"/>
                </a:lnTo>
                <a:lnTo>
                  <a:pt x="582" y="24"/>
                </a:lnTo>
                <a:lnTo>
                  <a:pt x="620" y="16"/>
                </a:lnTo>
                <a:lnTo>
                  <a:pt x="658" y="9"/>
                </a:lnTo>
                <a:lnTo>
                  <a:pt x="697" y="4"/>
                </a:lnTo>
                <a:lnTo>
                  <a:pt x="737" y="1"/>
                </a:lnTo>
                <a:lnTo>
                  <a:pt x="776" y="0"/>
                </a:lnTo>
                <a:close/>
              </a:path>
            </a:pathLst>
          </a:custGeom>
          <a:solidFill>
            <a:srgbClr val="FF0000"/>
          </a:solidFill>
          <a:ln w="19050">
            <a:solidFill>
              <a:schemeClr val="tx1"/>
            </a:solidFill>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a:endParaRPr>
          </a:p>
        </p:txBody>
      </p:sp>
      <p:sp>
        <p:nvSpPr>
          <p:cNvPr id="25" name="文字方塊 24"/>
          <p:cNvSpPr txBox="1"/>
          <p:nvPr/>
        </p:nvSpPr>
        <p:spPr>
          <a:xfrm>
            <a:off x="8976320" y="3769244"/>
            <a:ext cx="492443" cy="461665"/>
          </a:xfrm>
          <a:prstGeom prst="rect">
            <a:avLst/>
          </a:prstGeom>
          <a:noFill/>
        </p:spPr>
        <p:txBody>
          <a:bodyPr wrap="none" rtlCol="0">
            <a:spAutoFit/>
          </a:bodyPr>
          <a:lstStyle/>
          <a:p>
            <a:r>
              <a:rPr lang="zh-TW" altLang="en-US" sz="2400" dirty="0">
                <a:solidFill>
                  <a:srgbClr val="C00000"/>
                </a:solidFill>
                <a:cs typeface="Calibri" panose="020F0502020204030204" pitchFamily="34" charset="0"/>
              </a:rPr>
              <a:t>❸</a:t>
            </a:r>
            <a:endParaRPr lang="zh-TW" altLang="en-US" sz="2400" dirty="0">
              <a:solidFill>
                <a:srgbClr val="C00000"/>
              </a:solidFill>
            </a:endParaRPr>
          </a:p>
        </p:txBody>
      </p:sp>
      <p:sp>
        <p:nvSpPr>
          <p:cNvPr id="26" name="矩形 25"/>
          <p:cNvSpPr/>
          <p:nvPr/>
        </p:nvSpPr>
        <p:spPr>
          <a:xfrm>
            <a:off x="8279678" y="4140888"/>
            <a:ext cx="663154" cy="24153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8976320" y="4135396"/>
            <a:ext cx="780328" cy="24208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5475462" y="1851631"/>
            <a:ext cx="6531245" cy="1515800"/>
          </a:xfrm>
          <a:prstGeom prst="rect">
            <a:avLst/>
          </a:prstGeom>
          <a:solidFill>
            <a:schemeClr val="accent2">
              <a:lumMod val="20000"/>
              <a:lumOff val="80000"/>
            </a:schemeClr>
          </a:solidFill>
          <a:ln w="19050">
            <a:solidFill>
              <a:srgbClr val="C00000"/>
            </a:solidFill>
          </a:ln>
          <a:effectLst>
            <a:outerShdw blurRad="50800" dist="38100" dir="2700000" algn="tl" rotWithShape="0">
              <a:prstClr val="black">
                <a:alpha val="40000"/>
              </a:prstClr>
            </a:outerShdw>
          </a:effectLst>
        </p:spPr>
        <p:txBody>
          <a:bodyPr wrap="square">
            <a:spAutoFit/>
          </a:bodyPr>
          <a:lstStyle/>
          <a:p>
            <a:pPr algn="just" eaLnBrk="1" fontAlgn="auto" hangingPunct="1">
              <a:lnSpc>
                <a:spcPts val="2900"/>
              </a:lnSpc>
              <a:spcBef>
                <a:spcPts val="600"/>
              </a:spcBef>
              <a:spcAft>
                <a:spcPts val="600"/>
              </a:spcAft>
              <a:defRPr/>
            </a:pPr>
            <a:r>
              <a:rPr lang="zh-TW" altLang="en-US" sz="2500" b="1" dirty="0">
                <a:cs typeface="Calibri" panose="020F0502020204030204" pitchFamily="34" charset="0"/>
              </a:rPr>
              <a:t>❶ </a:t>
            </a:r>
            <a:r>
              <a:rPr lang="zh-TW" altLang="en-US" sz="2500" b="1" dirty="0">
                <a:latin typeface="微軟正黑體" panose="020B0604030504040204" pitchFamily="34" charset="-120"/>
                <a:ea typeface="微軟正黑體" panose="020B0604030504040204" pitchFamily="34" charset="-120"/>
                <a:cs typeface="Calibri" panose="020F0502020204030204" pitchFamily="34" charset="0"/>
              </a:rPr>
              <a:t>狀態搜尋</a:t>
            </a:r>
            <a:endParaRPr lang="en-US" altLang="zh-TW" sz="2500" b="1" dirty="0">
              <a:latin typeface="微軟正黑體" panose="020B0604030504040204" pitchFamily="34" charset="-120"/>
              <a:ea typeface="微軟正黑體" panose="020B0604030504040204" pitchFamily="34" charset="-120"/>
              <a:cs typeface="Calibri" panose="020F0502020204030204" pitchFamily="34" charset="0"/>
            </a:endParaRPr>
          </a:p>
          <a:p>
            <a:pPr algn="just" eaLnBrk="1" fontAlgn="auto" hangingPunct="1">
              <a:lnSpc>
                <a:spcPts val="2900"/>
              </a:lnSpc>
              <a:spcBef>
                <a:spcPts val="600"/>
              </a:spcBef>
              <a:spcAft>
                <a:spcPts val="600"/>
              </a:spcAft>
              <a:defRPr/>
            </a:pPr>
            <a:r>
              <a:rPr lang="en-US" altLang="zh-TW" sz="2500" b="1" dirty="0">
                <a:latin typeface="微軟正黑體" panose="020B0604030504040204" pitchFamily="34" charset="-120"/>
                <a:ea typeface="微軟正黑體" panose="020B0604030504040204" pitchFamily="34" charset="-120"/>
                <a:cs typeface="Calibri" panose="020F0502020204030204" pitchFamily="34" charset="0"/>
              </a:rPr>
              <a:t>❷</a:t>
            </a:r>
            <a:r>
              <a:rPr lang="zh-TW" altLang="en-US" sz="2500" b="1" dirty="0">
                <a:latin typeface="微軟正黑體" panose="020B0604030504040204" pitchFamily="34" charset="-120"/>
                <a:ea typeface="微軟正黑體" panose="020B0604030504040204" pitchFamily="34" charset="-120"/>
                <a:cs typeface="Calibri" panose="020F0502020204030204" pitchFamily="34" charset="0"/>
              </a:rPr>
              <a:t> 收件狀態：已收件</a:t>
            </a:r>
            <a:r>
              <a:rPr lang="en-US" altLang="zh-TW" sz="2500" b="1" dirty="0">
                <a:latin typeface="微軟正黑體" panose="020B0604030504040204" pitchFamily="34" charset="-120"/>
                <a:ea typeface="微軟正黑體" panose="020B0604030504040204" pitchFamily="34" charset="-120"/>
                <a:cs typeface="Calibri" panose="020F0502020204030204" pitchFamily="34" charset="0"/>
              </a:rPr>
              <a:t>/</a:t>
            </a:r>
            <a:r>
              <a:rPr lang="zh-TW" altLang="en-US" sz="2500" b="1" dirty="0">
                <a:latin typeface="微軟正黑體" panose="020B0604030504040204" pitchFamily="34" charset="-120"/>
                <a:ea typeface="微軟正黑體" panose="020B0604030504040204" pitchFamily="34" charset="-120"/>
                <a:cs typeface="Calibri" panose="020F0502020204030204" pitchFamily="34" charset="0"/>
              </a:rPr>
              <a:t>未收件</a:t>
            </a:r>
            <a:endParaRPr lang="en-US" altLang="zh-TW" sz="2500" b="1" dirty="0">
              <a:latin typeface="微軟正黑體" panose="020B0604030504040204" pitchFamily="34" charset="-120"/>
              <a:ea typeface="微軟正黑體" panose="020B0604030504040204" pitchFamily="34" charset="-120"/>
              <a:cs typeface="Calibri" panose="020F0502020204030204" pitchFamily="34" charset="0"/>
            </a:endParaRPr>
          </a:p>
          <a:p>
            <a:pPr algn="just" eaLnBrk="1" fontAlgn="auto" hangingPunct="1">
              <a:lnSpc>
                <a:spcPts val="2900"/>
              </a:lnSpc>
              <a:spcBef>
                <a:spcPts val="600"/>
              </a:spcBef>
              <a:spcAft>
                <a:spcPts val="600"/>
              </a:spcAft>
              <a:defRPr/>
            </a:pPr>
            <a:r>
              <a:rPr lang="zh-TW" altLang="zh-TW" sz="2500" b="1" dirty="0">
                <a:latin typeface="微軟正黑體" panose="020B0604030504040204" pitchFamily="34" charset="-120"/>
                <a:ea typeface="微軟正黑體" panose="020B0604030504040204" pitchFamily="34" charset="-120"/>
                <a:cs typeface="Calibri" panose="020F0502020204030204" pitchFamily="34" charset="0"/>
              </a:rPr>
              <a:t>❸</a:t>
            </a:r>
            <a:r>
              <a:rPr lang="zh-TW" altLang="en-US" sz="2500" b="1" dirty="0">
                <a:latin typeface="微軟正黑體" panose="020B0604030504040204" pitchFamily="34" charset="-120"/>
                <a:ea typeface="微軟正黑體" panose="020B0604030504040204" pitchFamily="34" charset="-120"/>
                <a:cs typeface="Calibri" panose="020F0502020204030204" pitchFamily="34" charset="0"/>
              </a:rPr>
              <a:t> 審查狀態：未審查</a:t>
            </a:r>
            <a:r>
              <a:rPr lang="en-US" altLang="zh-TW" sz="2500" b="1" dirty="0">
                <a:latin typeface="微軟正黑體" panose="020B0604030504040204" pitchFamily="34" charset="-120"/>
                <a:ea typeface="微軟正黑體" panose="020B0604030504040204" pitchFamily="34" charset="-120"/>
                <a:cs typeface="Calibri" panose="020F0502020204030204" pitchFamily="34" charset="0"/>
              </a:rPr>
              <a:t>/</a:t>
            </a:r>
            <a:r>
              <a:rPr lang="zh-TW" altLang="en-US" sz="2500" b="1" dirty="0">
                <a:latin typeface="微軟正黑體" panose="020B0604030504040204" pitchFamily="34" charset="-120"/>
                <a:ea typeface="微軟正黑體" panose="020B0604030504040204" pitchFamily="34" charset="-120"/>
                <a:cs typeface="Calibri" panose="020F0502020204030204" pitchFamily="34" charset="0"/>
              </a:rPr>
              <a:t>通過審查</a:t>
            </a:r>
            <a:r>
              <a:rPr lang="en-US" altLang="zh-TW" sz="2500" b="1" dirty="0">
                <a:latin typeface="微軟正黑體" panose="020B0604030504040204" pitchFamily="34" charset="-120"/>
                <a:ea typeface="微軟正黑體" panose="020B0604030504040204" pitchFamily="34" charset="-120"/>
                <a:cs typeface="Calibri" panose="020F0502020204030204" pitchFamily="34" charset="0"/>
              </a:rPr>
              <a:t>/</a:t>
            </a:r>
            <a:r>
              <a:rPr lang="zh-TW" altLang="en-US" sz="2500" b="1" dirty="0">
                <a:latin typeface="微軟正黑體" panose="020B0604030504040204" pitchFamily="34" charset="-120"/>
                <a:ea typeface="微軟正黑體" panose="020B0604030504040204" pitchFamily="34" charset="-120"/>
                <a:cs typeface="Calibri" panose="020F0502020204030204" pitchFamily="34" charset="0"/>
              </a:rPr>
              <a:t>未通過審查</a:t>
            </a:r>
            <a:endParaRPr lang="zh-TW" altLang="zh-TW" sz="2500" b="1" dirty="0">
              <a:latin typeface="微軟正黑體" panose="020B0604030504040204" pitchFamily="34" charset="-120"/>
              <a:ea typeface="微軟正黑體" panose="020B0604030504040204" pitchFamily="34" charset="-120"/>
            </a:endParaRPr>
          </a:p>
        </p:txBody>
      </p:sp>
      <p:sp>
        <p:nvSpPr>
          <p:cNvPr id="9" name="圓角矩形圖說文字 8"/>
          <p:cNvSpPr/>
          <p:nvPr/>
        </p:nvSpPr>
        <p:spPr>
          <a:xfrm>
            <a:off x="623392" y="1091438"/>
            <a:ext cx="4392488" cy="1195909"/>
          </a:xfrm>
          <a:prstGeom prst="wedgeRoundRectCallout">
            <a:avLst>
              <a:gd name="adj1" fmla="val -21711"/>
              <a:gd name="adj2" fmla="val 75087"/>
              <a:gd name="adj3" fmla="val 16667"/>
            </a:avLst>
          </a:prstGeom>
          <a:solidFill>
            <a:schemeClr val="accent4">
              <a:lumMod val="20000"/>
              <a:lumOff val="80000"/>
            </a:schemeClr>
          </a:solidFill>
          <a:ln w="28575">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sz="2200" b="1" dirty="0">
                <a:solidFill>
                  <a:srgbClr val="002060"/>
                </a:solidFill>
                <a:latin typeface="微軟正黑體" panose="020B0604030504040204" pitchFamily="34" charset="-120"/>
                <a:ea typeface="微軟正黑體" panose="020B0604030504040204" pitchFamily="34" charset="-120"/>
              </a:rPr>
              <a:t>注意：</a:t>
            </a:r>
            <a:endParaRPr lang="en-US" altLang="zh-TW" sz="2200" b="1" dirty="0">
              <a:solidFill>
                <a:srgbClr val="002060"/>
              </a:solidFill>
              <a:latin typeface="微軟正黑體" panose="020B0604030504040204" pitchFamily="34" charset="-120"/>
              <a:ea typeface="微軟正黑體" panose="020B0604030504040204" pitchFamily="34" charset="-120"/>
            </a:endParaRPr>
          </a:p>
          <a:p>
            <a:pPr algn="just"/>
            <a:r>
              <a:rPr lang="zh-TW" altLang="en-US" sz="2200" b="1" dirty="0">
                <a:solidFill>
                  <a:srgbClr val="002060"/>
                </a:solidFill>
                <a:latin typeface="微軟正黑體" panose="020B0604030504040204" pitchFamily="34" charset="-120"/>
                <a:ea typeface="微軟正黑體" panose="020B0604030504040204" pitchFamily="34" charset="-120"/>
              </a:rPr>
              <a:t>收件及審查狀態於</a:t>
            </a:r>
            <a:r>
              <a:rPr lang="en-US" altLang="zh-TW" sz="2200" b="1" dirty="0">
                <a:solidFill>
                  <a:srgbClr val="002060"/>
                </a:solidFill>
                <a:latin typeface="微軟正黑體" panose="020B0604030504040204" pitchFamily="34" charset="-120"/>
                <a:ea typeface="微軟正黑體" panose="020B0604030504040204" pitchFamily="34" charset="-120"/>
              </a:rPr>
              <a:t>115</a:t>
            </a:r>
            <a:r>
              <a:rPr lang="zh-TW" altLang="en-US" sz="2200" b="1" dirty="0">
                <a:solidFill>
                  <a:srgbClr val="002060"/>
                </a:solidFill>
                <a:latin typeface="微軟正黑體" panose="020B0604030504040204" pitchFamily="34" charset="-120"/>
                <a:ea typeface="微軟正黑體" panose="020B0604030504040204" pitchFamily="34" charset="-120"/>
              </a:rPr>
              <a:t>年</a:t>
            </a:r>
            <a:r>
              <a:rPr lang="en-US" altLang="zh-TW" sz="2200" b="1" dirty="0">
                <a:solidFill>
                  <a:srgbClr val="002060"/>
                </a:solidFill>
                <a:latin typeface="微軟正黑體" panose="020B0604030504040204" pitchFamily="34" charset="-120"/>
                <a:ea typeface="微軟正黑體" panose="020B0604030504040204" pitchFamily="34" charset="-120"/>
              </a:rPr>
              <a:t>6</a:t>
            </a:r>
            <a:r>
              <a:rPr lang="zh-TW" altLang="en-US" sz="2200" b="1" dirty="0">
                <a:solidFill>
                  <a:srgbClr val="002060"/>
                </a:solidFill>
                <a:latin typeface="微軟正黑體" panose="020B0604030504040204" pitchFamily="34" charset="-120"/>
                <a:ea typeface="微軟正黑體" panose="020B0604030504040204" pitchFamily="34" charset="-120"/>
              </a:rPr>
              <a:t>月</a:t>
            </a:r>
            <a:r>
              <a:rPr lang="en-US" altLang="zh-TW" sz="2200" b="1" dirty="0">
                <a:solidFill>
                  <a:srgbClr val="002060"/>
                </a:solidFill>
                <a:latin typeface="微軟正黑體" panose="020B0604030504040204" pitchFamily="34" charset="-120"/>
                <a:ea typeface="微軟正黑體" panose="020B0604030504040204" pitchFamily="34" charset="-120"/>
              </a:rPr>
              <a:t>25</a:t>
            </a:r>
            <a:r>
              <a:rPr lang="zh-TW" altLang="en-US" sz="2200" b="1" dirty="0">
                <a:solidFill>
                  <a:srgbClr val="002060"/>
                </a:solidFill>
                <a:latin typeface="微軟正黑體" panose="020B0604030504040204" pitchFamily="34" charset="-120"/>
                <a:ea typeface="微軟正黑體" panose="020B0604030504040204" pitchFamily="34" charset="-120"/>
              </a:rPr>
              <a:t>日</a:t>
            </a:r>
            <a:r>
              <a:rPr lang="en-US" altLang="zh-TW" sz="2200" b="1" dirty="0">
                <a:solidFill>
                  <a:srgbClr val="002060"/>
                </a:solidFill>
                <a:latin typeface="微軟正黑體" panose="020B0604030504040204" pitchFamily="34" charset="-120"/>
                <a:ea typeface="微軟正黑體" panose="020B0604030504040204" pitchFamily="34" charset="-120"/>
              </a:rPr>
              <a:t>(</a:t>
            </a:r>
            <a:r>
              <a:rPr lang="zh-TW" altLang="en-US" sz="2200" b="1" dirty="0">
                <a:solidFill>
                  <a:srgbClr val="002060"/>
                </a:solidFill>
                <a:latin typeface="微軟正黑體" panose="020B0604030504040204" pitchFamily="34" charset="-120"/>
                <a:ea typeface="微軟正黑體" panose="020B0604030504040204" pitchFamily="34" charset="-120"/>
              </a:rPr>
              <a:t>星期四</a:t>
            </a:r>
            <a:r>
              <a:rPr lang="en-US" altLang="zh-TW" sz="2200" b="1" dirty="0">
                <a:solidFill>
                  <a:srgbClr val="002060"/>
                </a:solidFill>
                <a:latin typeface="微軟正黑體" panose="020B0604030504040204" pitchFamily="34" charset="-120"/>
                <a:ea typeface="微軟正黑體" panose="020B0604030504040204" pitchFamily="34" charset="-120"/>
              </a:rPr>
              <a:t>)10</a:t>
            </a:r>
            <a:r>
              <a:rPr lang="zh-TW" altLang="en-US" sz="2200" b="1" dirty="0">
                <a:solidFill>
                  <a:srgbClr val="002060"/>
                </a:solidFill>
                <a:latin typeface="微軟正黑體" panose="020B0604030504040204" pitchFamily="34" charset="-120"/>
                <a:ea typeface="微軟正黑體" panose="020B0604030504040204" pitchFamily="34" charset="-120"/>
              </a:rPr>
              <a:t>：</a:t>
            </a:r>
            <a:r>
              <a:rPr lang="en-US" altLang="zh-TW" sz="2200" b="1" dirty="0">
                <a:solidFill>
                  <a:srgbClr val="002060"/>
                </a:solidFill>
                <a:latin typeface="微軟正黑體" panose="020B0604030504040204" pitchFamily="34" charset="-120"/>
                <a:ea typeface="微軟正黑體" panose="020B0604030504040204" pitchFamily="34" charset="-120"/>
              </a:rPr>
              <a:t>00</a:t>
            </a:r>
            <a:r>
              <a:rPr lang="zh-TW" altLang="en-US" sz="2200" b="1" dirty="0">
                <a:solidFill>
                  <a:srgbClr val="002060"/>
                </a:solidFill>
                <a:latin typeface="微軟正黑體" panose="020B0604030504040204" pitchFamily="34" charset="-120"/>
                <a:ea typeface="微軟正黑體" panose="020B0604030504040204" pitchFamily="34" charset="-120"/>
              </a:rPr>
              <a:t>起，開放查詢</a:t>
            </a:r>
          </a:p>
        </p:txBody>
      </p:sp>
      <p:sp>
        <p:nvSpPr>
          <p:cNvPr id="22" name="投影片編號版面配置區 8">
            <a:extLst>
              <a:ext uri="{FF2B5EF4-FFF2-40B4-BE49-F238E27FC236}">
                <a16:creationId xmlns:a16="http://schemas.microsoft.com/office/drawing/2014/main" id="{4481ABC3-EDCA-EAB8-0F70-81ACD44E5F10}"/>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59</a:t>
            </a:fld>
            <a:endParaRPr lang="zh-TW" altLang="en-US" sz="2600" b="1" u="sng" dirty="0"/>
          </a:p>
        </p:txBody>
      </p:sp>
    </p:spTree>
    <p:extLst>
      <p:ext uri="{BB962C8B-B14F-4D97-AF65-F5344CB8AC3E}">
        <p14:creationId xmlns:p14="http://schemas.microsoft.com/office/powerpoint/2010/main" val="2087650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ChangeArrowheads="1"/>
          </p:cNvSpPr>
          <p:nvPr/>
        </p:nvSpPr>
        <p:spPr bwMode="auto">
          <a:xfrm>
            <a:off x="1343025" y="1023938"/>
            <a:ext cx="10782300" cy="281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lnSpc>
                <a:spcPct val="90000"/>
              </a:lnSpc>
              <a:spcBef>
                <a:spcPts val="750"/>
              </a:spcBef>
              <a:defRPr/>
            </a:pPr>
            <a:r>
              <a:rPr lang="zh-TW" altLang="en-US" sz="2800" b="1" dirty="0">
                <a:solidFill>
                  <a:srgbClr val="0070C0"/>
                </a:solidFill>
                <a:latin typeface="微軟正黑體" panose="020B0604030504040204" pitchFamily="34" charset="-120"/>
                <a:ea typeface="微軟正黑體" panose="020B0604030504040204" pitchFamily="34" charset="-120"/>
              </a:rPr>
              <a:t>二、 密碼設定</a:t>
            </a:r>
            <a:endParaRPr lang="en-US" altLang="zh-TW" sz="2800" b="1" dirty="0">
              <a:solidFill>
                <a:srgbClr val="0070C0"/>
              </a:solidFill>
              <a:latin typeface="微軟正黑體" panose="020B0604030504040204" pitchFamily="34" charset="-120"/>
              <a:ea typeface="微軟正黑體" panose="020B0604030504040204" pitchFamily="34" charset="-120"/>
            </a:endParaRPr>
          </a:p>
          <a:p>
            <a:pPr marL="514350" indent="-514350" defTabSz="685800" eaLnBrk="1" hangingPunct="1">
              <a:lnSpc>
                <a:spcPct val="90000"/>
              </a:lnSpc>
              <a:spcBef>
                <a:spcPts val="750"/>
              </a:spcBef>
              <a:buFont typeface="+mj-lt"/>
              <a:buAutoNum type="arabicPeriod"/>
              <a:defRPr/>
            </a:pPr>
            <a:r>
              <a:rPr lang="zh-TW" altLang="en-US" sz="2800" b="1" dirty="0">
                <a:latin typeface="微軟正黑體" panose="020B0604030504040204" pitchFamily="34" charset="-120"/>
                <a:ea typeface="微軟正黑體" panose="020B0604030504040204" pitchFamily="34" charset="-120"/>
              </a:rPr>
              <a:t>為了</a:t>
            </a:r>
            <a:r>
              <a:rPr lang="zh-TW" altLang="en-US" sz="2800" b="1" u="sng" dirty="0">
                <a:latin typeface="微軟正黑體" panose="020B0604030504040204" pitchFamily="34" charset="-120"/>
                <a:ea typeface="微軟正黑體" panose="020B0604030504040204" pitchFamily="34" charset="-120"/>
              </a:rPr>
              <a:t>保障系統操作時的個資安全</a:t>
            </a:r>
            <a:r>
              <a:rPr lang="zh-TW" altLang="en-US" sz="2800" b="1" dirty="0">
                <a:latin typeface="微軟正黑體" panose="020B0604030504040204" pitchFamily="34" charset="-120"/>
                <a:ea typeface="微軟正黑體" panose="020B0604030504040204" pitchFamily="34" charset="-120"/>
              </a:rPr>
              <a:t>，首次操作時請</a:t>
            </a:r>
            <a:r>
              <a:rPr lang="zh-TW" altLang="en-US" sz="2800" b="1" dirty="0">
                <a:solidFill>
                  <a:schemeClr val="bg1"/>
                </a:solidFill>
                <a:effectLst>
                  <a:glow rad="101600">
                    <a:srgbClr val="FF0000"/>
                  </a:glow>
                </a:effectLst>
                <a:latin typeface="微軟正黑體" panose="020B0604030504040204" pitchFamily="34" charset="-120"/>
                <a:ea typeface="微軟正黑體" panose="020B0604030504040204" pitchFamily="34" charset="-120"/>
              </a:rPr>
              <a:t>立即變更密碼</a:t>
            </a:r>
            <a:r>
              <a:rPr lang="zh-TW" altLang="en-US" sz="2800" b="1" dirty="0">
                <a:latin typeface="微軟正黑體" panose="020B0604030504040204" pitchFamily="34" charset="-120"/>
                <a:ea typeface="微軟正黑體" panose="020B0604030504040204" pitchFamily="34" charset="-120"/>
              </a:rPr>
              <a:t>。</a:t>
            </a:r>
            <a:endParaRPr lang="en-US" altLang="zh-TW" sz="2800" b="1" dirty="0">
              <a:latin typeface="微軟正黑體" panose="020B0604030504040204" pitchFamily="34" charset="-120"/>
              <a:ea typeface="微軟正黑體" panose="020B0604030504040204" pitchFamily="34" charset="-120"/>
            </a:endParaRPr>
          </a:p>
          <a:p>
            <a:pPr marL="514350" indent="-514350" defTabSz="685800" eaLnBrk="1" hangingPunct="1">
              <a:lnSpc>
                <a:spcPct val="90000"/>
              </a:lnSpc>
              <a:spcBef>
                <a:spcPts val="750"/>
              </a:spcBef>
              <a:buFont typeface="+mj-lt"/>
              <a:buAutoNum type="arabicPeriod"/>
              <a:defRPr/>
            </a:pPr>
            <a:r>
              <a:rPr lang="zh-TW" altLang="en-US" sz="2800" b="1" dirty="0">
                <a:latin typeface="微軟正黑體" panose="020B0604030504040204" pitchFamily="34" charset="-120"/>
                <a:ea typeface="微軟正黑體" panose="020B0604030504040204" pitchFamily="34" charset="-120"/>
              </a:rPr>
              <a:t>變更密碼後，系統將自動登出，請以「新設密碼」再次登入。</a:t>
            </a:r>
            <a:endParaRPr lang="en-US" altLang="zh-TW" sz="2800" b="1" dirty="0">
              <a:latin typeface="微軟正黑體" panose="020B0604030504040204" pitchFamily="34" charset="-120"/>
              <a:ea typeface="微軟正黑體" panose="020B0604030504040204" pitchFamily="34" charset="-120"/>
            </a:endParaRPr>
          </a:p>
          <a:p>
            <a:pPr marL="514350" indent="-514350" defTabSz="685800" eaLnBrk="1" hangingPunct="1">
              <a:lnSpc>
                <a:spcPct val="90000"/>
              </a:lnSpc>
              <a:spcBef>
                <a:spcPts val="750"/>
              </a:spcBef>
              <a:buFont typeface="+mj-lt"/>
              <a:buAutoNum type="arabicPeriod"/>
              <a:defRPr/>
            </a:pPr>
            <a:r>
              <a:rPr lang="zh-TW" altLang="en-US" sz="2800" b="1" dirty="0">
                <a:latin typeface="微軟正黑體" panose="020B0604030504040204" pitchFamily="34" charset="-120"/>
                <a:ea typeface="微軟正黑體" panose="020B0604030504040204" pitchFamily="34" charset="-120"/>
              </a:rPr>
              <a:t>系統自動登出需等待 </a:t>
            </a:r>
            <a:r>
              <a:rPr lang="en-US" altLang="zh-TW" sz="2800" b="1" dirty="0">
                <a:latin typeface="微軟正黑體" panose="020B0604030504040204" pitchFamily="34" charset="-120"/>
                <a:ea typeface="微軟正黑體" panose="020B0604030504040204" pitchFamily="34" charset="-120"/>
              </a:rPr>
              <a:t>5 </a:t>
            </a:r>
            <a:r>
              <a:rPr lang="zh-TW" altLang="en-US" sz="2800" b="1" dirty="0">
                <a:latin typeface="微軟正黑體" panose="020B0604030504040204" pitchFamily="34" charset="-120"/>
                <a:ea typeface="微軟正黑體" panose="020B0604030504040204" pitchFamily="34" charset="-120"/>
              </a:rPr>
              <a:t>秒，將自動導至登入系統頁面。</a:t>
            </a:r>
            <a:endParaRPr lang="en-US" altLang="zh-TW" sz="2800" b="1" dirty="0">
              <a:latin typeface="微軟正黑體" panose="020B0604030504040204" pitchFamily="34" charset="-120"/>
              <a:ea typeface="微軟正黑體" panose="020B0604030504040204" pitchFamily="34" charset="-120"/>
            </a:endParaRPr>
          </a:p>
          <a:p>
            <a:pPr>
              <a:defRPr/>
            </a:pPr>
            <a:endParaRPr lang="zh-TW" altLang="en-US" sz="2800" dirty="0"/>
          </a:p>
          <a:p>
            <a:pPr>
              <a:defRPr/>
            </a:pPr>
            <a:endParaRPr lang="zh-TW" altLang="en-US" sz="2800" dirty="0"/>
          </a:p>
        </p:txBody>
      </p:sp>
      <p:sp>
        <p:nvSpPr>
          <p:cNvPr id="9220" name="標題 1"/>
          <p:cNvSpPr txBox="1">
            <a:spLocks/>
          </p:cNvSpPr>
          <p:nvPr/>
        </p:nvSpPr>
        <p:spPr bwMode="auto">
          <a:xfrm>
            <a:off x="571500" y="190500"/>
            <a:ext cx="77724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zh-TW" sz="3600" b="1">
                <a:solidFill>
                  <a:srgbClr val="002060"/>
                </a:solidFill>
                <a:latin typeface="微軟正黑體" panose="020B0604030504040204" pitchFamily="34" charset="-120"/>
                <a:ea typeface="微軟正黑體" panose="020B0604030504040204" pitchFamily="34" charset="-120"/>
              </a:rPr>
              <a:t>(</a:t>
            </a:r>
            <a:r>
              <a:rPr lang="zh-TW" altLang="en-US" sz="3600" b="1">
                <a:solidFill>
                  <a:srgbClr val="002060"/>
                </a:solidFill>
                <a:latin typeface="微軟正黑體" panose="020B0604030504040204" pitchFamily="34" charset="-120"/>
                <a:ea typeface="微軟正黑體" panose="020B0604030504040204" pitchFamily="34" charset="-120"/>
              </a:rPr>
              <a:t>貳</a:t>
            </a:r>
            <a:r>
              <a:rPr lang="en-US" altLang="zh-TW" sz="3600" b="1">
                <a:solidFill>
                  <a:srgbClr val="002060"/>
                </a:solidFill>
                <a:latin typeface="微軟正黑體" panose="020B0604030504040204" pitchFamily="34" charset="-120"/>
                <a:ea typeface="微軟正黑體" panose="020B0604030504040204" pitchFamily="34" charset="-120"/>
              </a:rPr>
              <a:t>)</a:t>
            </a:r>
            <a:r>
              <a:rPr lang="zh-TW" altLang="en-US" sz="3600" b="1">
                <a:solidFill>
                  <a:srgbClr val="002060"/>
                </a:solidFill>
                <a:latin typeface="微軟正黑體" panose="020B0604030504040204" pitchFamily="34" charset="-120"/>
                <a:ea typeface="微軟正黑體" panose="020B0604030504040204" pitchFamily="34" charset="-120"/>
              </a:rPr>
              <a:t>、報名國中資料設定 </a:t>
            </a:r>
            <a:r>
              <a:rPr lang="en-US" altLang="zh-TW" sz="3600" b="1">
                <a:solidFill>
                  <a:srgbClr val="002060"/>
                </a:solidFill>
                <a:latin typeface="微軟正黑體" panose="020B0604030504040204" pitchFamily="34" charset="-120"/>
                <a:ea typeface="微軟正黑體" panose="020B0604030504040204" pitchFamily="34" charset="-120"/>
              </a:rPr>
              <a:t>2/2</a:t>
            </a:r>
            <a:endParaRPr lang="zh-TW" altLang="en-US" sz="3600" b="1">
              <a:solidFill>
                <a:srgbClr val="002060"/>
              </a:solidFill>
              <a:latin typeface="微軟正黑體" panose="020B0604030504040204" pitchFamily="34" charset="-120"/>
              <a:ea typeface="微軟正黑體" panose="020B0604030504040204" pitchFamily="34" charset="-120"/>
            </a:endParaRPr>
          </a:p>
        </p:txBody>
      </p:sp>
      <p:grpSp>
        <p:nvGrpSpPr>
          <p:cNvPr id="9225" name="组合 67"/>
          <p:cNvGrpSpPr>
            <a:grpSpLocks/>
          </p:cNvGrpSpPr>
          <p:nvPr/>
        </p:nvGrpSpPr>
        <p:grpSpPr bwMode="auto">
          <a:xfrm>
            <a:off x="10917238" y="173038"/>
            <a:ext cx="1016000" cy="1052512"/>
            <a:chOff x="3260725" y="3914776"/>
            <a:chExt cx="1011237" cy="1016000"/>
          </a:xfrm>
        </p:grpSpPr>
        <p:sp>
          <p:nvSpPr>
            <p:cNvPr id="11" name="Oval 67"/>
            <p:cNvSpPr>
              <a:spLocks noChangeArrowheads="1"/>
            </p:cNvSpPr>
            <p:nvPr/>
          </p:nvSpPr>
          <p:spPr bwMode="auto">
            <a:xfrm>
              <a:off x="3259144" y="3914776"/>
              <a:ext cx="1012818" cy="1016000"/>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2" name="Freeform 68"/>
            <p:cNvSpPr>
              <a:spLocks noEditPoints="1"/>
            </p:cNvSpPr>
            <p:nvPr/>
          </p:nvSpPr>
          <p:spPr bwMode="auto">
            <a:xfrm>
              <a:off x="3284425" y="4049630"/>
              <a:ext cx="962256" cy="881146"/>
            </a:xfrm>
            <a:custGeom>
              <a:avLst/>
              <a:gdLst>
                <a:gd name="T0" fmla="*/ 529 w 529"/>
                <a:gd name="T1" fmla="*/ 118 h 484"/>
                <a:gd name="T2" fmla="*/ 466 w 529"/>
                <a:gd name="T3" fmla="*/ 12 h 484"/>
                <a:gd name="T4" fmla="*/ 76 w 529"/>
                <a:gd name="T5" fmla="*/ 0 h 484"/>
                <a:gd name="T6" fmla="*/ 49 w 529"/>
                <a:gd name="T7" fmla="*/ 28 h 484"/>
                <a:gd name="T8" fmla="*/ 50 w 529"/>
                <a:gd name="T9" fmla="*/ 34 h 484"/>
                <a:gd name="T10" fmla="*/ 36 w 529"/>
                <a:gd name="T11" fmla="*/ 48 h 484"/>
                <a:gd name="T12" fmla="*/ 34 w 529"/>
                <a:gd name="T13" fmla="*/ 48 h 484"/>
                <a:gd name="T14" fmla="*/ 6 w 529"/>
                <a:gd name="T15" fmla="*/ 100 h 484"/>
                <a:gd name="T16" fmla="*/ 0 w 529"/>
                <a:gd name="T17" fmla="*/ 294 h 484"/>
                <a:gd name="T18" fmla="*/ 26 w 529"/>
                <a:gd name="T19" fmla="*/ 350 h 484"/>
                <a:gd name="T20" fmla="*/ 30 w 529"/>
                <a:gd name="T21" fmla="*/ 349 h 484"/>
                <a:gd name="T22" fmla="*/ 44 w 529"/>
                <a:gd name="T23" fmla="*/ 364 h 484"/>
                <a:gd name="T24" fmla="*/ 41 w 529"/>
                <a:gd name="T25" fmla="*/ 372 h 484"/>
                <a:gd name="T26" fmla="*/ 265 w 529"/>
                <a:gd name="T27" fmla="*/ 484 h 484"/>
                <a:gd name="T28" fmla="*/ 523 w 529"/>
                <a:gd name="T29" fmla="*/ 308 h 484"/>
                <a:gd name="T30" fmla="*/ 529 w 529"/>
                <a:gd name="T31" fmla="*/ 118 h 484"/>
                <a:gd name="T32" fmla="*/ 30 w 529"/>
                <a:gd name="T33" fmla="*/ 340 h 484"/>
                <a:gd name="T34" fmla="*/ 17 w 529"/>
                <a:gd name="T35" fmla="*/ 325 h 484"/>
                <a:gd name="T36" fmla="*/ 31 w 529"/>
                <a:gd name="T37" fmla="*/ 312 h 484"/>
                <a:gd name="T38" fmla="*/ 44 w 529"/>
                <a:gd name="T39" fmla="*/ 326 h 484"/>
                <a:gd name="T40" fmla="*/ 30 w 529"/>
                <a:gd name="T41" fmla="*/ 340 h 484"/>
                <a:gd name="T42" fmla="*/ 31 w 529"/>
                <a:gd name="T43" fmla="*/ 298 h 484"/>
                <a:gd name="T44" fmla="*/ 18 w 529"/>
                <a:gd name="T45" fmla="*/ 284 h 484"/>
                <a:gd name="T46" fmla="*/ 32 w 529"/>
                <a:gd name="T47" fmla="*/ 270 h 484"/>
                <a:gd name="T48" fmla="*/ 45 w 529"/>
                <a:gd name="T49" fmla="*/ 285 h 484"/>
                <a:gd name="T50" fmla="*/ 31 w 529"/>
                <a:gd name="T51" fmla="*/ 298 h 484"/>
                <a:gd name="T52" fmla="*/ 17 w 529"/>
                <a:gd name="T53" fmla="*/ 246 h 484"/>
                <a:gd name="T54" fmla="*/ 31 w 529"/>
                <a:gd name="T55" fmla="*/ 232 h 484"/>
                <a:gd name="T56" fmla="*/ 45 w 529"/>
                <a:gd name="T57" fmla="*/ 246 h 484"/>
                <a:gd name="T58" fmla="*/ 31 w 529"/>
                <a:gd name="T59" fmla="*/ 260 h 484"/>
                <a:gd name="T60" fmla="*/ 17 w 529"/>
                <a:gd name="T61" fmla="*/ 246 h 484"/>
                <a:gd name="T62" fmla="*/ 32 w 529"/>
                <a:gd name="T63" fmla="*/ 218 h 484"/>
                <a:gd name="T64" fmla="*/ 18 w 529"/>
                <a:gd name="T65" fmla="*/ 204 h 484"/>
                <a:gd name="T66" fmla="*/ 32 w 529"/>
                <a:gd name="T67" fmla="*/ 190 h 484"/>
                <a:gd name="T68" fmla="*/ 46 w 529"/>
                <a:gd name="T69" fmla="*/ 205 h 484"/>
                <a:gd name="T70" fmla="*/ 32 w 529"/>
                <a:gd name="T71" fmla="*/ 218 h 484"/>
                <a:gd name="T72" fmla="*/ 33 w 529"/>
                <a:gd name="T73" fmla="*/ 177 h 484"/>
                <a:gd name="T74" fmla="*/ 19 w 529"/>
                <a:gd name="T75" fmla="*/ 163 h 484"/>
                <a:gd name="T76" fmla="*/ 33 w 529"/>
                <a:gd name="T77" fmla="*/ 149 h 484"/>
                <a:gd name="T78" fmla="*/ 47 w 529"/>
                <a:gd name="T79" fmla="*/ 164 h 484"/>
                <a:gd name="T80" fmla="*/ 33 w 529"/>
                <a:gd name="T81" fmla="*/ 177 h 484"/>
                <a:gd name="T82" fmla="*/ 34 w 529"/>
                <a:gd name="T83" fmla="*/ 136 h 484"/>
                <a:gd name="T84" fmla="*/ 20 w 529"/>
                <a:gd name="T85" fmla="*/ 121 h 484"/>
                <a:gd name="T86" fmla="*/ 34 w 529"/>
                <a:gd name="T87" fmla="*/ 108 h 484"/>
                <a:gd name="T88" fmla="*/ 48 w 529"/>
                <a:gd name="T89" fmla="*/ 122 h 484"/>
                <a:gd name="T90" fmla="*/ 34 w 529"/>
                <a:gd name="T91" fmla="*/ 136 h 484"/>
                <a:gd name="T92" fmla="*/ 35 w 529"/>
                <a:gd name="T93" fmla="*/ 89 h 484"/>
                <a:gd name="T94" fmla="*/ 21 w 529"/>
                <a:gd name="T95" fmla="*/ 75 h 484"/>
                <a:gd name="T96" fmla="*/ 35 w 529"/>
                <a:gd name="T97" fmla="*/ 61 h 484"/>
                <a:gd name="T98" fmla="*/ 49 w 529"/>
                <a:gd name="T99" fmla="*/ 76 h 484"/>
                <a:gd name="T100" fmla="*/ 35 w 529"/>
                <a:gd name="T101" fmla="*/ 89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9" h="484">
                  <a:moveTo>
                    <a:pt x="529" y="118"/>
                  </a:moveTo>
                  <a:cubicBezTo>
                    <a:pt x="516" y="78"/>
                    <a:pt x="494" y="42"/>
                    <a:pt x="466" y="12"/>
                  </a:cubicBezTo>
                  <a:cubicBezTo>
                    <a:pt x="76" y="0"/>
                    <a:pt x="76" y="0"/>
                    <a:pt x="76" y="0"/>
                  </a:cubicBezTo>
                  <a:cubicBezTo>
                    <a:pt x="66" y="9"/>
                    <a:pt x="57" y="18"/>
                    <a:pt x="49" y="28"/>
                  </a:cubicBezTo>
                  <a:cubicBezTo>
                    <a:pt x="49" y="30"/>
                    <a:pt x="50" y="32"/>
                    <a:pt x="50" y="34"/>
                  </a:cubicBezTo>
                  <a:cubicBezTo>
                    <a:pt x="50" y="42"/>
                    <a:pt x="43" y="48"/>
                    <a:pt x="36" y="48"/>
                  </a:cubicBezTo>
                  <a:cubicBezTo>
                    <a:pt x="35" y="48"/>
                    <a:pt x="35" y="48"/>
                    <a:pt x="34" y="48"/>
                  </a:cubicBezTo>
                  <a:cubicBezTo>
                    <a:pt x="23" y="64"/>
                    <a:pt x="14" y="81"/>
                    <a:pt x="6" y="100"/>
                  </a:cubicBezTo>
                  <a:cubicBezTo>
                    <a:pt x="0" y="294"/>
                    <a:pt x="0" y="294"/>
                    <a:pt x="0" y="294"/>
                  </a:cubicBezTo>
                  <a:cubicBezTo>
                    <a:pt x="7" y="313"/>
                    <a:pt x="16" y="332"/>
                    <a:pt x="26" y="350"/>
                  </a:cubicBezTo>
                  <a:cubicBezTo>
                    <a:pt x="28" y="350"/>
                    <a:pt x="29" y="349"/>
                    <a:pt x="30" y="349"/>
                  </a:cubicBezTo>
                  <a:cubicBezTo>
                    <a:pt x="38" y="350"/>
                    <a:pt x="44" y="356"/>
                    <a:pt x="44" y="364"/>
                  </a:cubicBezTo>
                  <a:cubicBezTo>
                    <a:pt x="44" y="367"/>
                    <a:pt x="43" y="369"/>
                    <a:pt x="41" y="372"/>
                  </a:cubicBezTo>
                  <a:cubicBezTo>
                    <a:pt x="92" y="440"/>
                    <a:pt x="173" y="484"/>
                    <a:pt x="265" y="484"/>
                  </a:cubicBezTo>
                  <a:cubicBezTo>
                    <a:pt x="382" y="484"/>
                    <a:pt x="482" y="411"/>
                    <a:pt x="523" y="308"/>
                  </a:cubicBezTo>
                  <a:lnTo>
                    <a:pt x="529" y="118"/>
                  </a:lnTo>
                  <a:close/>
                  <a:moveTo>
                    <a:pt x="30" y="340"/>
                  </a:moveTo>
                  <a:cubicBezTo>
                    <a:pt x="23" y="339"/>
                    <a:pt x="17" y="333"/>
                    <a:pt x="17" y="325"/>
                  </a:cubicBezTo>
                  <a:cubicBezTo>
                    <a:pt x="17" y="318"/>
                    <a:pt x="23" y="312"/>
                    <a:pt x="31" y="312"/>
                  </a:cubicBezTo>
                  <a:cubicBezTo>
                    <a:pt x="39" y="312"/>
                    <a:pt x="45" y="318"/>
                    <a:pt x="44" y="326"/>
                  </a:cubicBezTo>
                  <a:cubicBezTo>
                    <a:pt x="44" y="334"/>
                    <a:pt x="38" y="340"/>
                    <a:pt x="30" y="340"/>
                  </a:cubicBezTo>
                  <a:close/>
                  <a:moveTo>
                    <a:pt x="31" y="298"/>
                  </a:moveTo>
                  <a:cubicBezTo>
                    <a:pt x="24" y="298"/>
                    <a:pt x="17" y="292"/>
                    <a:pt x="18" y="284"/>
                  </a:cubicBezTo>
                  <a:cubicBezTo>
                    <a:pt x="18" y="276"/>
                    <a:pt x="24" y="270"/>
                    <a:pt x="32" y="270"/>
                  </a:cubicBezTo>
                  <a:cubicBezTo>
                    <a:pt x="40" y="271"/>
                    <a:pt x="46" y="277"/>
                    <a:pt x="45" y="285"/>
                  </a:cubicBezTo>
                  <a:cubicBezTo>
                    <a:pt x="45" y="292"/>
                    <a:pt x="39" y="298"/>
                    <a:pt x="31" y="298"/>
                  </a:cubicBezTo>
                  <a:close/>
                  <a:moveTo>
                    <a:pt x="17" y="246"/>
                  </a:moveTo>
                  <a:cubicBezTo>
                    <a:pt x="17" y="238"/>
                    <a:pt x="24" y="232"/>
                    <a:pt x="31" y="232"/>
                  </a:cubicBezTo>
                  <a:cubicBezTo>
                    <a:pt x="39" y="232"/>
                    <a:pt x="45" y="239"/>
                    <a:pt x="45" y="246"/>
                  </a:cubicBezTo>
                  <a:cubicBezTo>
                    <a:pt x="45" y="254"/>
                    <a:pt x="38" y="260"/>
                    <a:pt x="31" y="260"/>
                  </a:cubicBezTo>
                  <a:cubicBezTo>
                    <a:pt x="23" y="260"/>
                    <a:pt x="17" y="253"/>
                    <a:pt x="17" y="246"/>
                  </a:cubicBezTo>
                  <a:close/>
                  <a:moveTo>
                    <a:pt x="32" y="218"/>
                  </a:moveTo>
                  <a:cubicBezTo>
                    <a:pt x="24" y="218"/>
                    <a:pt x="18" y="212"/>
                    <a:pt x="18" y="204"/>
                  </a:cubicBezTo>
                  <a:cubicBezTo>
                    <a:pt x="18" y="196"/>
                    <a:pt x="25" y="190"/>
                    <a:pt x="32" y="190"/>
                  </a:cubicBezTo>
                  <a:cubicBezTo>
                    <a:pt x="40" y="191"/>
                    <a:pt x="46" y="197"/>
                    <a:pt x="46" y="205"/>
                  </a:cubicBezTo>
                  <a:cubicBezTo>
                    <a:pt x="46" y="212"/>
                    <a:pt x="39" y="218"/>
                    <a:pt x="32" y="218"/>
                  </a:cubicBezTo>
                  <a:close/>
                  <a:moveTo>
                    <a:pt x="33" y="177"/>
                  </a:moveTo>
                  <a:cubicBezTo>
                    <a:pt x="25" y="177"/>
                    <a:pt x="19" y="171"/>
                    <a:pt x="19" y="163"/>
                  </a:cubicBezTo>
                  <a:cubicBezTo>
                    <a:pt x="19" y="155"/>
                    <a:pt x="26" y="149"/>
                    <a:pt x="33" y="149"/>
                  </a:cubicBezTo>
                  <a:cubicBezTo>
                    <a:pt x="41" y="150"/>
                    <a:pt x="47" y="156"/>
                    <a:pt x="47" y="164"/>
                  </a:cubicBezTo>
                  <a:cubicBezTo>
                    <a:pt x="47" y="171"/>
                    <a:pt x="40" y="177"/>
                    <a:pt x="33" y="177"/>
                  </a:cubicBezTo>
                  <a:close/>
                  <a:moveTo>
                    <a:pt x="34" y="136"/>
                  </a:moveTo>
                  <a:cubicBezTo>
                    <a:pt x="26" y="135"/>
                    <a:pt x="20" y="129"/>
                    <a:pt x="20" y="121"/>
                  </a:cubicBezTo>
                  <a:cubicBezTo>
                    <a:pt x="20" y="114"/>
                    <a:pt x="27" y="108"/>
                    <a:pt x="34" y="108"/>
                  </a:cubicBezTo>
                  <a:cubicBezTo>
                    <a:pt x="42" y="108"/>
                    <a:pt x="48" y="114"/>
                    <a:pt x="48" y="122"/>
                  </a:cubicBezTo>
                  <a:cubicBezTo>
                    <a:pt x="48" y="130"/>
                    <a:pt x="41" y="136"/>
                    <a:pt x="34" y="136"/>
                  </a:cubicBezTo>
                  <a:close/>
                  <a:moveTo>
                    <a:pt x="35" y="89"/>
                  </a:moveTo>
                  <a:cubicBezTo>
                    <a:pt x="27" y="89"/>
                    <a:pt x="21" y="83"/>
                    <a:pt x="21" y="75"/>
                  </a:cubicBezTo>
                  <a:cubicBezTo>
                    <a:pt x="21" y="67"/>
                    <a:pt x="28" y="61"/>
                    <a:pt x="35" y="61"/>
                  </a:cubicBezTo>
                  <a:cubicBezTo>
                    <a:pt x="43" y="62"/>
                    <a:pt x="49" y="68"/>
                    <a:pt x="49" y="76"/>
                  </a:cubicBezTo>
                  <a:cubicBezTo>
                    <a:pt x="49" y="83"/>
                    <a:pt x="42" y="89"/>
                    <a:pt x="35" y="89"/>
                  </a:cubicBezTo>
                  <a:close/>
                </a:path>
              </a:pathLst>
            </a:custGeom>
            <a:solidFill>
              <a:srgbClr val="EDC6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69"/>
            <p:cNvSpPr/>
            <p:nvPr/>
          </p:nvSpPr>
          <p:spPr bwMode="auto">
            <a:xfrm>
              <a:off x="3402930" y="4195210"/>
              <a:ext cx="769488" cy="47506"/>
            </a:xfrm>
            <a:custGeom>
              <a:avLst/>
              <a:gdLst>
                <a:gd name="T0" fmla="*/ 0 w 484"/>
                <a:gd name="T1" fmla="*/ 0 h 29"/>
                <a:gd name="T2" fmla="*/ 0 w 484"/>
                <a:gd name="T3" fmla="*/ 19 h 29"/>
                <a:gd name="T4" fmla="*/ 484 w 484"/>
                <a:gd name="T5" fmla="*/ 29 h 29"/>
                <a:gd name="T6" fmla="*/ 484 w 484"/>
                <a:gd name="T7" fmla="*/ 10 h 29"/>
                <a:gd name="T8" fmla="*/ 0 w 484"/>
                <a:gd name="T9" fmla="*/ 0 h 29"/>
              </a:gdLst>
              <a:ahLst/>
              <a:cxnLst>
                <a:cxn ang="0">
                  <a:pos x="T0" y="T1"/>
                </a:cxn>
                <a:cxn ang="0">
                  <a:pos x="T2" y="T3"/>
                </a:cxn>
                <a:cxn ang="0">
                  <a:pos x="T4" y="T5"/>
                </a:cxn>
                <a:cxn ang="0">
                  <a:pos x="T6" y="T7"/>
                </a:cxn>
                <a:cxn ang="0">
                  <a:pos x="T8" y="T9"/>
                </a:cxn>
              </a:cxnLst>
              <a:rect l="0" t="0" r="r" b="b"/>
              <a:pathLst>
                <a:path w="484" h="29">
                  <a:moveTo>
                    <a:pt x="0" y="0"/>
                  </a:moveTo>
                  <a:lnTo>
                    <a:pt x="0" y="19"/>
                  </a:lnTo>
                  <a:lnTo>
                    <a:pt x="484" y="29"/>
                  </a:lnTo>
                  <a:lnTo>
                    <a:pt x="484" y="10"/>
                  </a:lnTo>
                  <a:lnTo>
                    <a:pt x="0" y="0"/>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70"/>
            <p:cNvSpPr/>
            <p:nvPr/>
          </p:nvSpPr>
          <p:spPr bwMode="auto">
            <a:xfrm>
              <a:off x="3402930" y="4287156"/>
              <a:ext cx="769488" cy="49038"/>
            </a:xfrm>
            <a:custGeom>
              <a:avLst/>
              <a:gdLst>
                <a:gd name="T0" fmla="*/ 0 w 484"/>
                <a:gd name="T1" fmla="*/ 20 h 31"/>
                <a:gd name="T2" fmla="*/ 484 w 484"/>
                <a:gd name="T3" fmla="*/ 31 h 31"/>
                <a:gd name="T4" fmla="*/ 484 w 484"/>
                <a:gd name="T5" fmla="*/ 10 h 31"/>
                <a:gd name="T6" fmla="*/ 0 w 484"/>
                <a:gd name="T7" fmla="*/ 0 h 31"/>
                <a:gd name="T8" fmla="*/ 0 w 484"/>
                <a:gd name="T9" fmla="*/ 20 h 31"/>
              </a:gdLst>
              <a:ahLst/>
              <a:cxnLst>
                <a:cxn ang="0">
                  <a:pos x="T0" y="T1"/>
                </a:cxn>
                <a:cxn ang="0">
                  <a:pos x="T2" y="T3"/>
                </a:cxn>
                <a:cxn ang="0">
                  <a:pos x="T4" y="T5"/>
                </a:cxn>
                <a:cxn ang="0">
                  <a:pos x="T6" y="T7"/>
                </a:cxn>
                <a:cxn ang="0">
                  <a:pos x="T8" y="T9"/>
                </a:cxn>
              </a:cxnLst>
              <a:rect l="0" t="0" r="r" b="b"/>
              <a:pathLst>
                <a:path w="484" h="31">
                  <a:moveTo>
                    <a:pt x="0" y="20"/>
                  </a:moveTo>
                  <a:lnTo>
                    <a:pt x="484" y="31"/>
                  </a:lnTo>
                  <a:lnTo>
                    <a:pt x="484" y="10"/>
                  </a:lnTo>
                  <a:lnTo>
                    <a:pt x="0" y="0"/>
                  </a:lnTo>
                  <a:lnTo>
                    <a:pt x="0" y="20"/>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71"/>
            <p:cNvSpPr/>
            <p:nvPr/>
          </p:nvSpPr>
          <p:spPr bwMode="auto">
            <a:xfrm>
              <a:off x="3401350" y="4376037"/>
              <a:ext cx="767908" cy="50571"/>
            </a:xfrm>
            <a:custGeom>
              <a:avLst/>
              <a:gdLst>
                <a:gd name="T0" fmla="*/ 0 w 484"/>
                <a:gd name="T1" fmla="*/ 21 h 31"/>
                <a:gd name="T2" fmla="*/ 484 w 484"/>
                <a:gd name="T3" fmla="*/ 31 h 31"/>
                <a:gd name="T4" fmla="*/ 484 w 484"/>
                <a:gd name="T5" fmla="*/ 12 h 31"/>
                <a:gd name="T6" fmla="*/ 0 w 484"/>
                <a:gd name="T7" fmla="*/ 0 h 31"/>
                <a:gd name="T8" fmla="*/ 0 w 484"/>
                <a:gd name="T9" fmla="*/ 21 h 31"/>
              </a:gdLst>
              <a:ahLst/>
              <a:cxnLst>
                <a:cxn ang="0">
                  <a:pos x="T0" y="T1"/>
                </a:cxn>
                <a:cxn ang="0">
                  <a:pos x="T2" y="T3"/>
                </a:cxn>
                <a:cxn ang="0">
                  <a:pos x="T4" y="T5"/>
                </a:cxn>
                <a:cxn ang="0">
                  <a:pos x="T6" y="T7"/>
                </a:cxn>
                <a:cxn ang="0">
                  <a:pos x="T8" y="T9"/>
                </a:cxn>
              </a:cxnLst>
              <a:rect l="0" t="0" r="r" b="b"/>
              <a:pathLst>
                <a:path w="484" h="31">
                  <a:moveTo>
                    <a:pt x="0" y="21"/>
                  </a:moveTo>
                  <a:lnTo>
                    <a:pt x="484" y="31"/>
                  </a:lnTo>
                  <a:lnTo>
                    <a:pt x="484" y="12"/>
                  </a:lnTo>
                  <a:lnTo>
                    <a:pt x="0" y="0"/>
                  </a:lnTo>
                  <a:lnTo>
                    <a:pt x="0" y="21"/>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72"/>
            <p:cNvSpPr/>
            <p:nvPr/>
          </p:nvSpPr>
          <p:spPr bwMode="auto">
            <a:xfrm>
              <a:off x="3399770" y="4471047"/>
              <a:ext cx="767908" cy="45973"/>
            </a:xfrm>
            <a:custGeom>
              <a:avLst/>
              <a:gdLst>
                <a:gd name="T0" fmla="*/ 0 w 484"/>
                <a:gd name="T1" fmla="*/ 19 h 30"/>
                <a:gd name="T2" fmla="*/ 484 w 484"/>
                <a:gd name="T3" fmla="*/ 30 h 30"/>
                <a:gd name="T4" fmla="*/ 484 w 484"/>
                <a:gd name="T5" fmla="*/ 10 h 30"/>
                <a:gd name="T6" fmla="*/ 0 w 484"/>
                <a:gd name="T7" fmla="*/ 0 h 30"/>
                <a:gd name="T8" fmla="*/ 0 w 484"/>
                <a:gd name="T9" fmla="*/ 19 h 30"/>
              </a:gdLst>
              <a:ahLst/>
              <a:cxnLst>
                <a:cxn ang="0">
                  <a:pos x="T0" y="T1"/>
                </a:cxn>
                <a:cxn ang="0">
                  <a:pos x="T2" y="T3"/>
                </a:cxn>
                <a:cxn ang="0">
                  <a:pos x="T4" y="T5"/>
                </a:cxn>
                <a:cxn ang="0">
                  <a:pos x="T6" y="T7"/>
                </a:cxn>
                <a:cxn ang="0">
                  <a:pos x="T8" y="T9"/>
                </a:cxn>
              </a:cxnLst>
              <a:rect l="0" t="0" r="r" b="b"/>
              <a:pathLst>
                <a:path w="484" h="30">
                  <a:moveTo>
                    <a:pt x="0" y="19"/>
                  </a:moveTo>
                  <a:lnTo>
                    <a:pt x="484" y="30"/>
                  </a:lnTo>
                  <a:lnTo>
                    <a:pt x="484" y="10"/>
                  </a:lnTo>
                  <a:lnTo>
                    <a:pt x="0" y="0"/>
                  </a:lnTo>
                  <a:lnTo>
                    <a:pt x="0" y="19"/>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73"/>
            <p:cNvSpPr/>
            <p:nvPr/>
          </p:nvSpPr>
          <p:spPr bwMode="auto">
            <a:xfrm>
              <a:off x="3396610" y="4559928"/>
              <a:ext cx="769488" cy="49038"/>
            </a:xfrm>
            <a:custGeom>
              <a:avLst/>
              <a:gdLst>
                <a:gd name="T0" fmla="*/ 0 w 483"/>
                <a:gd name="T1" fmla="*/ 20 h 30"/>
                <a:gd name="T2" fmla="*/ 483 w 483"/>
                <a:gd name="T3" fmla="*/ 30 h 30"/>
                <a:gd name="T4" fmla="*/ 483 w 483"/>
                <a:gd name="T5" fmla="*/ 11 h 30"/>
                <a:gd name="T6" fmla="*/ 0 w 483"/>
                <a:gd name="T7" fmla="*/ 0 h 30"/>
                <a:gd name="T8" fmla="*/ 0 w 483"/>
                <a:gd name="T9" fmla="*/ 20 h 30"/>
              </a:gdLst>
              <a:ahLst/>
              <a:cxnLst>
                <a:cxn ang="0">
                  <a:pos x="T0" y="T1"/>
                </a:cxn>
                <a:cxn ang="0">
                  <a:pos x="T2" y="T3"/>
                </a:cxn>
                <a:cxn ang="0">
                  <a:pos x="T4" y="T5"/>
                </a:cxn>
                <a:cxn ang="0">
                  <a:pos x="T6" y="T7"/>
                </a:cxn>
                <a:cxn ang="0">
                  <a:pos x="T8" y="T9"/>
                </a:cxn>
              </a:cxnLst>
              <a:rect l="0" t="0" r="r" b="b"/>
              <a:pathLst>
                <a:path w="483" h="30">
                  <a:moveTo>
                    <a:pt x="0" y="20"/>
                  </a:moveTo>
                  <a:lnTo>
                    <a:pt x="483" y="30"/>
                  </a:lnTo>
                  <a:lnTo>
                    <a:pt x="483" y="11"/>
                  </a:lnTo>
                  <a:lnTo>
                    <a:pt x="0" y="0"/>
                  </a:lnTo>
                  <a:lnTo>
                    <a:pt x="0" y="20"/>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74"/>
            <p:cNvSpPr/>
            <p:nvPr/>
          </p:nvSpPr>
          <p:spPr bwMode="auto">
            <a:xfrm>
              <a:off x="3396610" y="4653407"/>
              <a:ext cx="766328" cy="45973"/>
            </a:xfrm>
            <a:custGeom>
              <a:avLst/>
              <a:gdLst>
                <a:gd name="T0" fmla="*/ 0 w 483"/>
                <a:gd name="T1" fmla="*/ 19 h 29"/>
                <a:gd name="T2" fmla="*/ 483 w 483"/>
                <a:gd name="T3" fmla="*/ 29 h 29"/>
                <a:gd name="T4" fmla="*/ 483 w 483"/>
                <a:gd name="T5" fmla="*/ 10 h 29"/>
                <a:gd name="T6" fmla="*/ 0 w 483"/>
                <a:gd name="T7" fmla="*/ 0 h 29"/>
                <a:gd name="T8" fmla="*/ 0 w 483"/>
                <a:gd name="T9" fmla="*/ 19 h 29"/>
              </a:gdLst>
              <a:ahLst/>
              <a:cxnLst>
                <a:cxn ang="0">
                  <a:pos x="T0" y="T1"/>
                </a:cxn>
                <a:cxn ang="0">
                  <a:pos x="T2" y="T3"/>
                </a:cxn>
                <a:cxn ang="0">
                  <a:pos x="T4" y="T5"/>
                </a:cxn>
                <a:cxn ang="0">
                  <a:pos x="T6" y="T7"/>
                </a:cxn>
                <a:cxn ang="0">
                  <a:pos x="T8" y="T9"/>
                </a:cxn>
              </a:cxnLst>
              <a:rect l="0" t="0" r="r" b="b"/>
              <a:pathLst>
                <a:path w="483" h="29">
                  <a:moveTo>
                    <a:pt x="0" y="19"/>
                  </a:moveTo>
                  <a:lnTo>
                    <a:pt x="483" y="29"/>
                  </a:lnTo>
                  <a:lnTo>
                    <a:pt x="483" y="10"/>
                  </a:lnTo>
                  <a:lnTo>
                    <a:pt x="0" y="0"/>
                  </a:lnTo>
                  <a:lnTo>
                    <a:pt x="0" y="19"/>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75"/>
            <p:cNvSpPr/>
            <p:nvPr/>
          </p:nvSpPr>
          <p:spPr bwMode="auto">
            <a:xfrm>
              <a:off x="3395029" y="4743820"/>
              <a:ext cx="741048" cy="50571"/>
            </a:xfrm>
            <a:custGeom>
              <a:avLst/>
              <a:gdLst>
                <a:gd name="T0" fmla="*/ 409 w 409"/>
                <a:gd name="T1" fmla="*/ 12 h 29"/>
                <a:gd name="T2" fmla="*/ 0 w 409"/>
                <a:gd name="T3" fmla="*/ 0 h 29"/>
                <a:gd name="T4" fmla="*/ 0 w 409"/>
                <a:gd name="T5" fmla="*/ 13 h 29"/>
                <a:gd name="T6" fmla="*/ 4 w 409"/>
                <a:gd name="T7" fmla="*/ 18 h 29"/>
                <a:gd name="T8" fmla="*/ 393 w 409"/>
                <a:gd name="T9" fmla="*/ 29 h 29"/>
                <a:gd name="T10" fmla="*/ 409 w 409"/>
                <a:gd name="T11" fmla="*/ 13 h 29"/>
                <a:gd name="T12" fmla="*/ 409 w 409"/>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409" h="29">
                  <a:moveTo>
                    <a:pt x="409" y="12"/>
                  </a:moveTo>
                  <a:cubicBezTo>
                    <a:pt x="0" y="0"/>
                    <a:pt x="0" y="0"/>
                    <a:pt x="0" y="0"/>
                  </a:cubicBezTo>
                  <a:cubicBezTo>
                    <a:pt x="0" y="13"/>
                    <a:pt x="0" y="13"/>
                    <a:pt x="0" y="13"/>
                  </a:cubicBezTo>
                  <a:cubicBezTo>
                    <a:pt x="1" y="14"/>
                    <a:pt x="3" y="16"/>
                    <a:pt x="4" y="18"/>
                  </a:cubicBezTo>
                  <a:cubicBezTo>
                    <a:pt x="393" y="29"/>
                    <a:pt x="393" y="29"/>
                    <a:pt x="393" y="29"/>
                  </a:cubicBezTo>
                  <a:cubicBezTo>
                    <a:pt x="399" y="24"/>
                    <a:pt x="404" y="19"/>
                    <a:pt x="409" y="13"/>
                  </a:cubicBezTo>
                  <a:lnTo>
                    <a:pt x="409" y="12"/>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76"/>
            <p:cNvSpPr/>
            <p:nvPr/>
          </p:nvSpPr>
          <p:spPr bwMode="auto">
            <a:xfrm>
              <a:off x="3474032" y="4835765"/>
              <a:ext cx="564081" cy="44441"/>
            </a:xfrm>
            <a:custGeom>
              <a:avLst/>
              <a:gdLst>
                <a:gd name="T0" fmla="*/ 282 w 311"/>
                <a:gd name="T1" fmla="*/ 24 h 24"/>
                <a:gd name="T2" fmla="*/ 311 w 311"/>
                <a:gd name="T3" fmla="*/ 7 h 24"/>
                <a:gd name="T4" fmla="*/ 0 w 311"/>
                <a:gd name="T5" fmla="*/ 0 h 24"/>
                <a:gd name="T6" fmla="*/ 28 w 311"/>
                <a:gd name="T7" fmla="*/ 18 h 24"/>
                <a:gd name="T8" fmla="*/ 282 w 311"/>
                <a:gd name="T9" fmla="*/ 24 h 24"/>
              </a:gdLst>
              <a:ahLst/>
              <a:cxnLst>
                <a:cxn ang="0">
                  <a:pos x="T0" y="T1"/>
                </a:cxn>
                <a:cxn ang="0">
                  <a:pos x="T2" y="T3"/>
                </a:cxn>
                <a:cxn ang="0">
                  <a:pos x="T4" y="T5"/>
                </a:cxn>
                <a:cxn ang="0">
                  <a:pos x="T6" y="T7"/>
                </a:cxn>
                <a:cxn ang="0">
                  <a:pos x="T8" y="T9"/>
                </a:cxn>
              </a:cxnLst>
              <a:rect l="0" t="0" r="r" b="b"/>
              <a:pathLst>
                <a:path w="311" h="24">
                  <a:moveTo>
                    <a:pt x="282" y="24"/>
                  </a:moveTo>
                  <a:cubicBezTo>
                    <a:pt x="292" y="19"/>
                    <a:pt x="302" y="13"/>
                    <a:pt x="311" y="7"/>
                  </a:cubicBezTo>
                  <a:cubicBezTo>
                    <a:pt x="0" y="0"/>
                    <a:pt x="0" y="0"/>
                    <a:pt x="0" y="0"/>
                  </a:cubicBezTo>
                  <a:cubicBezTo>
                    <a:pt x="9" y="7"/>
                    <a:pt x="18" y="13"/>
                    <a:pt x="28" y="18"/>
                  </a:cubicBezTo>
                  <a:lnTo>
                    <a:pt x="282" y="24"/>
                  </a:ln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1" name="Freeform 77"/>
            <p:cNvSpPr/>
            <p:nvPr/>
          </p:nvSpPr>
          <p:spPr bwMode="auto">
            <a:xfrm>
              <a:off x="3587796" y="4466450"/>
              <a:ext cx="380794" cy="410691"/>
            </a:xfrm>
            <a:custGeom>
              <a:avLst/>
              <a:gdLst>
                <a:gd name="T0" fmla="*/ 11 w 210"/>
                <a:gd name="T1" fmla="*/ 35 h 226"/>
                <a:gd name="T2" fmla="*/ 2 w 210"/>
                <a:gd name="T3" fmla="*/ 67 h 226"/>
                <a:gd name="T4" fmla="*/ 125 w 210"/>
                <a:gd name="T5" fmla="*/ 222 h 226"/>
                <a:gd name="T6" fmla="*/ 172 w 210"/>
                <a:gd name="T7" fmla="*/ 198 h 226"/>
                <a:gd name="T8" fmla="*/ 206 w 210"/>
                <a:gd name="T9" fmla="*/ 157 h 226"/>
                <a:gd name="T10" fmla="*/ 84 w 210"/>
                <a:gd name="T11" fmla="*/ 3 h 226"/>
                <a:gd name="T12" fmla="*/ 48 w 210"/>
                <a:gd name="T13" fmla="*/ 5 h 226"/>
                <a:gd name="T14" fmla="*/ 11 w 210"/>
                <a:gd name="T15" fmla="*/ 35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226">
                  <a:moveTo>
                    <a:pt x="11" y="35"/>
                  </a:moveTo>
                  <a:cubicBezTo>
                    <a:pt x="4" y="51"/>
                    <a:pt x="0" y="64"/>
                    <a:pt x="2" y="67"/>
                  </a:cubicBezTo>
                  <a:cubicBezTo>
                    <a:pt x="125" y="222"/>
                    <a:pt x="125" y="222"/>
                    <a:pt x="125" y="222"/>
                  </a:cubicBezTo>
                  <a:cubicBezTo>
                    <a:pt x="128" y="226"/>
                    <a:pt x="149" y="216"/>
                    <a:pt x="172" y="198"/>
                  </a:cubicBezTo>
                  <a:cubicBezTo>
                    <a:pt x="194" y="180"/>
                    <a:pt x="210" y="162"/>
                    <a:pt x="206" y="157"/>
                  </a:cubicBezTo>
                  <a:cubicBezTo>
                    <a:pt x="84" y="3"/>
                    <a:pt x="84" y="3"/>
                    <a:pt x="84" y="3"/>
                  </a:cubicBezTo>
                  <a:cubicBezTo>
                    <a:pt x="81" y="0"/>
                    <a:pt x="66" y="1"/>
                    <a:pt x="48" y="5"/>
                  </a:cubicBezTo>
                  <a:cubicBezTo>
                    <a:pt x="33" y="13"/>
                    <a:pt x="19" y="26"/>
                    <a:pt x="11" y="35"/>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2" name="Freeform 78"/>
            <p:cNvSpPr/>
            <p:nvPr/>
          </p:nvSpPr>
          <p:spPr bwMode="auto">
            <a:xfrm>
              <a:off x="3606757" y="4475645"/>
              <a:ext cx="67943" cy="55167"/>
            </a:xfrm>
            <a:custGeom>
              <a:avLst/>
              <a:gdLst>
                <a:gd name="T0" fmla="*/ 0 w 37"/>
                <a:gd name="T1" fmla="*/ 30 h 30"/>
                <a:gd name="T2" fmla="*/ 37 w 37"/>
                <a:gd name="T3" fmla="*/ 0 h 30"/>
                <a:gd name="T4" fmla="*/ 12 w 37"/>
                <a:gd name="T5" fmla="*/ 5 h 30"/>
                <a:gd name="T6" fmla="*/ 0 w 37"/>
                <a:gd name="T7" fmla="*/ 30 h 30"/>
              </a:gdLst>
              <a:ahLst/>
              <a:cxnLst>
                <a:cxn ang="0">
                  <a:pos x="T0" y="T1"/>
                </a:cxn>
                <a:cxn ang="0">
                  <a:pos x="T2" y="T3"/>
                </a:cxn>
                <a:cxn ang="0">
                  <a:pos x="T4" y="T5"/>
                </a:cxn>
                <a:cxn ang="0">
                  <a:pos x="T6" y="T7"/>
                </a:cxn>
              </a:cxnLst>
              <a:rect l="0" t="0" r="r" b="b"/>
              <a:pathLst>
                <a:path w="37" h="30">
                  <a:moveTo>
                    <a:pt x="0" y="30"/>
                  </a:moveTo>
                  <a:cubicBezTo>
                    <a:pt x="8" y="21"/>
                    <a:pt x="22" y="8"/>
                    <a:pt x="37" y="0"/>
                  </a:cubicBezTo>
                  <a:cubicBezTo>
                    <a:pt x="29" y="1"/>
                    <a:pt x="20" y="3"/>
                    <a:pt x="12" y="5"/>
                  </a:cubicBezTo>
                  <a:cubicBezTo>
                    <a:pt x="7" y="13"/>
                    <a:pt x="3" y="22"/>
                    <a:pt x="0" y="30"/>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3" name="Freeform 79"/>
            <p:cNvSpPr/>
            <p:nvPr/>
          </p:nvSpPr>
          <p:spPr bwMode="auto">
            <a:xfrm>
              <a:off x="3587796" y="4466450"/>
              <a:ext cx="360253" cy="386172"/>
            </a:xfrm>
            <a:custGeom>
              <a:avLst/>
              <a:gdLst>
                <a:gd name="T0" fmla="*/ 3 w 199"/>
                <a:gd name="T1" fmla="*/ 69 h 212"/>
                <a:gd name="T2" fmla="*/ 117 w 199"/>
                <a:gd name="T3" fmla="*/ 212 h 212"/>
                <a:gd name="T4" fmla="*/ 199 w 199"/>
                <a:gd name="T5" fmla="*/ 148 h 212"/>
                <a:gd name="T6" fmla="*/ 85 w 199"/>
                <a:gd name="T7" fmla="*/ 4 h 212"/>
                <a:gd name="T8" fmla="*/ 38 w 199"/>
                <a:gd name="T9" fmla="*/ 29 h 212"/>
                <a:gd name="T10" fmla="*/ 3 w 199"/>
                <a:gd name="T11" fmla="*/ 69 h 212"/>
              </a:gdLst>
              <a:ahLst/>
              <a:cxnLst>
                <a:cxn ang="0">
                  <a:pos x="T0" y="T1"/>
                </a:cxn>
                <a:cxn ang="0">
                  <a:pos x="T2" y="T3"/>
                </a:cxn>
                <a:cxn ang="0">
                  <a:pos x="T4" y="T5"/>
                </a:cxn>
                <a:cxn ang="0">
                  <a:pos x="T6" y="T7"/>
                </a:cxn>
                <a:cxn ang="0">
                  <a:pos x="T8" y="T9"/>
                </a:cxn>
                <a:cxn ang="0">
                  <a:pos x="T10" y="T11"/>
                </a:cxn>
              </a:cxnLst>
              <a:rect l="0" t="0" r="r" b="b"/>
              <a:pathLst>
                <a:path w="199" h="212">
                  <a:moveTo>
                    <a:pt x="3" y="69"/>
                  </a:moveTo>
                  <a:cubicBezTo>
                    <a:pt x="117" y="212"/>
                    <a:pt x="117" y="212"/>
                    <a:pt x="117" y="212"/>
                  </a:cubicBezTo>
                  <a:cubicBezTo>
                    <a:pt x="199" y="148"/>
                    <a:pt x="199" y="148"/>
                    <a:pt x="199" y="148"/>
                  </a:cubicBezTo>
                  <a:cubicBezTo>
                    <a:pt x="85" y="4"/>
                    <a:pt x="85" y="4"/>
                    <a:pt x="85" y="4"/>
                  </a:cubicBezTo>
                  <a:cubicBezTo>
                    <a:pt x="81" y="0"/>
                    <a:pt x="61" y="11"/>
                    <a:pt x="38" y="29"/>
                  </a:cubicBezTo>
                  <a:cubicBezTo>
                    <a:pt x="16" y="47"/>
                    <a:pt x="0" y="64"/>
                    <a:pt x="3" y="69"/>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4" name="Freeform 80"/>
            <p:cNvSpPr/>
            <p:nvPr/>
          </p:nvSpPr>
          <p:spPr bwMode="auto">
            <a:xfrm>
              <a:off x="3799524" y="4731560"/>
              <a:ext cx="169067" cy="148646"/>
            </a:xfrm>
            <a:custGeom>
              <a:avLst/>
              <a:gdLst>
                <a:gd name="T0" fmla="*/ 0 w 93"/>
                <a:gd name="T1" fmla="*/ 66 h 81"/>
                <a:gd name="T2" fmla="*/ 12 w 93"/>
                <a:gd name="T3" fmla="*/ 81 h 81"/>
                <a:gd name="T4" fmla="*/ 50 w 93"/>
                <a:gd name="T5" fmla="*/ 45 h 81"/>
                <a:gd name="T6" fmla="*/ 93 w 93"/>
                <a:gd name="T7" fmla="*/ 17 h 81"/>
                <a:gd name="T8" fmla="*/ 82 w 93"/>
                <a:gd name="T9" fmla="*/ 2 h 81"/>
                <a:gd name="T10" fmla="*/ 38 w 93"/>
                <a:gd name="T11" fmla="*/ 31 h 81"/>
                <a:gd name="T12" fmla="*/ 0 w 93"/>
                <a:gd name="T13" fmla="*/ 66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0" y="66"/>
                  </a:moveTo>
                  <a:cubicBezTo>
                    <a:pt x="12" y="81"/>
                    <a:pt x="12" y="81"/>
                    <a:pt x="12" y="81"/>
                  </a:cubicBezTo>
                  <a:cubicBezTo>
                    <a:pt x="12" y="81"/>
                    <a:pt x="14" y="74"/>
                    <a:pt x="50" y="45"/>
                  </a:cubicBezTo>
                  <a:cubicBezTo>
                    <a:pt x="89" y="15"/>
                    <a:pt x="93" y="17"/>
                    <a:pt x="93" y="17"/>
                  </a:cubicBezTo>
                  <a:cubicBezTo>
                    <a:pt x="82" y="2"/>
                    <a:pt x="82" y="2"/>
                    <a:pt x="82" y="2"/>
                  </a:cubicBezTo>
                  <a:cubicBezTo>
                    <a:pt x="82" y="2"/>
                    <a:pt x="77" y="0"/>
                    <a:pt x="38" y="31"/>
                  </a:cubicBezTo>
                  <a:cubicBezTo>
                    <a:pt x="3" y="59"/>
                    <a:pt x="0" y="66"/>
                    <a:pt x="0" y="66"/>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5" name="Freeform 81"/>
            <p:cNvSpPr/>
            <p:nvPr/>
          </p:nvSpPr>
          <p:spPr bwMode="auto">
            <a:xfrm>
              <a:off x="3820065" y="4759144"/>
              <a:ext cx="154846" cy="131789"/>
            </a:xfrm>
            <a:custGeom>
              <a:avLst/>
              <a:gdLst>
                <a:gd name="T0" fmla="*/ 38 w 85"/>
                <a:gd name="T1" fmla="*/ 30 h 71"/>
                <a:gd name="T2" fmla="*/ 0 w 85"/>
                <a:gd name="T3" fmla="*/ 66 h 71"/>
                <a:gd name="T4" fmla="*/ 0 w 85"/>
                <a:gd name="T5" fmla="*/ 66 h 71"/>
                <a:gd name="T6" fmla="*/ 40 w 85"/>
                <a:gd name="T7" fmla="*/ 42 h 71"/>
                <a:gd name="T8" fmla="*/ 81 w 85"/>
                <a:gd name="T9" fmla="*/ 2 h 71"/>
                <a:gd name="T10" fmla="*/ 81 w 85"/>
                <a:gd name="T11" fmla="*/ 2 h 71"/>
                <a:gd name="T12" fmla="*/ 38 w 85"/>
                <a:gd name="T13" fmla="*/ 30 h 71"/>
              </a:gdLst>
              <a:ahLst/>
              <a:cxnLst>
                <a:cxn ang="0">
                  <a:pos x="T0" y="T1"/>
                </a:cxn>
                <a:cxn ang="0">
                  <a:pos x="T2" y="T3"/>
                </a:cxn>
                <a:cxn ang="0">
                  <a:pos x="T4" y="T5"/>
                </a:cxn>
                <a:cxn ang="0">
                  <a:pos x="T6" y="T7"/>
                </a:cxn>
                <a:cxn ang="0">
                  <a:pos x="T8" y="T9"/>
                </a:cxn>
                <a:cxn ang="0">
                  <a:pos x="T10" y="T11"/>
                </a:cxn>
                <a:cxn ang="0">
                  <a:pos x="T12" y="T13"/>
                </a:cxn>
              </a:cxnLst>
              <a:rect l="0" t="0" r="r" b="b"/>
              <a:pathLst>
                <a:path w="85" h="71">
                  <a:moveTo>
                    <a:pt x="38" y="30"/>
                  </a:moveTo>
                  <a:cubicBezTo>
                    <a:pt x="2" y="59"/>
                    <a:pt x="0" y="66"/>
                    <a:pt x="0" y="66"/>
                  </a:cubicBezTo>
                  <a:cubicBezTo>
                    <a:pt x="0" y="66"/>
                    <a:pt x="0" y="66"/>
                    <a:pt x="0" y="66"/>
                  </a:cubicBezTo>
                  <a:cubicBezTo>
                    <a:pt x="4" y="71"/>
                    <a:pt x="18" y="60"/>
                    <a:pt x="40" y="42"/>
                  </a:cubicBezTo>
                  <a:cubicBezTo>
                    <a:pt x="63" y="24"/>
                    <a:pt x="85" y="6"/>
                    <a:pt x="81" y="2"/>
                  </a:cubicBezTo>
                  <a:cubicBezTo>
                    <a:pt x="81" y="2"/>
                    <a:pt x="81" y="2"/>
                    <a:pt x="81" y="2"/>
                  </a:cubicBezTo>
                  <a:cubicBezTo>
                    <a:pt x="81" y="2"/>
                    <a:pt x="77" y="0"/>
                    <a:pt x="38" y="30"/>
                  </a:cubicBezTo>
                  <a:close/>
                </a:path>
              </a:pathLst>
            </a:custGeom>
            <a:solidFill>
              <a:srgbClr val="368574"/>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6" name="Freeform 82"/>
            <p:cNvSpPr/>
            <p:nvPr/>
          </p:nvSpPr>
          <p:spPr bwMode="auto">
            <a:xfrm>
              <a:off x="3791624" y="4720834"/>
              <a:ext cx="150105" cy="124126"/>
            </a:xfrm>
            <a:custGeom>
              <a:avLst/>
              <a:gdLst>
                <a:gd name="T0" fmla="*/ 0 w 82"/>
                <a:gd name="T1" fmla="*/ 66 h 68"/>
                <a:gd name="T2" fmla="*/ 1 w 82"/>
                <a:gd name="T3" fmla="*/ 68 h 68"/>
                <a:gd name="T4" fmla="*/ 39 w 82"/>
                <a:gd name="T5" fmla="*/ 33 h 68"/>
                <a:gd name="T6" fmla="*/ 82 w 82"/>
                <a:gd name="T7" fmla="*/ 4 h 68"/>
                <a:gd name="T8" fmla="*/ 81 w 82"/>
                <a:gd name="T9" fmla="*/ 2 h 68"/>
                <a:gd name="T10" fmla="*/ 37 w 82"/>
                <a:gd name="T11" fmla="*/ 31 h 68"/>
                <a:gd name="T12" fmla="*/ 0 w 82"/>
                <a:gd name="T13" fmla="*/ 66 h 68"/>
              </a:gdLst>
              <a:ahLst/>
              <a:cxnLst>
                <a:cxn ang="0">
                  <a:pos x="T0" y="T1"/>
                </a:cxn>
                <a:cxn ang="0">
                  <a:pos x="T2" y="T3"/>
                </a:cxn>
                <a:cxn ang="0">
                  <a:pos x="T4" y="T5"/>
                </a:cxn>
                <a:cxn ang="0">
                  <a:pos x="T6" y="T7"/>
                </a:cxn>
                <a:cxn ang="0">
                  <a:pos x="T8" y="T9"/>
                </a:cxn>
                <a:cxn ang="0">
                  <a:pos x="T10" y="T11"/>
                </a:cxn>
                <a:cxn ang="0">
                  <a:pos x="T12" y="T13"/>
                </a:cxn>
              </a:cxnLst>
              <a:rect l="0" t="0" r="r" b="b"/>
              <a:pathLst>
                <a:path w="82" h="68">
                  <a:moveTo>
                    <a:pt x="0" y="66"/>
                  </a:moveTo>
                  <a:cubicBezTo>
                    <a:pt x="1" y="68"/>
                    <a:pt x="1" y="68"/>
                    <a:pt x="1" y="68"/>
                  </a:cubicBezTo>
                  <a:cubicBezTo>
                    <a:pt x="1" y="68"/>
                    <a:pt x="3" y="61"/>
                    <a:pt x="39" y="33"/>
                  </a:cubicBezTo>
                  <a:cubicBezTo>
                    <a:pt x="78" y="2"/>
                    <a:pt x="82" y="4"/>
                    <a:pt x="82" y="4"/>
                  </a:cubicBezTo>
                  <a:cubicBezTo>
                    <a:pt x="81" y="2"/>
                    <a:pt x="81" y="2"/>
                    <a:pt x="81" y="2"/>
                  </a:cubicBezTo>
                  <a:cubicBezTo>
                    <a:pt x="81" y="2"/>
                    <a:pt x="76" y="0"/>
                    <a:pt x="37" y="31"/>
                  </a:cubicBezTo>
                  <a:cubicBezTo>
                    <a:pt x="2" y="59"/>
                    <a:pt x="0" y="66"/>
                    <a:pt x="0" y="66"/>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7" name="Freeform 83"/>
            <p:cNvSpPr/>
            <p:nvPr/>
          </p:nvSpPr>
          <p:spPr bwMode="auto">
            <a:xfrm>
              <a:off x="3793204" y="4725431"/>
              <a:ext cx="150106" cy="122594"/>
            </a:xfrm>
            <a:custGeom>
              <a:avLst/>
              <a:gdLst>
                <a:gd name="T0" fmla="*/ 38 w 83"/>
                <a:gd name="T1" fmla="*/ 31 h 68"/>
                <a:gd name="T2" fmla="*/ 0 w 83"/>
                <a:gd name="T3" fmla="*/ 66 h 68"/>
                <a:gd name="T4" fmla="*/ 2 w 83"/>
                <a:gd name="T5" fmla="*/ 68 h 68"/>
                <a:gd name="T6" fmla="*/ 39 w 83"/>
                <a:gd name="T7" fmla="*/ 32 h 68"/>
                <a:gd name="T8" fmla="*/ 83 w 83"/>
                <a:gd name="T9" fmla="*/ 4 h 68"/>
                <a:gd name="T10" fmla="*/ 81 w 83"/>
                <a:gd name="T11" fmla="*/ 2 h 68"/>
                <a:gd name="T12" fmla="*/ 38 w 83"/>
                <a:gd name="T13" fmla="*/ 31 h 68"/>
              </a:gdLst>
              <a:ahLst/>
              <a:cxnLst>
                <a:cxn ang="0">
                  <a:pos x="T0" y="T1"/>
                </a:cxn>
                <a:cxn ang="0">
                  <a:pos x="T2" y="T3"/>
                </a:cxn>
                <a:cxn ang="0">
                  <a:pos x="T4" y="T5"/>
                </a:cxn>
                <a:cxn ang="0">
                  <a:pos x="T6" y="T7"/>
                </a:cxn>
                <a:cxn ang="0">
                  <a:pos x="T8" y="T9"/>
                </a:cxn>
                <a:cxn ang="0">
                  <a:pos x="T10" y="T11"/>
                </a:cxn>
                <a:cxn ang="0">
                  <a:pos x="T12" y="T13"/>
                </a:cxn>
              </a:cxnLst>
              <a:rect l="0" t="0" r="r" b="b"/>
              <a:pathLst>
                <a:path w="83" h="68">
                  <a:moveTo>
                    <a:pt x="38" y="31"/>
                  </a:moveTo>
                  <a:cubicBezTo>
                    <a:pt x="2" y="59"/>
                    <a:pt x="0" y="66"/>
                    <a:pt x="0" y="66"/>
                  </a:cubicBezTo>
                  <a:cubicBezTo>
                    <a:pt x="2" y="68"/>
                    <a:pt x="2" y="68"/>
                    <a:pt x="2" y="68"/>
                  </a:cubicBezTo>
                  <a:cubicBezTo>
                    <a:pt x="2" y="68"/>
                    <a:pt x="4" y="61"/>
                    <a:pt x="39" y="32"/>
                  </a:cubicBezTo>
                  <a:cubicBezTo>
                    <a:pt x="78" y="2"/>
                    <a:pt x="83" y="4"/>
                    <a:pt x="83" y="4"/>
                  </a:cubicBezTo>
                  <a:cubicBezTo>
                    <a:pt x="81" y="2"/>
                    <a:pt x="81" y="2"/>
                    <a:pt x="81" y="2"/>
                  </a:cubicBezTo>
                  <a:cubicBezTo>
                    <a:pt x="81" y="2"/>
                    <a:pt x="77" y="0"/>
                    <a:pt x="38" y="3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8" name="Freeform 84"/>
            <p:cNvSpPr/>
            <p:nvPr/>
          </p:nvSpPr>
          <p:spPr bwMode="auto">
            <a:xfrm>
              <a:off x="3797945" y="4730028"/>
              <a:ext cx="150105" cy="122594"/>
            </a:xfrm>
            <a:custGeom>
              <a:avLst/>
              <a:gdLst>
                <a:gd name="T0" fmla="*/ 37 w 83"/>
                <a:gd name="T1" fmla="*/ 30 h 68"/>
                <a:gd name="T2" fmla="*/ 0 w 83"/>
                <a:gd name="T3" fmla="*/ 66 h 68"/>
                <a:gd name="T4" fmla="*/ 1 w 83"/>
                <a:gd name="T5" fmla="*/ 68 h 68"/>
                <a:gd name="T6" fmla="*/ 39 w 83"/>
                <a:gd name="T7" fmla="*/ 33 h 68"/>
                <a:gd name="T8" fmla="*/ 83 w 83"/>
                <a:gd name="T9" fmla="*/ 4 h 68"/>
                <a:gd name="T10" fmla="*/ 81 w 83"/>
                <a:gd name="T11" fmla="*/ 2 h 68"/>
                <a:gd name="T12" fmla="*/ 37 w 83"/>
                <a:gd name="T13" fmla="*/ 30 h 68"/>
              </a:gdLst>
              <a:ahLst/>
              <a:cxnLst>
                <a:cxn ang="0">
                  <a:pos x="T0" y="T1"/>
                </a:cxn>
                <a:cxn ang="0">
                  <a:pos x="T2" y="T3"/>
                </a:cxn>
                <a:cxn ang="0">
                  <a:pos x="T4" y="T5"/>
                </a:cxn>
                <a:cxn ang="0">
                  <a:pos x="T6" y="T7"/>
                </a:cxn>
                <a:cxn ang="0">
                  <a:pos x="T8" y="T9"/>
                </a:cxn>
                <a:cxn ang="0">
                  <a:pos x="T10" y="T11"/>
                </a:cxn>
                <a:cxn ang="0">
                  <a:pos x="T12" y="T13"/>
                </a:cxn>
              </a:cxnLst>
              <a:rect l="0" t="0" r="r" b="b"/>
              <a:pathLst>
                <a:path w="83" h="68">
                  <a:moveTo>
                    <a:pt x="37" y="30"/>
                  </a:moveTo>
                  <a:cubicBezTo>
                    <a:pt x="2" y="59"/>
                    <a:pt x="0" y="66"/>
                    <a:pt x="0" y="66"/>
                  </a:cubicBezTo>
                  <a:cubicBezTo>
                    <a:pt x="1" y="68"/>
                    <a:pt x="1" y="68"/>
                    <a:pt x="1" y="68"/>
                  </a:cubicBezTo>
                  <a:cubicBezTo>
                    <a:pt x="1" y="68"/>
                    <a:pt x="4" y="61"/>
                    <a:pt x="39" y="33"/>
                  </a:cubicBezTo>
                  <a:cubicBezTo>
                    <a:pt x="78" y="2"/>
                    <a:pt x="83" y="4"/>
                    <a:pt x="83" y="4"/>
                  </a:cubicBezTo>
                  <a:cubicBezTo>
                    <a:pt x="81" y="2"/>
                    <a:pt x="81" y="2"/>
                    <a:pt x="81" y="2"/>
                  </a:cubicBezTo>
                  <a:cubicBezTo>
                    <a:pt x="81" y="2"/>
                    <a:pt x="76" y="0"/>
                    <a:pt x="37" y="3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9" name="Freeform 85"/>
            <p:cNvSpPr/>
            <p:nvPr/>
          </p:nvSpPr>
          <p:spPr bwMode="auto">
            <a:xfrm>
              <a:off x="3788464" y="4719301"/>
              <a:ext cx="150105" cy="122594"/>
            </a:xfrm>
            <a:custGeom>
              <a:avLst/>
              <a:gdLst>
                <a:gd name="T0" fmla="*/ 0 w 83"/>
                <a:gd name="T1" fmla="*/ 66 h 68"/>
                <a:gd name="T2" fmla="*/ 2 w 83"/>
                <a:gd name="T3" fmla="*/ 68 h 68"/>
                <a:gd name="T4" fmla="*/ 39 w 83"/>
                <a:gd name="T5" fmla="*/ 33 h 68"/>
                <a:gd name="T6" fmla="*/ 83 w 83"/>
                <a:gd name="T7" fmla="*/ 4 h 68"/>
                <a:gd name="T8" fmla="*/ 81 w 83"/>
                <a:gd name="T9" fmla="*/ 2 h 68"/>
                <a:gd name="T10" fmla="*/ 38 w 83"/>
                <a:gd name="T11" fmla="*/ 31 h 68"/>
                <a:gd name="T12" fmla="*/ 0 w 83"/>
                <a:gd name="T13" fmla="*/ 66 h 68"/>
              </a:gdLst>
              <a:ahLst/>
              <a:cxnLst>
                <a:cxn ang="0">
                  <a:pos x="T0" y="T1"/>
                </a:cxn>
                <a:cxn ang="0">
                  <a:pos x="T2" y="T3"/>
                </a:cxn>
                <a:cxn ang="0">
                  <a:pos x="T4" y="T5"/>
                </a:cxn>
                <a:cxn ang="0">
                  <a:pos x="T6" y="T7"/>
                </a:cxn>
                <a:cxn ang="0">
                  <a:pos x="T8" y="T9"/>
                </a:cxn>
                <a:cxn ang="0">
                  <a:pos x="T10" y="T11"/>
                </a:cxn>
                <a:cxn ang="0">
                  <a:pos x="T12" y="T13"/>
                </a:cxn>
              </a:cxnLst>
              <a:rect l="0" t="0" r="r" b="b"/>
              <a:pathLst>
                <a:path w="83" h="68">
                  <a:moveTo>
                    <a:pt x="0" y="66"/>
                  </a:moveTo>
                  <a:cubicBezTo>
                    <a:pt x="2" y="68"/>
                    <a:pt x="2" y="68"/>
                    <a:pt x="2" y="68"/>
                  </a:cubicBezTo>
                  <a:cubicBezTo>
                    <a:pt x="2" y="68"/>
                    <a:pt x="4" y="61"/>
                    <a:pt x="39" y="33"/>
                  </a:cubicBezTo>
                  <a:cubicBezTo>
                    <a:pt x="78" y="2"/>
                    <a:pt x="83" y="4"/>
                    <a:pt x="83" y="4"/>
                  </a:cubicBezTo>
                  <a:cubicBezTo>
                    <a:pt x="81" y="2"/>
                    <a:pt x="81" y="2"/>
                    <a:pt x="81" y="2"/>
                  </a:cubicBezTo>
                  <a:cubicBezTo>
                    <a:pt x="81" y="2"/>
                    <a:pt x="77" y="0"/>
                    <a:pt x="38" y="31"/>
                  </a:cubicBezTo>
                  <a:cubicBezTo>
                    <a:pt x="2" y="59"/>
                    <a:pt x="0" y="66"/>
                    <a:pt x="0" y="66"/>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30" name="Freeform 86"/>
            <p:cNvSpPr>
              <a:spLocks noEditPoints="1"/>
            </p:cNvSpPr>
            <p:nvPr/>
          </p:nvSpPr>
          <p:spPr bwMode="auto">
            <a:xfrm>
              <a:off x="3543555" y="3917841"/>
              <a:ext cx="472438" cy="260513"/>
            </a:xfrm>
            <a:custGeom>
              <a:avLst/>
              <a:gdLst>
                <a:gd name="T0" fmla="*/ 224 w 260"/>
                <a:gd name="T1" fmla="*/ 81 h 143"/>
                <a:gd name="T2" fmla="*/ 188 w 260"/>
                <a:gd name="T3" fmla="*/ 49 h 143"/>
                <a:gd name="T4" fmla="*/ 186 w 260"/>
                <a:gd name="T5" fmla="*/ 31 h 143"/>
                <a:gd name="T6" fmla="*/ 136 w 260"/>
                <a:gd name="T7" fmla="*/ 1 h 143"/>
                <a:gd name="T8" fmla="*/ 86 w 260"/>
                <a:gd name="T9" fmla="*/ 29 h 143"/>
                <a:gd name="T10" fmla="*/ 82 w 260"/>
                <a:gd name="T11" fmla="*/ 47 h 143"/>
                <a:gd name="T12" fmla="*/ 43 w 260"/>
                <a:gd name="T13" fmla="*/ 77 h 143"/>
                <a:gd name="T14" fmla="*/ 1 w 260"/>
                <a:gd name="T15" fmla="*/ 92 h 143"/>
                <a:gd name="T16" fmla="*/ 0 w 260"/>
                <a:gd name="T17" fmla="*/ 122 h 143"/>
                <a:gd name="T18" fmla="*/ 42 w 260"/>
                <a:gd name="T19" fmla="*/ 139 h 143"/>
                <a:gd name="T20" fmla="*/ 216 w 260"/>
                <a:gd name="T21" fmla="*/ 143 h 143"/>
                <a:gd name="T22" fmla="*/ 259 w 260"/>
                <a:gd name="T23" fmla="*/ 128 h 143"/>
                <a:gd name="T24" fmla="*/ 260 w 260"/>
                <a:gd name="T25" fmla="*/ 98 h 143"/>
                <a:gd name="T26" fmla="*/ 224 w 260"/>
                <a:gd name="T27" fmla="*/ 81 h 143"/>
                <a:gd name="T28" fmla="*/ 137 w 260"/>
                <a:gd name="T29" fmla="*/ 57 h 143"/>
                <a:gd name="T30" fmla="*/ 111 w 260"/>
                <a:gd name="T31" fmla="*/ 31 h 143"/>
                <a:gd name="T32" fmla="*/ 136 w 260"/>
                <a:gd name="T33" fmla="*/ 11 h 143"/>
                <a:gd name="T34" fmla="*/ 163 w 260"/>
                <a:gd name="T35" fmla="*/ 32 h 143"/>
                <a:gd name="T36" fmla="*/ 137 w 260"/>
                <a:gd name="T37" fmla="*/ 5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0" h="143">
                  <a:moveTo>
                    <a:pt x="224" y="81"/>
                  </a:moveTo>
                  <a:cubicBezTo>
                    <a:pt x="224" y="81"/>
                    <a:pt x="203" y="50"/>
                    <a:pt x="188" y="49"/>
                  </a:cubicBezTo>
                  <a:cubicBezTo>
                    <a:pt x="188" y="49"/>
                    <a:pt x="185" y="38"/>
                    <a:pt x="186" y="31"/>
                  </a:cubicBezTo>
                  <a:cubicBezTo>
                    <a:pt x="186" y="15"/>
                    <a:pt x="164" y="1"/>
                    <a:pt x="136" y="1"/>
                  </a:cubicBezTo>
                  <a:cubicBezTo>
                    <a:pt x="109" y="0"/>
                    <a:pt x="86" y="12"/>
                    <a:pt x="86" y="29"/>
                  </a:cubicBezTo>
                  <a:cubicBezTo>
                    <a:pt x="86" y="36"/>
                    <a:pt x="82" y="47"/>
                    <a:pt x="82" y="47"/>
                  </a:cubicBezTo>
                  <a:cubicBezTo>
                    <a:pt x="68" y="47"/>
                    <a:pt x="43" y="77"/>
                    <a:pt x="43" y="77"/>
                  </a:cubicBezTo>
                  <a:cubicBezTo>
                    <a:pt x="20" y="76"/>
                    <a:pt x="1" y="83"/>
                    <a:pt x="1" y="92"/>
                  </a:cubicBezTo>
                  <a:cubicBezTo>
                    <a:pt x="0" y="122"/>
                    <a:pt x="0" y="122"/>
                    <a:pt x="0" y="122"/>
                  </a:cubicBezTo>
                  <a:cubicBezTo>
                    <a:pt x="0" y="131"/>
                    <a:pt x="18" y="138"/>
                    <a:pt x="42" y="139"/>
                  </a:cubicBezTo>
                  <a:cubicBezTo>
                    <a:pt x="216" y="143"/>
                    <a:pt x="216" y="143"/>
                    <a:pt x="216" y="143"/>
                  </a:cubicBezTo>
                  <a:cubicBezTo>
                    <a:pt x="240" y="143"/>
                    <a:pt x="259" y="137"/>
                    <a:pt x="259" y="128"/>
                  </a:cubicBezTo>
                  <a:cubicBezTo>
                    <a:pt x="260" y="98"/>
                    <a:pt x="260" y="98"/>
                    <a:pt x="260" y="98"/>
                  </a:cubicBezTo>
                  <a:cubicBezTo>
                    <a:pt x="260" y="89"/>
                    <a:pt x="247" y="82"/>
                    <a:pt x="224" y="81"/>
                  </a:cubicBezTo>
                  <a:close/>
                  <a:moveTo>
                    <a:pt x="137" y="57"/>
                  </a:moveTo>
                  <a:cubicBezTo>
                    <a:pt x="120" y="56"/>
                    <a:pt x="111" y="41"/>
                    <a:pt x="111" y="31"/>
                  </a:cubicBezTo>
                  <a:cubicBezTo>
                    <a:pt x="111" y="21"/>
                    <a:pt x="119" y="11"/>
                    <a:pt x="136" y="11"/>
                  </a:cubicBezTo>
                  <a:cubicBezTo>
                    <a:pt x="153" y="12"/>
                    <a:pt x="163" y="22"/>
                    <a:pt x="163" y="32"/>
                  </a:cubicBezTo>
                  <a:cubicBezTo>
                    <a:pt x="163" y="43"/>
                    <a:pt x="155" y="57"/>
                    <a:pt x="137" y="57"/>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grpSp>
        <p:nvGrpSpPr>
          <p:cNvPr id="5" name="群組 4">
            <a:extLst>
              <a:ext uri="{FF2B5EF4-FFF2-40B4-BE49-F238E27FC236}">
                <a16:creationId xmlns:a16="http://schemas.microsoft.com/office/drawing/2014/main" id="{F94614A7-C36B-428B-A47D-B0D0494C96F9}"/>
              </a:ext>
            </a:extLst>
          </p:cNvPr>
          <p:cNvGrpSpPr/>
          <p:nvPr/>
        </p:nvGrpSpPr>
        <p:grpSpPr>
          <a:xfrm>
            <a:off x="1055440" y="2974651"/>
            <a:ext cx="7199436" cy="3770313"/>
            <a:chOff x="2424113" y="3021166"/>
            <a:chExt cx="7199436" cy="3770313"/>
          </a:xfrm>
        </p:grpSpPr>
        <p:pic>
          <p:nvPicPr>
            <p:cNvPr id="2" name="圖片 1"/>
            <p:cNvPicPr>
              <a:picLocks noChangeAspect="1"/>
            </p:cNvPicPr>
            <p:nvPr/>
          </p:nvPicPr>
          <p:blipFill>
            <a:blip r:embed="rId3"/>
            <a:stretch>
              <a:fillRect/>
            </a:stretch>
          </p:blipFill>
          <p:spPr>
            <a:xfrm>
              <a:off x="2424113" y="3836988"/>
              <a:ext cx="2447925" cy="1912937"/>
            </a:xfrm>
            <a:prstGeom prst="rect">
              <a:avLst/>
            </a:prstGeom>
            <a:effectLst>
              <a:outerShdw blurRad="50800" dist="38100" dir="2700000" algn="tl" rotWithShape="0">
                <a:prstClr val="black">
                  <a:alpha val="40000"/>
                </a:prstClr>
              </a:outerShdw>
            </a:effectLst>
          </p:spPr>
        </p:pic>
        <p:pic>
          <p:nvPicPr>
            <p:cNvPr id="3" name="圖片 2"/>
            <p:cNvPicPr>
              <a:picLocks noChangeAspect="1"/>
            </p:cNvPicPr>
            <p:nvPr/>
          </p:nvPicPr>
          <p:blipFill>
            <a:blip r:embed="rId4"/>
            <a:stretch>
              <a:fillRect/>
            </a:stretch>
          </p:blipFill>
          <p:spPr>
            <a:xfrm>
              <a:off x="6312024" y="3021166"/>
              <a:ext cx="3311525" cy="3770313"/>
            </a:xfrm>
            <a:prstGeom prst="rect">
              <a:avLst/>
            </a:prstGeom>
            <a:ln w="9525">
              <a:solidFill>
                <a:schemeClr val="tx1"/>
              </a:solidFill>
            </a:ln>
            <a:effectLst/>
          </p:spPr>
        </p:pic>
        <p:sp>
          <p:nvSpPr>
            <p:cNvPr id="4" name="矩形 3"/>
            <p:cNvSpPr/>
            <p:nvPr/>
          </p:nvSpPr>
          <p:spPr>
            <a:xfrm>
              <a:off x="2424113" y="5084763"/>
              <a:ext cx="2447925" cy="6651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2" name="PA_任意多边形 140">
              <a:extLst>
                <a:ext uri="{FF2B5EF4-FFF2-40B4-BE49-F238E27FC236}">
                  <a16:creationId xmlns:a16="http://schemas.microsoft.com/office/drawing/2014/main" id="{F018BFE3-0ED5-4A84-BDBD-3FDB3BE4EA85}"/>
                </a:ext>
              </a:extLst>
            </p:cNvPr>
            <p:cNvSpPr>
              <a:spLocks noEditPoints="1"/>
            </p:cNvSpPr>
            <p:nvPr>
              <p:custDataLst>
                <p:tags r:id="rId1"/>
              </p:custDataLst>
            </p:nvPr>
          </p:nvSpPr>
          <p:spPr bwMode="auto">
            <a:xfrm>
              <a:off x="5121138" y="4548188"/>
              <a:ext cx="1008112" cy="706462"/>
            </a:xfrm>
            <a:custGeom>
              <a:avLst/>
              <a:gdLst/>
              <a:ahLst/>
              <a:cxnLst>
                <a:cxn ang="0">
                  <a:pos x="1197" y="631"/>
                </a:cxn>
                <a:cxn ang="0">
                  <a:pos x="1794" y="471"/>
                </a:cxn>
                <a:cxn ang="0">
                  <a:pos x="828" y="176"/>
                </a:cxn>
                <a:cxn ang="0">
                  <a:pos x="21" y="382"/>
                </a:cxn>
                <a:cxn ang="0">
                  <a:pos x="117" y="373"/>
                </a:cxn>
                <a:cxn ang="0">
                  <a:pos x="100" y="488"/>
                </a:cxn>
                <a:cxn ang="0">
                  <a:pos x="87" y="613"/>
                </a:cxn>
                <a:cxn ang="0">
                  <a:pos x="200" y="507"/>
                </a:cxn>
                <a:cxn ang="0">
                  <a:pos x="386" y="462"/>
                </a:cxn>
                <a:cxn ang="0">
                  <a:pos x="458" y="485"/>
                </a:cxn>
                <a:cxn ang="0">
                  <a:pos x="277" y="472"/>
                </a:cxn>
                <a:cxn ang="0">
                  <a:pos x="301" y="514"/>
                </a:cxn>
                <a:cxn ang="0">
                  <a:pos x="308" y="537"/>
                </a:cxn>
                <a:cxn ang="0">
                  <a:pos x="344" y="564"/>
                </a:cxn>
                <a:cxn ang="0">
                  <a:pos x="420" y="529"/>
                </a:cxn>
                <a:cxn ang="0">
                  <a:pos x="513" y="589"/>
                </a:cxn>
                <a:cxn ang="0">
                  <a:pos x="579" y="488"/>
                </a:cxn>
                <a:cxn ang="0">
                  <a:pos x="585" y="533"/>
                </a:cxn>
                <a:cxn ang="0">
                  <a:pos x="658" y="507"/>
                </a:cxn>
                <a:cxn ang="0">
                  <a:pos x="620" y="590"/>
                </a:cxn>
                <a:cxn ang="0">
                  <a:pos x="739" y="486"/>
                </a:cxn>
                <a:cxn ang="0">
                  <a:pos x="726" y="585"/>
                </a:cxn>
                <a:cxn ang="0">
                  <a:pos x="1183" y="491"/>
                </a:cxn>
                <a:cxn ang="0">
                  <a:pos x="1027" y="568"/>
                </a:cxn>
                <a:cxn ang="0">
                  <a:pos x="867" y="534"/>
                </a:cxn>
                <a:cxn ang="0">
                  <a:pos x="749" y="575"/>
                </a:cxn>
                <a:cxn ang="0">
                  <a:pos x="812" y="530"/>
                </a:cxn>
                <a:cxn ang="0">
                  <a:pos x="849" y="561"/>
                </a:cxn>
                <a:cxn ang="0">
                  <a:pos x="881" y="607"/>
                </a:cxn>
                <a:cxn ang="0">
                  <a:pos x="970" y="492"/>
                </a:cxn>
                <a:cxn ang="0">
                  <a:pos x="1060" y="513"/>
                </a:cxn>
                <a:cxn ang="0">
                  <a:pos x="1117" y="507"/>
                </a:cxn>
                <a:cxn ang="0">
                  <a:pos x="1078" y="602"/>
                </a:cxn>
                <a:cxn ang="0">
                  <a:pos x="1237" y="530"/>
                </a:cxn>
                <a:cxn ang="0">
                  <a:pos x="1137" y="610"/>
                </a:cxn>
                <a:cxn ang="0">
                  <a:pos x="1241" y="474"/>
                </a:cxn>
                <a:cxn ang="0">
                  <a:pos x="1303" y="533"/>
                </a:cxn>
                <a:cxn ang="0">
                  <a:pos x="1262" y="573"/>
                </a:cxn>
                <a:cxn ang="0">
                  <a:pos x="1196" y="738"/>
                </a:cxn>
                <a:cxn ang="0">
                  <a:pos x="1231" y="710"/>
                </a:cxn>
                <a:cxn ang="0">
                  <a:pos x="1220" y="796"/>
                </a:cxn>
                <a:cxn ang="0">
                  <a:pos x="1342" y="676"/>
                </a:cxn>
                <a:cxn ang="0">
                  <a:pos x="1411" y="631"/>
                </a:cxn>
                <a:cxn ang="0">
                  <a:pos x="1421" y="634"/>
                </a:cxn>
                <a:cxn ang="0">
                  <a:pos x="1539" y="523"/>
                </a:cxn>
                <a:cxn ang="0">
                  <a:pos x="1560" y="506"/>
                </a:cxn>
                <a:cxn ang="0">
                  <a:pos x="1645" y="450"/>
                </a:cxn>
                <a:cxn ang="0">
                  <a:pos x="1616" y="538"/>
                </a:cxn>
                <a:cxn ang="0">
                  <a:pos x="1765" y="370"/>
                </a:cxn>
                <a:cxn ang="0">
                  <a:pos x="1726" y="491"/>
                </a:cxn>
                <a:cxn ang="0">
                  <a:pos x="1799" y="444"/>
                </a:cxn>
                <a:cxn ang="0">
                  <a:pos x="1279" y="179"/>
                </a:cxn>
                <a:cxn ang="0">
                  <a:pos x="1289" y="104"/>
                </a:cxn>
                <a:cxn ang="0">
                  <a:pos x="1201" y="193"/>
                </a:cxn>
                <a:cxn ang="0">
                  <a:pos x="1284" y="37"/>
                </a:cxn>
                <a:cxn ang="0">
                  <a:pos x="1201" y="86"/>
                </a:cxn>
                <a:cxn ang="0">
                  <a:pos x="1106" y="190"/>
                </a:cxn>
                <a:cxn ang="0">
                  <a:pos x="1322" y="210"/>
                </a:cxn>
                <a:cxn ang="0">
                  <a:pos x="1318" y="478"/>
                </a:cxn>
                <a:cxn ang="0">
                  <a:pos x="306" y="202"/>
                </a:cxn>
                <a:cxn ang="0">
                  <a:pos x="29" y="430"/>
                </a:cxn>
                <a:cxn ang="0">
                  <a:pos x="111" y="214"/>
                </a:cxn>
              </a:cxnLst>
              <a:rect l="0" t="0" r="r" b="b"/>
              <a:pathLst>
                <a:path w="1858" h="840">
                  <a:moveTo>
                    <a:pt x="15" y="443"/>
                  </a:moveTo>
                  <a:lnTo>
                    <a:pt x="15" y="443"/>
                  </a:lnTo>
                  <a:lnTo>
                    <a:pt x="21" y="467"/>
                  </a:lnTo>
                  <a:lnTo>
                    <a:pt x="27" y="491"/>
                  </a:lnTo>
                  <a:lnTo>
                    <a:pt x="35" y="543"/>
                  </a:lnTo>
                  <a:lnTo>
                    <a:pt x="35" y="543"/>
                  </a:lnTo>
                  <a:lnTo>
                    <a:pt x="39" y="566"/>
                  </a:lnTo>
                  <a:lnTo>
                    <a:pt x="45" y="590"/>
                  </a:lnTo>
                  <a:lnTo>
                    <a:pt x="48" y="602"/>
                  </a:lnTo>
                  <a:lnTo>
                    <a:pt x="53" y="613"/>
                  </a:lnTo>
                  <a:lnTo>
                    <a:pt x="58" y="621"/>
                  </a:lnTo>
                  <a:lnTo>
                    <a:pt x="65" y="628"/>
                  </a:lnTo>
                  <a:lnTo>
                    <a:pt x="65" y="628"/>
                  </a:lnTo>
                  <a:lnTo>
                    <a:pt x="94" y="624"/>
                  </a:lnTo>
                  <a:lnTo>
                    <a:pt x="124" y="621"/>
                  </a:lnTo>
                  <a:lnTo>
                    <a:pt x="155" y="618"/>
                  </a:lnTo>
                  <a:lnTo>
                    <a:pt x="185" y="617"/>
                  </a:lnTo>
                  <a:lnTo>
                    <a:pt x="312" y="614"/>
                  </a:lnTo>
                  <a:lnTo>
                    <a:pt x="312" y="614"/>
                  </a:lnTo>
                  <a:lnTo>
                    <a:pt x="415" y="613"/>
                  </a:lnTo>
                  <a:lnTo>
                    <a:pt x="516" y="613"/>
                  </a:lnTo>
                  <a:lnTo>
                    <a:pt x="618" y="614"/>
                  </a:lnTo>
                  <a:lnTo>
                    <a:pt x="719" y="617"/>
                  </a:lnTo>
                  <a:lnTo>
                    <a:pt x="923" y="623"/>
                  </a:lnTo>
                  <a:lnTo>
                    <a:pt x="1026" y="625"/>
                  </a:lnTo>
                  <a:lnTo>
                    <a:pt x="1128" y="627"/>
                  </a:lnTo>
                  <a:lnTo>
                    <a:pt x="1128" y="627"/>
                  </a:lnTo>
                  <a:lnTo>
                    <a:pt x="1158" y="625"/>
                  </a:lnTo>
                  <a:lnTo>
                    <a:pt x="1172" y="627"/>
                  </a:lnTo>
                  <a:lnTo>
                    <a:pt x="1179" y="630"/>
                  </a:lnTo>
                  <a:lnTo>
                    <a:pt x="1185" y="632"/>
                  </a:lnTo>
                  <a:lnTo>
                    <a:pt x="1185" y="632"/>
                  </a:lnTo>
                  <a:lnTo>
                    <a:pt x="1187" y="625"/>
                  </a:lnTo>
                  <a:lnTo>
                    <a:pt x="1192" y="618"/>
                  </a:lnTo>
                  <a:lnTo>
                    <a:pt x="1201" y="604"/>
                  </a:lnTo>
                  <a:lnTo>
                    <a:pt x="1214" y="592"/>
                  </a:lnTo>
                  <a:lnTo>
                    <a:pt x="1225" y="582"/>
                  </a:lnTo>
                  <a:lnTo>
                    <a:pt x="1225" y="582"/>
                  </a:lnTo>
                  <a:lnTo>
                    <a:pt x="1214" y="600"/>
                  </a:lnTo>
                  <a:lnTo>
                    <a:pt x="1203" y="618"/>
                  </a:lnTo>
                  <a:lnTo>
                    <a:pt x="1203" y="618"/>
                  </a:lnTo>
                  <a:lnTo>
                    <a:pt x="1197" y="631"/>
                  </a:lnTo>
                  <a:lnTo>
                    <a:pt x="1196" y="637"/>
                  </a:lnTo>
                  <a:lnTo>
                    <a:pt x="1197" y="638"/>
                  </a:lnTo>
                  <a:lnTo>
                    <a:pt x="1199" y="637"/>
                  </a:lnTo>
                  <a:lnTo>
                    <a:pt x="1199" y="637"/>
                  </a:lnTo>
                  <a:lnTo>
                    <a:pt x="1230" y="607"/>
                  </a:lnTo>
                  <a:lnTo>
                    <a:pt x="1259" y="578"/>
                  </a:lnTo>
                  <a:lnTo>
                    <a:pt x="1200" y="661"/>
                  </a:lnTo>
                  <a:lnTo>
                    <a:pt x="1193" y="627"/>
                  </a:lnTo>
                  <a:lnTo>
                    <a:pt x="1193" y="627"/>
                  </a:lnTo>
                  <a:lnTo>
                    <a:pt x="1192" y="631"/>
                  </a:lnTo>
                  <a:lnTo>
                    <a:pt x="1190" y="634"/>
                  </a:lnTo>
                  <a:lnTo>
                    <a:pt x="1185" y="638"/>
                  </a:lnTo>
                  <a:lnTo>
                    <a:pt x="1182" y="640"/>
                  </a:lnTo>
                  <a:lnTo>
                    <a:pt x="1179" y="642"/>
                  </a:lnTo>
                  <a:lnTo>
                    <a:pt x="1176" y="647"/>
                  </a:lnTo>
                  <a:lnTo>
                    <a:pt x="1176" y="652"/>
                  </a:lnTo>
                  <a:lnTo>
                    <a:pt x="1176" y="652"/>
                  </a:lnTo>
                  <a:lnTo>
                    <a:pt x="1176" y="677"/>
                  </a:lnTo>
                  <a:lnTo>
                    <a:pt x="1176" y="703"/>
                  </a:lnTo>
                  <a:lnTo>
                    <a:pt x="1179" y="728"/>
                  </a:lnTo>
                  <a:lnTo>
                    <a:pt x="1182" y="752"/>
                  </a:lnTo>
                  <a:lnTo>
                    <a:pt x="1189" y="797"/>
                  </a:lnTo>
                  <a:lnTo>
                    <a:pt x="1197" y="840"/>
                  </a:lnTo>
                  <a:lnTo>
                    <a:pt x="1197" y="840"/>
                  </a:lnTo>
                  <a:lnTo>
                    <a:pt x="1277" y="794"/>
                  </a:lnTo>
                  <a:lnTo>
                    <a:pt x="1359" y="748"/>
                  </a:lnTo>
                  <a:lnTo>
                    <a:pt x="1439" y="701"/>
                  </a:lnTo>
                  <a:lnTo>
                    <a:pt x="1478" y="677"/>
                  </a:lnTo>
                  <a:lnTo>
                    <a:pt x="1516" y="654"/>
                  </a:lnTo>
                  <a:lnTo>
                    <a:pt x="1516" y="654"/>
                  </a:lnTo>
                  <a:lnTo>
                    <a:pt x="1547" y="632"/>
                  </a:lnTo>
                  <a:lnTo>
                    <a:pt x="1577" y="610"/>
                  </a:lnTo>
                  <a:lnTo>
                    <a:pt x="1634" y="568"/>
                  </a:lnTo>
                  <a:lnTo>
                    <a:pt x="1665" y="547"/>
                  </a:lnTo>
                  <a:lnTo>
                    <a:pt x="1696" y="529"/>
                  </a:lnTo>
                  <a:lnTo>
                    <a:pt x="1728" y="510"/>
                  </a:lnTo>
                  <a:lnTo>
                    <a:pt x="1762" y="495"/>
                  </a:lnTo>
                  <a:lnTo>
                    <a:pt x="1762" y="495"/>
                  </a:lnTo>
                  <a:lnTo>
                    <a:pt x="1772" y="489"/>
                  </a:lnTo>
                  <a:lnTo>
                    <a:pt x="1780" y="485"/>
                  </a:lnTo>
                  <a:lnTo>
                    <a:pt x="1787" y="478"/>
                  </a:lnTo>
                  <a:lnTo>
                    <a:pt x="1794" y="471"/>
                  </a:lnTo>
                  <a:lnTo>
                    <a:pt x="1807" y="457"/>
                  </a:lnTo>
                  <a:lnTo>
                    <a:pt x="1820" y="441"/>
                  </a:lnTo>
                  <a:lnTo>
                    <a:pt x="1820" y="441"/>
                  </a:lnTo>
                  <a:lnTo>
                    <a:pt x="1827" y="403"/>
                  </a:lnTo>
                  <a:lnTo>
                    <a:pt x="1835" y="366"/>
                  </a:lnTo>
                  <a:lnTo>
                    <a:pt x="1846" y="329"/>
                  </a:lnTo>
                  <a:lnTo>
                    <a:pt x="1858" y="294"/>
                  </a:lnTo>
                  <a:lnTo>
                    <a:pt x="1296" y="2"/>
                  </a:lnTo>
                  <a:lnTo>
                    <a:pt x="1296" y="2"/>
                  </a:lnTo>
                  <a:lnTo>
                    <a:pt x="1293" y="0"/>
                  </a:lnTo>
                  <a:lnTo>
                    <a:pt x="1289" y="3"/>
                  </a:lnTo>
                  <a:lnTo>
                    <a:pt x="1287" y="6"/>
                  </a:lnTo>
                  <a:lnTo>
                    <a:pt x="1286" y="9"/>
                  </a:lnTo>
                  <a:lnTo>
                    <a:pt x="1286" y="9"/>
                  </a:lnTo>
                  <a:lnTo>
                    <a:pt x="1284" y="11"/>
                  </a:lnTo>
                  <a:lnTo>
                    <a:pt x="1284" y="11"/>
                  </a:lnTo>
                  <a:lnTo>
                    <a:pt x="1282" y="9"/>
                  </a:lnTo>
                  <a:lnTo>
                    <a:pt x="1280" y="4"/>
                  </a:lnTo>
                  <a:lnTo>
                    <a:pt x="1277" y="4"/>
                  </a:lnTo>
                  <a:lnTo>
                    <a:pt x="1276" y="4"/>
                  </a:lnTo>
                  <a:lnTo>
                    <a:pt x="1276" y="4"/>
                  </a:lnTo>
                  <a:lnTo>
                    <a:pt x="1256" y="21"/>
                  </a:lnTo>
                  <a:lnTo>
                    <a:pt x="1237" y="37"/>
                  </a:lnTo>
                  <a:lnTo>
                    <a:pt x="1217" y="51"/>
                  </a:lnTo>
                  <a:lnTo>
                    <a:pt x="1206" y="56"/>
                  </a:lnTo>
                  <a:lnTo>
                    <a:pt x="1194" y="62"/>
                  </a:lnTo>
                  <a:lnTo>
                    <a:pt x="1194" y="62"/>
                  </a:lnTo>
                  <a:lnTo>
                    <a:pt x="1189" y="65"/>
                  </a:lnTo>
                  <a:lnTo>
                    <a:pt x="1186" y="69"/>
                  </a:lnTo>
                  <a:lnTo>
                    <a:pt x="1183" y="73"/>
                  </a:lnTo>
                  <a:lnTo>
                    <a:pt x="1180" y="79"/>
                  </a:lnTo>
                  <a:lnTo>
                    <a:pt x="1178" y="91"/>
                  </a:lnTo>
                  <a:lnTo>
                    <a:pt x="1175" y="104"/>
                  </a:lnTo>
                  <a:lnTo>
                    <a:pt x="1175" y="104"/>
                  </a:lnTo>
                  <a:lnTo>
                    <a:pt x="1172" y="122"/>
                  </a:lnTo>
                  <a:lnTo>
                    <a:pt x="1171" y="142"/>
                  </a:lnTo>
                  <a:lnTo>
                    <a:pt x="1172" y="160"/>
                  </a:lnTo>
                  <a:lnTo>
                    <a:pt x="1175" y="179"/>
                  </a:lnTo>
                  <a:lnTo>
                    <a:pt x="1069" y="179"/>
                  </a:lnTo>
                  <a:lnTo>
                    <a:pt x="1069" y="179"/>
                  </a:lnTo>
                  <a:lnTo>
                    <a:pt x="948" y="176"/>
                  </a:lnTo>
                  <a:lnTo>
                    <a:pt x="828" y="176"/>
                  </a:lnTo>
                  <a:lnTo>
                    <a:pt x="708" y="177"/>
                  </a:lnTo>
                  <a:lnTo>
                    <a:pt x="589" y="180"/>
                  </a:lnTo>
                  <a:lnTo>
                    <a:pt x="353" y="186"/>
                  </a:lnTo>
                  <a:lnTo>
                    <a:pt x="233" y="188"/>
                  </a:lnTo>
                  <a:lnTo>
                    <a:pt x="115" y="190"/>
                  </a:lnTo>
                  <a:lnTo>
                    <a:pt x="115" y="190"/>
                  </a:lnTo>
                  <a:lnTo>
                    <a:pt x="98" y="210"/>
                  </a:lnTo>
                  <a:lnTo>
                    <a:pt x="84" y="231"/>
                  </a:lnTo>
                  <a:lnTo>
                    <a:pt x="55" y="273"/>
                  </a:lnTo>
                  <a:lnTo>
                    <a:pt x="28" y="318"/>
                  </a:lnTo>
                  <a:lnTo>
                    <a:pt x="0" y="363"/>
                  </a:lnTo>
                  <a:lnTo>
                    <a:pt x="0" y="363"/>
                  </a:lnTo>
                  <a:lnTo>
                    <a:pt x="1" y="378"/>
                  </a:lnTo>
                  <a:lnTo>
                    <a:pt x="4" y="395"/>
                  </a:lnTo>
                  <a:lnTo>
                    <a:pt x="8" y="412"/>
                  </a:lnTo>
                  <a:lnTo>
                    <a:pt x="8" y="420"/>
                  </a:lnTo>
                  <a:lnTo>
                    <a:pt x="8" y="429"/>
                  </a:lnTo>
                  <a:lnTo>
                    <a:pt x="8" y="429"/>
                  </a:lnTo>
                  <a:lnTo>
                    <a:pt x="8" y="436"/>
                  </a:lnTo>
                  <a:lnTo>
                    <a:pt x="8" y="441"/>
                  </a:lnTo>
                  <a:lnTo>
                    <a:pt x="10" y="443"/>
                  </a:lnTo>
                  <a:lnTo>
                    <a:pt x="11" y="444"/>
                  </a:lnTo>
                  <a:lnTo>
                    <a:pt x="13" y="444"/>
                  </a:lnTo>
                  <a:lnTo>
                    <a:pt x="15" y="443"/>
                  </a:lnTo>
                  <a:lnTo>
                    <a:pt x="15" y="443"/>
                  </a:lnTo>
                  <a:close/>
                  <a:moveTo>
                    <a:pt x="32" y="364"/>
                  </a:moveTo>
                  <a:lnTo>
                    <a:pt x="32" y="364"/>
                  </a:lnTo>
                  <a:lnTo>
                    <a:pt x="48" y="337"/>
                  </a:lnTo>
                  <a:lnTo>
                    <a:pt x="66" y="311"/>
                  </a:lnTo>
                  <a:lnTo>
                    <a:pt x="84" y="287"/>
                  </a:lnTo>
                  <a:lnTo>
                    <a:pt x="104" y="266"/>
                  </a:lnTo>
                  <a:lnTo>
                    <a:pt x="104" y="266"/>
                  </a:lnTo>
                  <a:lnTo>
                    <a:pt x="107" y="266"/>
                  </a:lnTo>
                  <a:lnTo>
                    <a:pt x="107" y="266"/>
                  </a:lnTo>
                  <a:lnTo>
                    <a:pt x="79" y="309"/>
                  </a:lnTo>
                  <a:lnTo>
                    <a:pt x="49" y="356"/>
                  </a:lnTo>
                  <a:lnTo>
                    <a:pt x="21" y="405"/>
                  </a:lnTo>
                  <a:lnTo>
                    <a:pt x="21" y="405"/>
                  </a:lnTo>
                  <a:lnTo>
                    <a:pt x="18" y="399"/>
                  </a:lnTo>
                  <a:lnTo>
                    <a:pt x="18" y="394"/>
                  </a:lnTo>
                  <a:lnTo>
                    <a:pt x="20" y="388"/>
                  </a:lnTo>
                  <a:lnTo>
                    <a:pt x="21" y="382"/>
                  </a:lnTo>
                  <a:lnTo>
                    <a:pt x="27" y="373"/>
                  </a:lnTo>
                  <a:lnTo>
                    <a:pt x="32" y="364"/>
                  </a:lnTo>
                  <a:lnTo>
                    <a:pt x="32" y="364"/>
                  </a:lnTo>
                  <a:close/>
                  <a:moveTo>
                    <a:pt x="135" y="378"/>
                  </a:moveTo>
                  <a:lnTo>
                    <a:pt x="94" y="425"/>
                  </a:lnTo>
                  <a:lnTo>
                    <a:pt x="94" y="425"/>
                  </a:lnTo>
                  <a:lnTo>
                    <a:pt x="104" y="406"/>
                  </a:lnTo>
                  <a:lnTo>
                    <a:pt x="114" y="389"/>
                  </a:lnTo>
                  <a:lnTo>
                    <a:pt x="136" y="354"/>
                  </a:lnTo>
                  <a:lnTo>
                    <a:pt x="136" y="354"/>
                  </a:lnTo>
                  <a:lnTo>
                    <a:pt x="138" y="356"/>
                  </a:lnTo>
                  <a:lnTo>
                    <a:pt x="139" y="358"/>
                  </a:lnTo>
                  <a:lnTo>
                    <a:pt x="140" y="364"/>
                  </a:lnTo>
                  <a:lnTo>
                    <a:pt x="139" y="371"/>
                  </a:lnTo>
                  <a:lnTo>
                    <a:pt x="135" y="378"/>
                  </a:lnTo>
                  <a:lnTo>
                    <a:pt x="135" y="378"/>
                  </a:lnTo>
                  <a:close/>
                  <a:moveTo>
                    <a:pt x="143" y="391"/>
                  </a:moveTo>
                  <a:lnTo>
                    <a:pt x="143" y="391"/>
                  </a:lnTo>
                  <a:lnTo>
                    <a:pt x="146" y="396"/>
                  </a:lnTo>
                  <a:lnTo>
                    <a:pt x="148" y="403"/>
                  </a:lnTo>
                  <a:lnTo>
                    <a:pt x="146" y="413"/>
                  </a:lnTo>
                  <a:lnTo>
                    <a:pt x="145" y="417"/>
                  </a:lnTo>
                  <a:lnTo>
                    <a:pt x="142" y="422"/>
                  </a:lnTo>
                  <a:lnTo>
                    <a:pt x="96" y="478"/>
                  </a:lnTo>
                  <a:lnTo>
                    <a:pt x="96" y="478"/>
                  </a:lnTo>
                  <a:lnTo>
                    <a:pt x="118" y="434"/>
                  </a:lnTo>
                  <a:lnTo>
                    <a:pt x="143" y="391"/>
                  </a:lnTo>
                  <a:lnTo>
                    <a:pt x="143" y="391"/>
                  </a:lnTo>
                  <a:close/>
                  <a:moveTo>
                    <a:pt x="129" y="332"/>
                  </a:moveTo>
                  <a:lnTo>
                    <a:pt x="129" y="332"/>
                  </a:lnTo>
                  <a:lnTo>
                    <a:pt x="110" y="356"/>
                  </a:lnTo>
                  <a:lnTo>
                    <a:pt x="90" y="381"/>
                  </a:lnTo>
                  <a:lnTo>
                    <a:pt x="70" y="406"/>
                  </a:lnTo>
                  <a:lnTo>
                    <a:pt x="63" y="420"/>
                  </a:lnTo>
                  <a:lnTo>
                    <a:pt x="56" y="436"/>
                  </a:lnTo>
                  <a:lnTo>
                    <a:pt x="56" y="436"/>
                  </a:lnTo>
                  <a:lnTo>
                    <a:pt x="73" y="415"/>
                  </a:lnTo>
                  <a:lnTo>
                    <a:pt x="90" y="394"/>
                  </a:lnTo>
                  <a:lnTo>
                    <a:pt x="108" y="373"/>
                  </a:lnTo>
                  <a:lnTo>
                    <a:pt x="125" y="354"/>
                  </a:lnTo>
                  <a:lnTo>
                    <a:pt x="125" y="354"/>
                  </a:lnTo>
                  <a:lnTo>
                    <a:pt x="117" y="373"/>
                  </a:lnTo>
                  <a:lnTo>
                    <a:pt x="107" y="389"/>
                  </a:lnTo>
                  <a:lnTo>
                    <a:pt x="84" y="423"/>
                  </a:lnTo>
                  <a:lnTo>
                    <a:pt x="60" y="455"/>
                  </a:lnTo>
                  <a:lnTo>
                    <a:pt x="38" y="491"/>
                  </a:lnTo>
                  <a:lnTo>
                    <a:pt x="38" y="491"/>
                  </a:lnTo>
                  <a:lnTo>
                    <a:pt x="38" y="478"/>
                  </a:lnTo>
                  <a:lnTo>
                    <a:pt x="39" y="467"/>
                  </a:lnTo>
                  <a:lnTo>
                    <a:pt x="44" y="448"/>
                  </a:lnTo>
                  <a:lnTo>
                    <a:pt x="51" y="430"/>
                  </a:lnTo>
                  <a:lnTo>
                    <a:pt x="59" y="413"/>
                  </a:lnTo>
                  <a:lnTo>
                    <a:pt x="124" y="306"/>
                  </a:lnTo>
                  <a:lnTo>
                    <a:pt x="124" y="306"/>
                  </a:lnTo>
                  <a:lnTo>
                    <a:pt x="125" y="305"/>
                  </a:lnTo>
                  <a:lnTo>
                    <a:pt x="126" y="306"/>
                  </a:lnTo>
                  <a:lnTo>
                    <a:pt x="129" y="315"/>
                  </a:lnTo>
                  <a:lnTo>
                    <a:pt x="131" y="325"/>
                  </a:lnTo>
                  <a:lnTo>
                    <a:pt x="131" y="329"/>
                  </a:lnTo>
                  <a:lnTo>
                    <a:pt x="129" y="332"/>
                  </a:lnTo>
                  <a:lnTo>
                    <a:pt x="129" y="332"/>
                  </a:lnTo>
                  <a:close/>
                  <a:moveTo>
                    <a:pt x="65" y="479"/>
                  </a:moveTo>
                  <a:lnTo>
                    <a:pt x="65" y="477"/>
                  </a:lnTo>
                  <a:lnTo>
                    <a:pt x="65" y="472"/>
                  </a:lnTo>
                  <a:lnTo>
                    <a:pt x="133" y="395"/>
                  </a:lnTo>
                  <a:lnTo>
                    <a:pt x="133" y="395"/>
                  </a:lnTo>
                  <a:lnTo>
                    <a:pt x="111" y="432"/>
                  </a:lnTo>
                  <a:lnTo>
                    <a:pt x="88" y="468"/>
                  </a:lnTo>
                  <a:lnTo>
                    <a:pt x="48" y="544"/>
                  </a:lnTo>
                  <a:lnTo>
                    <a:pt x="48" y="544"/>
                  </a:lnTo>
                  <a:lnTo>
                    <a:pt x="44" y="533"/>
                  </a:lnTo>
                  <a:lnTo>
                    <a:pt x="42" y="524"/>
                  </a:lnTo>
                  <a:lnTo>
                    <a:pt x="44" y="514"/>
                  </a:lnTo>
                  <a:lnTo>
                    <a:pt x="45" y="506"/>
                  </a:lnTo>
                  <a:lnTo>
                    <a:pt x="49" y="498"/>
                  </a:lnTo>
                  <a:lnTo>
                    <a:pt x="53" y="491"/>
                  </a:lnTo>
                  <a:lnTo>
                    <a:pt x="59" y="485"/>
                  </a:lnTo>
                  <a:lnTo>
                    <a:pt x="65" y="479"/>
                  </a:lnTo>
                  <a:lnTo>
                    <a:pt x="65" y="479"/>
                  </a:lnTo>
                  <a:close/>
                  <a:moveTo>
                    <a:pt x="49" y="562"/>
                  </a:moveTo>
                  <a:lnTo>
                    <a:pt x="49" y="562"/>
                  </a:lnTo>
                  <a:lnTo>
                    <a:pt x="65" y="537"/>
                  </a:lnTo>
                  <a:lnTo>
                    <a:pt x="81" y="512"/>
                  </a:lnTo>
                  <a:lnTo>
                    <a:pt x="100" y="488"/>
                  </a:lnTo>
                  <a:lnTo>
                    <a:pt x="118" y="465"/>
                  </a:lnTo>
                  <a:lnTo>
                    <a:pt x="55" y="581"/>
                  </a:lnTo>
                  <a:lnTo>
                    <a:pt x="55" y="581"/>
                  </a:lnTo>
                  <a:lnTo>
                    <a:pt x="53" y="576"/>
                  </a:lnTo>
                  <a:lnTo>
                    <a:pt x="52" y="571"/>
                  </a:lnTo>
                  <a:lnTo>
                    <a:pt x="49" y="566"/>
                  </a:lnTo>
                  <a:lnTo>
                    <a:pt x="49" y="562"/>
                  </a:lnTo>
                  <a:lnTo>
                    <a:pt x="49" y="562"/>
                  </a:lnTo>
                  <a:close/>
                  <a:moveTo>
                    <a:pt x="66" y="581"/>
                  </a:moveTo>
                  <a:lnTo>
                    <a:pt x="66" y="581"/>
                  </a:lnTo>
                  <a:lnTo>
                    <a:pt x="110" y="500"/>
                  </a:lnTo>
                  <a:lnTo>
                    <a:pt x="131" y="464"/>
                  </a:lnTo>
                  <a:lnTo>
                    <a:pt x="153" y="427"/>
                  </a:lnTo>
                  <a:lnTo>
                    <a:pt x="153" y="427"/>
                  </a:lnTo>
                  <a:lnTo>
                    <a:pt x="155" y="430"/>
                  </a:lnTo>
                  <a:lnTo>
                    <a:pt x="155" y="434"/>
                  </a:lnTo>
                  <a:lnTo>
                    <a:pt x="155" y="439"/>
                  </a:lnTo>
                  <a:lnTo>
                    <a:pt x="155" y="439"/>
                  </a:lnTo>
                  <a:lnTo>
                    <a:pt x="131" y="482"/>
                  </a:lnTo>
                  <a:lnTo>
                    <a:pt x="110" y="526"/>
                  </a:lnTo>
                  <a:lnTo>
                    <a:pt x="87" y="569"/>
                  </a:lnTo>
                  <a:lnTo>
                    <a:pt x="65" y="610"/>
                  </a:lnTo>
                  <a:lnTo>
                    <a:pt x="65" y="610"/>
                  </a:lnTo>
                  <a:lnTo>
                    <a:pt x="63" y="607"/>
                  </a:lnTo>
                  <a:lnTo>
                    <a:pt x="62" y="603"/>
                  </a:lnTo>
                  <a:lnTo>
                    <a:pt x="62" y="595"/>
                  </a:lnTo>
                  <a:lnTo>
                    <a:pt x="63" y="586"/>
                  </a:lnTo>
                  <a:lnTo>
                    <a:pt x="66" y="581"/>
                  </a:lnTo>
                  <a:lnTo>
                    <a:pt x="66" y="581"/>
                  </a:lnTo>
                  <a:close/>
                  <a:moveTo>
                    <a:pt x="84" y="602"/>
                  </a:moveTo>
                  <a:lnTo>
                    <a:pt x="156" y="460"/>
                  </a:lnTo>
                  <a:lnTo>
                    <a:pt x="156" y="460"/>
                  </a:lnTo>
                  <a:lnTo>
                    <a:pt x="159" y="462"/>
                  </a:lnTo>
                  <a:lnTo>
                    <a:pt x="160" y="464"/>
                  </a:lnTo>
                  <a:lnTo>
                    <a:pt x="167" y="465"/>
                  </a:lnTo>
                  <a:lnTo>
                    <a:pt x="173" y="465"/>
                  </a:lnTo>
                  <a:lnTo>
                    <a:pt x="176" y="467"/>
                  </a:lnTo>
                  <a:lnTo>
                    <a:pt x="178" y="469"/>
                  </a:lnTo>
                  <a:lnTo>
                    <a:pt x="90" y="610"/>
                  </a:lnTo>
                  <a:lnTo>
                    <a:pt x="90" y="610"/>
                  </a:lnTo>
                  <a:lnTo>
                    <a:pt x="88" y="613"/>
                  </a:lnTo>
                  <a:lnTo>
                    <a:pt x="87" y="613"/>
                  </a:lnTo>
                  <a:lnTo>
                    <a:pt x="86" y="613"/>
                  </a:lnTo>
                  <a:lnTo>
                    <a:pt x="84" y="610"/>
                  </a:lnTo>
                  <a:lnTo>
                    <a:pt x="84" y="606"/>
                  </a:lnTo>
                  <a:lnTo>
                    <a:pt x="84" y="602"/>
                  </a:lnTo>
                  <a:lnTo>
                    <a:pt x="84" y="602"/>
                  </a:lnTo>
                  <a:close/>
                  <a:moveTo>
                    <a:pt x="104" y="610"/>
                  </a:moveTo>
                  <a:lnTo>
                    <a:pt x="104" y="610"/>
                  </a:lnTo>
                  <a:lnTo>
                    <a:pt x="124" y="575"/>
                  </a:lnTo>
                  <a:lnTo>
                    <a:pt x="143" y="541"/>
                  </a:lnTo>
                  <a:lnTo>
                    <a:pt x="164" y="510"/>
                  </a:lnTo>
                  <a:lnTo>
                    <a:pt x="187" y="479"/>
                  </a:lnTo>
                  <a:lnTo>
                    <a:pt x="187" y="479"/>
                  </a:lnTo>
                  <a:lnTo>
                    <a:pt x="188" y="485"/>
                  </a:lnTo>
                  <a:lnTo>
                    <a:pt x="187" y="491"/>
                  </a:lnTo>
                  <a:lnTo>
                    <a:pt x="184" y="496"/>
                  </a:lnTo>
                  <a:lnTo>
                    <a:pt x="180" y="500"/>
                  </a:lnTo>
                  <a:lnTo>
                    <a:pt x="180" y="500"/>
                  </a:lnTo>
                  <a:lnTo>
                    <a:pt x="177" y="503"/>
                  </a:lnTo>
                  <a:lnTo>
                    <a:pt x="176" y="507"/>
                  </a:lnTo>
                  <a:lnTo>
                    <a:pt x="174" y="516"/>
                  </a:lnTo>
                  <a:lnTo>
                    <a:pt x="176" y="519"/>
                  </a:lnTo>
                  <a:lnTo>
                    <a:pt x="126" y="607"/>
                  </a:lnTo>
                  <a:lnTo>
                    <a:pt x="126" y="607"/>
                  </a:lnTo>
                  <a:lnTo>
                    <a:pt x="115" y="607"/>
                  </a:lnTo>
                  <a:lnTo>
                    <a:pt x="110" y="607"/>
                  </a:lnTo>
                  <a:lnTo>
                    <a:pt x="104" y="610"/>
                  </a:lnTo>
                  <a:lnTo>
                    <a:pt x="104" y="610"/>
                  </a:lnTo>
                  <a:close/>
                  <a:moveTo>
                    <a:pt x="140" y="606"/>
                  </a:moveTo>
                  <a:lnTo>
                    <a:pt x="140" y="606"/>
                  </a:lnTo>
                  <a:lnTo>
                    <a:pt x="155" y="572"/>
                  </a:lnTo>
                  <a:lnTo>
                    <a:pt x="170" y="540"/>
                  </a:lnTo>
                  <a:lnTo>
                    <a:pt x="187" y="506"/>
                  </a:lnTo>
                  <a:lnTo>
                    <a:pt x="201" y="472"/>
                  </a:lnTo>
                  <a:lnTo>
                    <a:pt x="201" y="472"/>
                  </a:lnTo>
                  <a:lnTo>
                    <a:pt x="204" y="469"/>
                  </a:lnTo>
                  <a:lnTo>
                    <a:pt x="207" y="468"/>
                  </a:lnTo>
                  <a:lnTo>
                    <a:pt x="215" y="467"/>
                  </a:lnTo>
                  <a:lnTo>
                    <a:pt x="226" y="468"/>
                  </a:lnTo>
                  <a:lnTo>
                    <a:pt x="235" y="471"/>
                  </a:lnTo>
                  <a:lnTo>
                    <a:pt x="235" y="471"/>
                  </a:lnTo>
                  <a:lnTo>
                    <a:pt x="211" y="495"/>
                  </a:lnTo>
                  <a:lnTo>
                    <a:pt x="200" y="507"/>
                  </a:lnTo>
                  <a:lnTo>
                    <a:pt x="190" y="521"/>
                  </a:lnTo>
                  <a:lnTo>
                    <a:pt x="180" y="534"/>
                  </a:lnTo>
                  <a:lnTo>
                    <a:pt x="170" y="550"/>
                  </a:lnTo>
                  <a:lnTo>
                    <a:pt x="162" y="565"/>
                  </a:lnTo>
                  <a:lnTo>
                    <a:pt x="155" y="581"/>
                  </a:lnTo>
                  <a:lnTo>
                    <a:pt x="155" y="581"/>
                  </a:lnTo>
                  <a:lnTo>
                    <a:pt x="191" y="533"/>
                  </a:lnTo>
                  <a:lnTo>
                    <a:pt x="209" y="509"/>
                  </a:lnTo>
                  <a:lnTo>
                    <a:pt x="230" y="485"/>
                  </a:lnTo>
                  <a:lnTo>
                    <a:pt x="223" y="513"/>
                  </a:lnTo>
                  <a:lnTo>
                    <a:pt x="223" y="513"/>
                  </a:lnTo>
                  <a:lnTo>
                    <a:pt x="222" y="512"/>
                  </a:lnTo>
                  <a:lnTo>
                    <a:pt x="221" y="509"/>
                  </a:lnTo>
                  <a:lnTo>
                    <a:pt x="219" y="510"/>
                  </a:lnTo>
                  <a:lnTo>
                    <a:pt x="218" y="513"/>
                  </a:lnTo>
                  <a:lnTo>
                    <a:pt x="218" y="513"/>
                  </a:lnTo>
                  <a:lnTo>
                    <a:pt x="216" y="519"/>
                  </a:lnTo>
                  <a:lnTo>
                    <a:pt x="216" y="521"/>
                  </a:lnTo>
                  <a:lnTo>
                    <a:pt x="216" y="524"/>
                  </a:lnTo>
                  <a:lnTo>
                    <a:pt x="216" y="524"/>
                  </a:lnTo>
                  <a:lnTo>
                    <a:pt x="192" y="561"/>
                  </a:lnTo>
                  <a:lnTo>
                    <a:pt x="180" y="582"/>
                  </a:lnTo>
                  <a:lnTo>
                    <a:pt x="174" y="592"/>
                  </a:lnTo>
                  <a:lnTo>
                    <a:pt x="170" y="602"/>
                  </a:lnTo>
                  <a:lnTo>
                    <a:pt x="140" y="606"/>
                  </a:lnTo>
                  <a:close/>
                  <a:moveTo>
                    <a:pt x="319" y="457"/>
                  </a:moveTo>
                  <a:lnTo>
                    <a:pt x="236" y="454"/>
                  </a:lnTo>
                  <a:lnTo>
                    <a:pt x="236" y="454"/>
                  </a:lnTo>
                  <a:lnTo>
                    <a:pt x="235" y="454"/>
                  </a:lnTo>
                  <a:lnTo>
                    <a:pt x="233" y="451"/>
                  </a:lnTo>
                  <a:lnTo>
                    <a:pt x="233" y="451"/>
                  </a:lnTo>
                  <a:lnTo>
                    <a:pt x="280" y="450"/>
                  </a:lnTo>
                  <a:lnTo>
                    <a:pt x="325" y="450"/>
                  </a:lnTo>
                  <a:lnTo>
                    <a:pt x="370" y="453"/>
                  </a:lnTo>
                  <a:lnTo>
                    <a:pt x="415" y="455"/>
                  </a:lnTo>
                  <a:lnTo>
                    <a:pt x="504" y="462"/>
                  </a:lnTo>
                  <a:lnTo>
                    <a:pt x="593" y="471"/>
                  </a:lnTo>
                  <a:lnTo>
                    <a:pt x="593" y="471"/>
                  </a:lnTo>
                  <a:lnTo>
                    <a:pt x="558" y="471"/>
                  </a:lnTo>
                  <a:lnTo>
                    <a:pt x="523" y="471"/>
                  </a:lnTo>
                  <a:lnTo>
                    <a:pt x="454" y="468"/>
                  </a:lnTo>
                  <a:lnTo>
                    <a:pt x="386" y="462"/>
                  </a:lnTo>
                  <a:lnTo>
                    <a:pt x="319" y="457"/>
                  </a:lnTo>
                  <a:lnTo>
                    <a:pt x="319" y="457"/>
                  </a:lnTo>
                  <a:close/>
                  <a:moveTo>
                    <a:pt x="556" y="486"/>
                  </a:moveTo>
                  <a:lnTo>
                    <a:pt x="556" y="486"/>
                  </a:lnTo>
                  <a:lnTo>
                    <a:pt x="521" y="517"/>
                  </a:lnTo>
                  <a:lnTo>
                    <a:pt x="504" y="534"/>
                  </a:lnTo>
                  <a:lnTo>
                    <a:pt x="488" y="551"/>
                  </a:lnTo>
                  <a:lnTo>
                    <a:pt x="488" y="551"/>
                  </a:lnTo>
                  <a:lnTo>
                    <a:pt x="492" y="543"/>
                  </a:lnTo>
                  <a:lnTo>
                    <a:pt x="496" y="536"/>
                  </a:lnTo>
                  <a:lnTo>
                    <a:pt x="507" y="520"/>
                  </a:lnTo>
                  <a:lnTo>
                    <a:pt x="518" y="505"/>
                  </a:lnTo>
                  <a:lnTo>
                    <a:pt x="524" y="496"/>
                  </a:lnTo>
                  <a:lnTo>
                    <a:pt x="530" y="488"/>
                  </a:lnTo>
                  <a:lnTo>
                    <a:pt x="530" y="488"/>
                  </a:lnTo>
                  <a:lnTo>
                    <a:pt x="531" y="486"/>
                  </a:lnTo>
                  <a:lnTo>
                    <a:pt x="533" y="485"/>
                  </a:lnTo>
                  <a:lnTo>
                    <a:pt x="541" y="485"/>
                  </a:lnTo>
                  <a:lnTo>
                    <a:pt x="556" y="486"/>
                  </a:lnTo>
                  <a:lnTo>
                    <a:pt x="556" y="486"/>
                  </a:lnTo>
                  <a:close/>
                  <a:moveTo>
                    <a:pt x="503" y="486"/>
                  </a:moveTo>
                  <a:lnTo>
                    <a:pt x="503" y="486"/>
                  </a:lnTo>
                  <a:lnTo>
                    <a:pt x="483" y="502"/>
                  </a:lnTo>
                  <a:lnTo>
                    <a:pt x="465" y="519"/>
                  </a:lnTo>
                  <a:lnTo>
                    <a:pt x="448" y="537"/>
                  </a:lnTo>
                  <a:lnTo>
                    <a:pt x="433" y="558"/>
                  </a:lnTo>
                  <a:lnTo>
                    <a:pt x="433" y="558"/>
                  </a:lnTo>
                  <a:lnTo>
                    <a:pt x="443" y="540"/>
                  </a:lnTo>
                  <a:lnTo>
                    <a:pt x="452" y="524"/>
                  </a:lnTo>
                  <a:lnTo>
                    <a:pt x="464" y="509"/>
                  </a:lnTo>
                  <a:lnTo>
                    <a:pt x="474" y="492"/>
                  </a:lnTo>
                  <a:lnTo>
                    <a:pt x="474" y="492"/>
                  </a:lnTo>
                  <a:lnTo>
                    <a:pt x="478" y="488"/>
                  </a:lnTo>
                  <a:lnTo>
                    <a:pt x="479" y="485"/>
                  </a:lnTo>
                  <a:lnTo>
                    <a:pt x="482" y="484"/>
                  </a:lnTo>
                  <a:lnTo>
                    <a:pt x="482" y="484"/>
                  </a:lnTo>
                  <a:lnTo>
                    <a:pt x="488" y="484"/>
                  </a:lnTo>
                  <a:lnTo>
                    <a:pt x="493" y="485"/>
                  </a:lnTo>
                  <a:lnTo>
                    <a:pt x="503" y="486"/>
                  </a:lnTo>
                  <a:lnTo>
                    <a:pt x="503" y="486"/>
                  </a:lnTo>
                  <a:close/>
                  <a:moveTo>
                    <a:pt x="458" y="485"/>
                  </a:moveTo>
                  <a:lnTo>
                    <a:pt x="458" y="485"/>
                  </a:lnTo>
                  <a:lnTo>
                    <a:pt x="441" y="498"/>
                  </a:lnTo>
                  <a:lnTo>
                    <a:pt x="426" y="512"/>
                  </a:lnTo>
                  <a:lnTo>
                    <a:pt x="410" y="527"/>
                  </a:lnTo>
                  <a:lnTo>
                    <a:pt x="396" y="543"/>
                  </a:lnTo>
                  <a:lnTo>
                    <a:pt x="430" y="484"/>
                  </a:lnTo>
                  <a:lnTo>
                    <a:pt x="430" y="484"/>
                  </a:lnTo>
                  <a:lnTo>
                    <a:pt x="431" y="482"/>
                  </a:lnTo>
                  <a:lnTo>
                    <a:pt x="434" y="481"/>
                  </a:lnTo>
                  <a:lnTo>
                    <a:pt x="441" y="481"/>
                  </a:lnTo>
                  <a:lnTo>
                    <a:pt x="450" y="482"/>
                  </a:lnTo>
                  <a:lnTo>
                    <a:pt x="458" y="485"/>
                  </a:lnTo>
                  <a:lnTo>
                    <a:pt x="458" y="485"/>
                  </a:lnTo>
                  <a:close/>
                  <a:moveTo>
                    <a:pt x="407" y="479"/>
                  </a:moveTo>
                  <a:lnTo>
                    <a:pt x="407" y="479"/>
                  </a:lnTo>
                  <a:lnTo>
                    <a:pt x="393" y="492"/>
                  </a:lnTo>
                  <a:lnTo>
                    <a:pt x="381" y="506"/>
                  </a:lnTo>
                  <a:lnTo>
                    <a:pt x="355" y="533"/>
                  </a:lnTo>
                  <a:lnTo>
                    <a:pt x="355" y="533"/>
                  </a:lnTo>
                  <a:lnTo>
                    <a:pt x="364" y="520"/>
                  </a:lnTo>
                  <a:lnTo>
                    <a:pt x="374" y="506"/>
                  </a:lnTo>
                  <a:lnTo>
                    <a:pt x="382" y="492"/>
                  </a:lnTo>
                  <a:lnTo>
                    <a:pt x="391" y="479"/>
                  </a:lnTo>
                  <a:lnTo>
                    <a:pt x="407" y="479"/>
                  </a:lnTo>
                  <a:close/>
                  <a:moveTo>
                    <a:pt x="332" y="469"/>
                  </a:moveTo>
                  <a:lnTo>
                    <a:pt x="332" y="469"/>
                  </a:lnTo>
                  <a:lnTo>
                    <a:pt x="315" y="486"/>
                  </a:lnTo>
                  <a:lnTo>
                    <a:pt x="298" y="505"/>
                  </a:lnTo>
                  <a:lnTo>
                    <a:pt x="282" y="523"/>
                  </a:lnTo>
                  <a:lnTo>
                    <a:pt x="267" y="541"/>
                  </a:lnTo>
                  <a:lnTo>
                    <a:pt x="302" y="471"/>
                  </a:lnTo>
                  <a:lnTo>
                    <a:pt x="302" y="471"/>
                  </a:lnTo>
                  <a:lnTo>
                    <a:pt x="313" y="471"/>
                  </a:lnTo>
                  <a:lnTo>
                    <a:pt x="332" y="469"/>
                  </a:lnTo>
                  <a:lnTo>
                    <a:pt x="332" y="469"/>
                  </a:lnTo>
                  <a:close/>
                  <a:moveTo>
                    <a:pt x="244" y="482"/>
                  </a:moveTo>
                  <a:lnTo>
                    <a:pt x="244" y="482"/>
                  </a:lnTo>
                  <a:lnTo>
                    <a:pt x="249" y="475"/>
                  </a:lnTo>
                  <a:lnTo>
                    <a:pt x="253" y="472"/>
                  </a:lnTo>
                  <a:lnTo>
                    <a:pt x="257" y="472"/>
                  </a:lnTo>
                  <a:lnTo>
                    <a:pt x="261" y="472"/>
                  </a:lnTo>
                  <a:lnTo>
                    <a:pt x="261" y="472"/>
                  </a:lnTo>
                  <a:lnTo>
                    <a:pt x="277" y="472"/>
                  </a:lnTo>
                  <a:lnTo>
                    <a:pt x="294" y="471"/>
                  </a:lnTo>
                  <a:lnTo>
                    <a:pt x="294" y="471"/>
                  </a:lnTo>
                  <a:lnTo>
                    <a:pt x="268" y="498"/>
                  </a:lnTo>
                  <a:lnTo>
                    <a:pt x="244" y="526"/>
                  </a:lnTo>
                  <a:lnTo>
                    <a:pt x="223" y="554"/>
                  </a:lnTo>
                  <a:lnTo>
                    <a:pt x="202" y="585"/>
                  </a:lnTo>
                  <a:lnTo>
                    <a:pt x="202" y="585"/>
                  </a:lnTo>
                  <a:lnTo>
                    <a:pt x="198" y="589"/>
                  </a:lnTo>
                  <a:lnTo>
                    <a:pt x="194" y="595"/>
                  </a:lnTo>
                  <a:lnTo>
                    <a:pt x="187" y="599"/>
                  </a:lnTo>
                  <a:lnTo>
                    <a:pt x="180" y="602"/>
                  </a:lnTo>
                  <a:lnTo>
                    <a:pt x="244" y="482"/>
                  </a:lnTo>
                  <a:close/>
                  <a:moveTo>
                    <a:pt x="195" y="600"/>
                  </a:moveTo>
                  <a:lnTo>
                    <a:pt x="274" y="502"/>
                  </a:lnTo>
                  <a:lnTo>
                    <a:pt x="274" y="502"/>
                  </a:lnTo>
                  <a:lnTo>
                    <a:pt x="275" y="510"/>
                  </a:lnTo>
                  <a:lnTo>
                    <a:pt x="274" y="517"/>
                  </a:lnTo>
                  <a:lnTo>
                    <a:pt x="273" y="520"/>
                  </a:lnTo>
                  <a:lnTo>
                    <a:pt x="270" y="521"/>
                  </a:lnTo>
                  <a:lnTo>
                    <a:pt x="270" y="521"/>
                  </a:lnTo>
                  <a:lnTo>
                    <a:pt x="270" y="519"/>
                  </a:lnTo>
                  <a:lnTo>
                    <a:pt x="270" y="519"/>
                  </a:lnTo>
                  <a:lnTo>
                    <a:pt x="267" y="520"/>
                  </a:lnTo>
                  <a:lnTo>
                    <a:pt x="266" y="523"/>
                  </a:lnTo>
                  <a:lnTo>
                    <a:pt x="264" y="524"/>
                  </a:lnTo>
                  <a:lnTo>
                    <a:pt x="266" y="526"/>
                  </a:lnTo>
                  <a:lnTo>
                    <a:pt x="225" y="600"/>
                  </a:lnTo>
                  <a:lnTo>
                    <a:pt x="225" y="600"/>
                  </a:lnTo>
                  <a:lnTo>
                    <a:pt x="223" y="602"/>
                  </a:lnTo>
                  <a:lnTo>
                    <a:pt x="219" y="603"/>
                  </a:lnTo>
                  <a:lnTo>
                    <a:pt x="212" y="603"/>
                  </a:lnTo>
                  <a:lnTo>
                    <a:pt x="195" y="600"/>
                  </a:lnTo>
                  <a:lnTo>
                    <a:pt x="195" y="600"/>
                  </a:lnTo>
                  <a:close/>
                  <a:moveTo>
                    <a:pt x="237" y="599"/>
                  </a:moveTo>
                  <a:lnTo>
                    <a:pt x="251" y="575"/>
                  </a:lnTo>
                  <a:lnTo>
                    <a:pt x="251" y="575"/>
                  </a:lnTo>
                  <a:lnTo>
                    <a:pt x="254" y="575"/>
                  </a:lnTo>
                  <a:lnTo>
                    <a:pt x="257" y="572"/>
                  </a:lnTo>
                  <a:lnTo>
                    <a:pt x="257" y="572"/>
                  </a:lnTo>
                  <a:lnTo>
                    <a:pt x="270" y="552"/>
                  </a:lnTo>
                  <a:lnTo>
                    <a:pt x="285" y="533"/>
                  </a:lnTo>
                  <a:lnTo>
                    <a:pt x="301" y="514"/>
                  </a:lnTo>
                  <a:lnTo>
                    <a:pt x="318" y="496"/>
                  </a:lnTo>
                  <a:lnTo>
                    <a:pt x="318" y="496"/>
                  </a:lnTo>
                  <a:lnTo>
                    <a:pt x="318" y="500"/>
                  </a:lnTo>
                  <a:lnTo>
                    <a:pt x="318" y="500"/>
                  </a:lnTo>
                  <a:lnTo>
                    <a:pt x="306" y="523"/>
                  </a:lnTo>
                  <a:lnTo>
                    <a:pt x="295" y="545"/>
                  </a:lnTo>
                  <a:lnTo>
                    <a:pt x="268" y="590"/>
                  </a:lnTo>
                  <a:lnTo>
                    <a:pt x="268" y="590"/>
                  </a:lnTo>
                  <a:lnTo>
                    <a:pt x="266" y="595"/>
                  </a:lnTo>
                  <a:lnTo>
                    <a:pt x="261" y="597"/>
                  </a:lnTo>
                  <a:lnTo>
                    <a:pt x="259" y="599"/>
                  </a:lnTo>
                  <a:lnTo>
                    <a:pt x="254" y="599"/>
                  </a:lnTo>
                  <a:lnTo>
                    <a:pt x="246" y="599"/>
                  </a:lnTo>
                  <a:lnTo>
                    <a:pt x="237" y="599"/>
                  </a:lnTo>
                  <a:lnTo>
                    <a:pt x="237" y="599"/>
                  </a:lnTo>
                  <a:close/>
                  <a:moveTo>
                    <a:pt x="305" y="599"/>
                  </a:moveTo>
                  <a:lnTo>
                    <a:pt x="305" y="599"/>
                  </a:lnTo>
                  <a:lnTo>
                    <a:pt x="289" y="599"/>
                  </a:lnTo>
                  <a:lnTo>
                    <a:pt x="271" y="602"/>
                  </a:lnTo>
                  <a:lnTo>
                    <a:pt x="298" y="562"/>
                  </a:lnTo>
                  <a:lnTo>
                    <a:pt x="298" y="562"/>
                  </a:lnTo>
                  <a:lnTo>
                    <a:pt x="296" y="561"/>
                  </a:lnTo>
                  <a:lnTo>
                    <a:pt x="295" y="559"/>
                  </a:lnTo>
                  <a:lnTo>
                    <a:pt x="295" y="559"/>
                  </a:lnTo>
                  <a:lnTo>
                    <a:pt x="298" y="554"/>
                  </a:lnTo>
                  <a:lnTo>
                    <a:pt x="301" y="548"/>
                  </a:lnTo>
                  <a:lnTo>
                    <a:pt x="305" y="543"/>
                  </a:lnTo>
                  <a:lnTo>
                    <a:pt x="308" y="537"/>
                  </a:lnTo>
                  <a:lnTo>
                    <a:pt x="308" y="537"/>
                  </a:lnTo>
                  <a:lnTo>
                    <a:pt x="318" y="521"/>
                  </a:lnTo>
                  <a:lnTo>
                    <a:pt x="325" y="506"/>
                  </a:lnTo>
                  <a:lnTo>
                    <a:pt x="340" y="472"/>
                  </a:lnTo>
                  <a:lnTo>
                    <a:pt x="340" y="472"/>
                  </a:lnTo>
                  <a:lnTo>
                    <a:pt x="346" y="474"/>
                  </a:lnTo>
                  <a:lnTo>
                    <a:pt x="353" y="474"/>
                  </a:lnTo>
                  <a:lnTo>
                    <a:pt x="360" y="475"/>
                  </a:lnTo>
                  <a:lnTo>
                    <a:pt x="367" y="477"/>
                  </a:lnTo>
                  <a:lnTo>
                    <a:pt x="367" y="477"/>
                  </a:lnTo>
                  <a:lnTo>
                    <a:pt x="351" y="491"/>
                  </a:lnTo>
                  <a:lnTo>
                    <a:pt x="337" y="506"/>
                  </a:lnTo>
                  <a:lnTo>
                    <a:pt x="308" y="537"/>
                  </a:lnTo>
                  <a:lnTo>
                    <a:pt x="308" y="537"/>
                  </a:lnTo>
                  <a:lnTo>
                    <a:pt x="308" y="538"/>
                  </a:lnTo>
                  <a:lnTo>
                    <a:pt x="309" y="541"/>
                  </a:lnTo>
                  <a:lnTo>
                    <a:pt x="309" y="541"/>
                  </a:lnTo>
                  <a:lnTo>
                    <a:pt x="303" y="551"/>
                  </a:lnTo>
                  <a:lnTo>
                    <a:pt x="301" y="562"/>
                  </a:lnTo>
                  <a:lnTo>
                    <a:pt x="301" y="562"/>
                  </a:lnTo>
                  <a:lnTo>
                    <a:pt x="318" y="540"/>
                  </a:lnTo>
                  <a:lnTo>
                    <a:pt x="337" y="517"/>
                  </a:lnTo>
                  <a:lnTo>
                    <a:pt x="358" y="496"/>
                  </a:lnTo>
                  <a:lnTo>
                    <a:pt x="370" y="486"/>
                  </a:lnTo>
                  <a:lnTo>
                    <a:pt x="382" y="477"/>
                  </a:lnTo>
                  <a:lnTo>
                    <a:pt x="382" y="477"/>
                  </a:lnTo>
                  <a:lnTo>
                    <a:pt x="379" y="484"/>
                  </a:lnTo>
                  <a:lnTo>
                    <a:pt x="377" y="489"/>
                  </a:lnTo>
                  <a:lnTo>
                    <a:pt x="368" y="499"/>
                  </a:lnTo>
                  <a:lnTo>
                    <a:pt x="361" y="509"/>
                  </a:lnTo>
                  <a:lnTo>
                    <a:pt x="354" y="520"/>
                  </a:lnTo>
                  <a:lnTo>
                    <a:pt x="355" y="523"/>
                  </a:lnTo>
                  <a:lnTo>
                    <a:pt x="355" y="523"/>
                  </a:lnTo>
                  <a:lnTo>
                    <a:pt x="343" y="540"/>
                  </a:lnTo>
                  <a:lnTo>
                    <a:pt x="329" y="558"/>
                  </a:lnTo>
                  <a:lnTo>
                    <a:pt x="316" y="579"/>
                  </a:lnTo>
                  <a:lnTo>
                    <a:pt x="305" y="599"/>
                  </a:lnTo>
                  <a:lnTo>
                    <a:pt x="305" y="599"/>
                  </a:lnTo>
                  <a:close/>
                  <a:moveTo>
                    <a:pt x="319" y="602"/>
                  </a:moveTo>
                  <a:lnTo>
                    <a:pt x="319" y="602"/>
                  </a:lnTo>
                  <a:lnTo>
                    <a:pt x="322" y="595"/>
                  </a:lnTo>
                  <a:lnTo>
                    <a:pt x="325" y="588"/>
                  </a:lnTo>
                  <a:lnTo>
                    <a:pt x="327" y="581"/>
                  </a:lnTo>
                  <a:lnTo>
                    <a:pt x="334" y="576"/>
                  </a:lnTo>
                  <a:lnTo>
                    <a:pt x="333" y="573"/>
                  </a:lnTo>
                  <a:lnTo>
                    <a:pt x="333" y="573"/>
                  </a:lnTo>
                  <a:lnTo>
                    <a:pt x="334" y="566"/>
                  </a:lnTo>
                  <a:lnTo>
                    <a:pt x="336" y="564"/>
                  </a:lnTo>
                  <a:lnTo>
                    <a:pt x="339" y="562"/>
                  </a:lnTo>
                  <a:lnTo>
                    <a:pt x="339" y="562"/>
                  </a:lnTo>
                  <a:lnTo>
                    <a:pt x="337" y="566"/>
                  </a:lnTo>
                  <a:lnTo>
                    <a:pt x="337" y="568"/>
                  </a:lnTo>
                  <a:lnTo>
                    <a:pt x="339" y="568"/>
                  </a:lnTo>
                  <a:lnTo>
                    <a:pt x="343" y="565"/>
                  </a:lnTo>
                  <a:lnTo>
                    <a:pt x="344" y="564"/>
                  </a:lnTo>
                  <a:lnTo>
                    <a:pt x="344" y="564"/>
                  </a:lnTo>
                  <a:lnTo>
                    <a:pt x="363" y="541"/>
                  </a:lnTo>
                  <a:lnTo>
                    <a:pt x="381" y="520"/>
                  </a:lnTo>
                  <a:lnTo>
                    <a:pt x="399" y="500"/>
                  </a:lnTo>
                  <a:lnTo>
                    <a:pt x="419" y="482"/>
                  </a:lnTo>
                  <a:lnTo>
                    <a:pt x="419" y="482"/>
                  </a:lnTo>
                  <a:lnTo>
                    <a:pt x="420" y="482"/>
                  </a:lnTo>
                  <a:lnTo>
                    <a:pt x="420" y="482"/>
                  </a:lnTo>
                  <a:lnTo>
                    <a:pt x="419" y="488"/>
                  </a:lnTo>
                  <a:lnTo>
                    <a:pt x="416" y="499"/>
                  </a:lnTo>
                  <a:lnTo>
                    <a:pt x="416" y="499"/>
                  </a:lnTo>
                  <a:lnTo>
                    <a:pt x="413" y="499"/>
                  </a:lnTo>
                  <a:lnTo>
                    <a:pt x="412" y="500"/>
                  </a:lnTo>
                  <a:lnTo>
                    <a:pt x="406" y="506"/>
                  </a:lnTo>
                  <a:lnTo>
                    <a:pt x="402" y="513"/>
                  </a:lnTo>
                  <a:lnTo>
                    <a:pt x="399" y="521"/>
                  </a:lnTo>
                  <a:lnTo>
                    <a:pt x="400" y="524"/>
                  </a:lnTo>
                  <a:lnTo>
                    <a:pt x="400" y="524"/>
                  </a:lnTo>
                  <a:lnTo>
                    <a:pt x="386" y="541"/>
                  </a:lnTo>
                  <a:lnTo>
                    <a:pt x="372" y="561"/>
                  </a:lnTo>
                  <a:lnTo>
                    <a:pt x="360" y="582"/>
                  </a:lnTo>
                  <a:lnTo>
                    <a:pt x="347" y="602"/>
                  </a:lnTo>
                  <a:lnTo>
                    <a:pt x="319" y="602"/>
                  </a:lnTo>
                  <a:close/>
                  <a:moveTo>
                    <a:pt x="361" y="602"/>
                  </a:moveTo>
                  <a:lnTo>
                    <a:pt x="361" y="602"/>
                  </a:lnTo>
                  <a:lnTo>
                    <a:pt x="363" y="597"/>
                  </a:lnTo>
                  <a:lnTo>
                    <a:pt x="365" y="593"/>
                  </a:lnTo>
                  <a:lnTo>
                    <a:pt x="371" y="585"/>
                  </a:lnTo>
                  <a:lnTo>
                    <a:pt x="378" y="578"/>
                  </a:lnTo>
                  <a:lnTo>
                    <a:pt x="384" y="569"/>
                  </a:lnTo>
                  <a:lnTo>
                    <a:pt x="379" y="571"/>
                  </a:lnTo>
                  <a:lnTo>
                    <a:pt x="379" y="571"/>
                  </a:lnTo>
                  <a:lnTo>
                    <a:pt x="381" y="565"/>
                  </a:lnTo>
                  <a:lnTo>
                    <a:pt x="384" y="561"/>
                  </a:lnTo>
                  <a:lnTo>
                    <a:pt x="389" y="552"/>
                  </a:lnTo>
                  <a:lnTo>
                    <a:pt x="389" y="552"/>
                  </a:lnTo>
                  <a:lnTo>
                    <a:pt x="389" y="557"/>
                  </a:lnTo>
                  <a:lnTo>
                    <a:pt x="388" y="559"/>
                  </a:lnTo>
                  <a:lnTo>
                    <a:pt x="385" y="564"/>
                  </a:lnTo>
                  <a:lnTo>
                    <a:pt x="384" y="569"/>
                  </a:lnTo>
                  <a:lnTo>
                    <a:pt x="384" y="569"/>
                  </a:lnTo>
                  <a:lnTo>
                    <a:pt x="402" y="548"/>
                  </a:lnTo>
                  <a:lnTo>
                    <a:pt x="420" y="529"/>
                  </a:lnTo>
                  <a:lnTo>
                    <a:pt x="441" y="507"/>
                  </a:lnTo>
                  <a:lnTo>
                    <a:pt x="452" y="499"/>
                  </a:lnTo>
                  <a:lnTo>
                    <a:pt x="465" y="491"/>
                  </a:lnTo>
                  <a:lnTo>
                    <a:pt x="465" y="491"/>
                  </a:lnTo>
                  <a:lnTo>
                    <a:pt x="459" y="500"/>
                  </a:lnTo>
                  <a:lnTo>
                    <a:pt x="455" y="509"/>
                  </a:lnTo>
                  <a:lnTo>
                    <a:pt x="452" y="516"/>
                  </a:lnTo>
                  <a:lnTo>
                    <a:pt x="447" y="523"/>
                  </a:lnTo>
                  <a:lnTo>
                    <a:pt x="447" y="523"/>
                  </a:lnTo>
                  <a:lnTo>
                    <a:pt x="445" y="519"/>
                  </a:lnTo>
                  <a:lnTo>
                    <a:pt x="445" y="521"/>
                  </a:lnTo>
                  <a:lnTo>
                    <a:pt x="445" y="521"/>
                  </a:lnTo>
                  <a:lnTo>
                    <a:pt x="443" y="523"/>
                  </a:lnTo>
                  <a:lnTo>
                    <a:pt x="443" y="524"/>
                  </a:lnTo>
                  <a:lnTo>
                    <a:pt x="444" y="529"/>
                  </a:lnTo>
                  <a:lnTo>
                    <a:pt x="444" y="529"/>
                  </a:lnTo>
                  <a:lnTo>
                    <a:pt x="434" y="543"/>
                  </a:lnTo>
                  <a:lnTo>
                    <a:pt x="423" y="557"/>
                  </a:lnTo>
                  <a:lnTo>
                    <a:pt x="413" y="571"/>
                  </a:lnTo>
                  <a:lnTo>
                    <a:pt x="403" y="586"/>
                  </a:lnTo>
                  <a:lnTo>
                    <a:pt x="403" y="586"/>
                  </a:lnTo>
                  <a:lnTo>
                    <a:pt x="403" y="590"/>
                  </a:lnTo>
                  <a:lnTo>
                    <a:pt x="403" y="596"/>
                  </a:lnTo>
                  <a:lnTo>
                    <a:pt x="403" y="597"/>
                  </a:lnTo>
                  <a:lnTo>
                    <a:pt x="405" y="599"/>
                  </a:lnTo>
                  <a:lnTo>
                    <a:pt x="406" y="597"/>
                  </a:lnTo>
                  <a:lnTo>
                    <a:pt x="407" y="596"/>
                  </a:lnTo>
                  <a:lnTo>
                    <a:pt x="407" y="596"/>
                  </a:lnTo>
                  <a:lnTo>
                    <a:pt x="419" y="579"/>
                  </a:lnTo>
                  <a:lnTo>
                    <a:pt x="430" y="565"/>
                  </a:lnTo>
                  <a:lnTo>
                    <a:pt x="443" y="551"/>
                  </a:lnTo>
                  <a:lnTo>
                    <a:pt x="455" y="537"/>
                  </a:lnTo>
                  <a:lnTo>
                    <a:pt x="469" y="524"/>
                  </a:lnTo>
                  <a:lnTo>
                    <a:pt x="485" y="513"/>
                  </a:lnTo>
                  <a:lnTo>
                    <a:pt x="516" y="491"/>
                  </a:lnTo>
                  <a:lnTo>
                    <a:pt x="444" y="603"/>
                  </a:lnTo>
                  <a:lnTo>
                    <a:pt x="444" y="603"/>
                  </a:lnTo>
                  <a:lnTo>
                    <a:pt x="402" y="602"/>
                  </a:lnTo>
                  <a:lnTo>
                    <a:pt x="381" y="602"/>
                  </a:lnTo>
                  <a:lnTo>
                    <a:pt x="361" y="602"/>
                  </a:lnTo>
                  <a:lnTo>
                    <a:pt x="361" y="602"/>
                  </a:lnTo>
                  <a:close/>
                  <a:moveTo>
                    <a:pt x="513" y="589"/>
                  </a:moveTo>
                  <a:lnTo>
                    <a:pt x="513" y="589"/>
                  </a:lnTo>
                  <a:lnTo>
                    <a:pt x="520" y="578"/>
                  </a:lnTo>
                  <a:lnTo>
                    <a:pt x="527" y="565"/>
                  </a:lnTo>
                  <a:lnTo>
                    <a:pt x="533" y="552"/>
                  </a:lnTo>
                  <a:lnTo>
                    <a:pt x="538" y="537"/>
                  </a:lnTo>
                  <a:lnTo>
                    <a:pt x="538" y="537"/>
                  </a:lnTo>
                  <a:lnTo>
                    <a:pt x="526" y="551"/>
                  </a:lnTo>
                  <a:lnTo>
                    <a:pt x="514" y="566"/>
                  </a:lnTo>
                  <a:lnTo>
                    <a:pt x="503" y="583"/>
                  </a:lnTo>
                  <a:lnTo>
                    <a:pt x="495" y="602"/>
                  </a:lnTo>
                  <a:lnTo>
                    <a:pt x="461" y="600"/>
                  </a:lnTo>
                  <a:lnTo>
                    <a:pt x="461" y="600"/>
                  </a:lnTo>
                  <a:lnTo>
                    <a:pt x="465" y="593"/>
                  </a:lnTo>
                  <a:lnTo>
                    <a:pt x="469" y="588"/>
                  </a:lnTo>
                  <a:lnTo>
                    <a:pt x="475" y="582"/>
                  </a:lnTo>
                  <a:lnTo>
                    <a:pt x="479" y="575"/>
                  </a:lnTo>
                  <a:lnTo>
                    <a:pt x="483" y="571"/>
                  </a:lnTo>
                  <a:lnTo>
                    <a:pt x="479" y="571"/>
                  </a:lnTo>
                  <a:lnTo>
                    <a:pt x="479" y="571"/>
                  </a:lnTo>
                  <a:lnTo>
                    <a:pt x="479" y="566"/>
                  </a:lnTo>
                  <a:lnTo>
                    <a:pt x="481" y="562"/>
                  </a:lnTo>
                  <a:lnTo>
                    <a:pt x="483" y="558"/>
                  </a:lnTo>
                  <a:lnTo>
                    <a:pt x="489" y="558"/>
                  </a:lnTo>
                  <a:lnTo>
                    <a:pt x="483" y="571"/>
                  </a:lnTo>
                  <a:lnTo>
                    <a:pt x="483" y="571"/>
                  </a:lnTo>
                  <a:lnTo>
                    <a:pt x="500" y="551"/>
                  </a:lnTo>
                  <a:lnTo>
                    <a:pt x="520" y="530"/>
                  </a:lnTo>
                  <a:lnTo>
                    <a:pt x="541" y="510"/>
                  </a:lnTo>
                  <a:lnTo>
                    <a:pt x="563" y="492"/>
                  </a:lnTo>
                  <a:lnTo>
                    <a:pt x="552" y="514"/>
                  </a:lnTo>
                  <a:lnTo>
                    <a:pt x="552" y="514"/>
                  </a:lnTo>
                  <a:lnTo>
                    <a:pt x="547" y="519"/>
                  </a:lnTo>
                  <a:lnTo>
                    <a:pt x="541" y="524"/>
                  </a:lnTo>
                  <a:lnTo>
                    <a:pt x="540" y="527"/>
                  </a:lnTo>
                  <a:lnTo>
                    <a:pt x="538" y="531"/>
                  </a:lnTo>
                  <a:lnTo>
                    <a:pt x="540" y="534"/>
                  </a:lnTo>
                  <a:lnTo>
                    <a:pt x="542" y="537"/>
                  </a:lnTo>
                  <a:lnTo>
                    <a:pt x="542" y="537"/>
                  </a:lnTo>
                  <a:lnTo>
                    <a:pt x="551" y="526"/>
                  </a:lnTo>
                  <a:lnTo>
                    <a:pt x="562" y="513"/>
                  </a:lnTo>
                  <a:lnTo>
                    <a:pt x="579" y="488"/>
                  </a:lnTo>
                  <a:lnTo>
                    <a:pt x="579" y="488"/>
                  </a:lnTo>
                  <a:lnTo>
                    <a:pt x="580" y="486"/>
                  </a:lnTo>
                  <a:lnTo>
                    <a:pt x="583" y="485"/>
                  </a:lnTo>
                  <a:lnTo>
                    <a:pt x="586" y="486"/>
                  </a:lnTo>
                  <a:lnTo>
                    <a:pt x="589" y="489"/>
                  </a:lnTo>
                  <a:lnTo>
                    <a:pt x="589" y="491"/>
                  </a:lnTo>
                  <a:lnTo>
                    <a:pt x="589" y="493"/>
                  </a:lnTo>
                  <a:lnTo>
                    <a:pt x="589" y="493"/>
                  </a:lnTo>
                  <a:lnTo>
                    <a:pt x="569" y="519"/>
                  </a:lnTo>
                  <a:lnTo>
                    <a:pt x="551" y="545"/>
                  </a:lnTo>
                  <a:lnTo>
                    <a:pt x="534" y="572"/>
                  </a:lnTo>
                  <a:lnTo>
                    <a:pt x="518" y="599"/>
                  </a:lnTo>
                  <a:lnTo>
                    <a:pt x="518" y="599"/>
                  </a:lnTo>
                  <a:lnTo>
                    <a:pt x="516" y="602"/>
                  </a:lnTo>
                  <a:lnTo>
                    <a:pt x="514" y="602"/>
                  </a:lnTo>
                  <a:lnTo>
                    <a:pt x="513" y="602"/>
                  </a:lnTo>
                  <a:lnTo>
                    <a:pt x="511" y="600"/>
                  </a:lnTo>
                  <a:lnTo>
                    <a:pt x="510" y="595"/>
                  </a:lnTo>
                  <a:lnTo>
                    <a:pt x="511" y="592"/>
                  </a:lnTo>
                  <a:lnTo>
                    <a:pt x="513" y="589"/>
                  </a:lnTo>
                  <a:lnTo>
                    <a:pt x="513" y="589"/>
                  </a:lnTo>
                  <a:close/>
                  <a:moveTo>
                    <a:pt x="542" y="600"/>
                  </a:moveTo>
                  <a:lnTo>
                    <a:pt x="542" y="600"/>
                  </a:lnTo>
                  <a:lnTo>
                    <a:pt x="541" y="599"/>
                  </a:lnTo>
                  <a:lnTo>
                    <a:pt x="541" y="597"/>
                  </a:lnTo>
                  <a:lnTo>
                    <a:pt x="542" y="593"/>
                  </a:lnTo>
                  <a:lnTo>
                    <a:pt x="544" y="592"/>
                  </a:lnTo>
                  <a:lnTo>
                    <a:pt x="542" y="590"/>
                  </a:lnTo>
                  <a:lnTo>
                    <a:pt x="540" y="590"/>
                  </a:lnTo>
                  <a:lnTo>
                    <a:pt x="535" y="592"/>
                  </a:lnTo>
                  <a:lnTo>
                    <a:pt x="535" y="592"/>
                  </a:lnTo>
                  <a:lnTo>
                    <a:pt x="549" y="566"/>
                  </a:lnTo>
                  <a:lnTo>
                    <a:pt x="565" y="540"/>
                  </a:lnTo>
                  <a:lnTo>
                    <a:pt x="583" y="513"/>
                  </a:lnTo>
                  <a:lnTo>
                    <a:pt x="600" y="489"/>
                  </a:lnTo>
                  <a:lnTo>
                    <a:pt x="600" y="489"/>
                  </a:lnTo>
                  <a:lnTo>
                    <a:pt x="601" y="488"/>
                  </a:lnTo>
                  <a:lnTo>
                    <a:pt x="604" y="486"/>
                  </a:lnTo>
                  <a:lnTo>
                    <a:pt x="611" y="486"/>
                  </a:lnTo>
                  <a:lnTo>
                    <a:pt x="630" y="488"/>
                  </a:lnTo>
                  <a:lnTo>
                    <a:pt x="630" y="488"/>
                  </a:lnTo>
                  <a:lnTo>
                    <a:pt x="606" y="510"/>
                  </a:lnTo>
                  <a:lnTo>
                    <a:pt x="585" y="533"/>
                  </a:lnTo>
                  <a:lnTo>
                    <a:pt x="575" y="545"/>
                  </a:lnTo>
                  <a:lnTo>
                    <a:pt x="565" y="558"/>
                  </a:lnTo>
                  <a:lnTo>
                    <a:pt x="556" y="571"/>
                  </a:lnTo>
                  <a:lnTo>
                    <a:pt x="548" y="585"/>
                  </a:lnTo>
                  <a:lnTo>
                    <a:pt x="548" y="585"/>
                  </a:lnTo>
                  <a:lnTo>
                    <a:pt x="590" y="537"/>
                  </a:lnTo>
                  <a:lnTo>
                    <a:pt x="613" y="513"/>
                  </a:lnTo>
                  <a:lnTo>
                    <a:pt x="637" y="491"/>
                  </a:lnTo>
                  <a:lnTo>
                    <a:pt x="637" y="491"/>
                  </a:lnTo>
                  <a:lnTo>
                    <a:pt x="637" y="495"/>
                  </a:lnTo>
                  <a:lnTo>
                    <a:pt x="637" y="499"/>
                  </a:lnTo>
                  <a:lnTo>
                    <a:pt x="632" y="506"/>
                  </a:lnTo>
                  <a:lnTo>
                    <a:pt x="628" y="513"/>
                  </a:lnTo>
                  <a:lnTo>
                    <a:pt x="624" y="519"/>
                  </a:lnTo>
                  <a:lnTo>
                    <a:pt x="624" y="519"/>
                  </a:lnTo>
                  <a:lnTo>
                    <a:pt x="622" y="520"/>
                  </a:lnTo>
                  <a:lnTo>
                    <a:pt x="621" y="520"/>
                  </a:lnTo>
                  <a:lnTo>
                    <a:pt x="620" y="521"/>
                  </a:lnTo>
                  <a:lnTo>
                    <a:pt x="569" y="600"/>
                  </a:lnTo>
                  <a:lnTo>
                    <a:pt x="569" y="600"/>
                  </a:lnTo>
                  <a:lnTo>
                    <a:pt x="563" y="602"/>
                  </a:lnTo>
                  <a:lnTo>
                    <a:pt x="555" y="602"/>
                  </a:lnTo>
                  <a:lnTo>
                    <a:pt x="547" y="602"/>
                  </a:lnTo>
                  <a:lnTo>
                    <a:pt x="542" y="600"/>
                  </a:lnTo>
                  <a:lnTo>
                    <a:pt x="542" y="600"/>
                  </a:lnTo>
                  <a:close/>
                  <a:moveTo>
                    <a:pt x="592" y="597"/>
                  </a:moveTo>
                  <a:lnTo>
                    <a:pt x="600" y="585"/>
                  </a:lnTo>
                  <a:lnTo>
                    <a:pt x="600" y="585"/>
                  </a:lnTo>
                  <a:lnTo>
                    <a:pt x="597" y="586"/>
                  </a:lnTo>
                  <a:lnTo>
                    <a:pt x="593" y="589"/>
                  </a:lnTo>
                  <a:lnTo>
                    <a:pt x="590" y="592"/>
                  </a:lnTo>
                  <a:lnTo>
                    <a:pt x="587" y="592"/>
                  </a:lnTo>
                  <a:lnTo>
                    <a:pt x="585" y="592"/>
                  </a:lnTo>
                  <a:lnTo>
                    <a:pt x="646" y="491"/>
                  </a:lnTo>
                  <a:lnTo>
                    <a:pt x="646" y="491"/>
                  </a:lnTo>
                  <a:lnTo>
                    <a:pt x="648" y="488"/>
                  </a:lnTo>
                  <a:lnTo>
                    <a:pt x="651" y="488"/>
                  </a:lnTo>
                  <a:lnTo>
                    <a:pt x="658" y="486"/>
                  </a:lnTo>
                  <a:lnTo>
                    <a:pt x="667" y="486"/>
                  </a:lnTo>
                  <a:lnTo>
                    <a:pt x="676" y="489"/>
                  </a:lnTo>
                  <a:lnTo>
                    <a:pt x="676" y="489"/>
                  </a:lnTo>
                  <a:lnTo>
                    <a:pt x="658" y="507"/>
                  </a:lnTo>
                  <a:lnTo>
                    <a:pt x="638" y="527"/>
                  </a:lnTo>
                  <a:lnTo>
                    <a:pt x="621" y="550"/>
                  </a:lnTo>
                  <a:lnTo>
                    <a:pt x="614" y="561"/>
                  </a:lnTo>
                  <a:lnTo>
                    <a:pt x="607" y="573"/>
                  </a:lnTo>
                  <a:lnTo>
                    <a:pt x="607" y="573"/>
                  </a:lnTo>
                  <a:lnTo>
                    <a:pt x="607" y="569"/>
                  </a:lnTo>
                  <a:lnTo>
                    <a:pt x="607" y="568"/>
                  </a:lnTo>
                  <a:lnTo>
                    <a:pt x="606" y="568"/>
                  </a:lnTo>
                  <a:lnTo>
                    <a:pt x="604" y="568"/>
                  </a:lnTo>
                  <a:lnTo>
                    <a:pt x="601" y="572"/>
                  </a:lnTo>
                  <a:lnTo>
                    <a:pt x="601" y="573"/>
                  </a:lnTo>
                  <a:lnTo>
                    <a:pt x="601" y="575"/>
                  </a:lnTo>
                  <a:lnTo>
                    <a:pt x="601" y="575"/>
                  </a:lnTo>
                  <a:lnTo>
                    <a:pt x="599" y="576"/>
                  </a:lnTo>
                  <a:lnTo>
                    <a:pt x="596" y="578"/>
                  </a:lnTo>
                  <a:lnTo>
                    <a:pt x="596" y="579"/>
                  </a:lnTo>
                  <a:lnTo>
                    <a:pt x="596" y="581"/>
                  </a:lnTo>
                  <a:lnTo>
                    <a:pt x="600" y="585"/>
                  </a:lnTo>
                  <a:lnTo>
                    <a:pt x="666" y="509"/>
                  </a:lnTo>
                  <a:lnTo>
                    <a:pt x="666" y="509"/>
                  </a:lnTo>
                  <a:lnTo>
                    <a:pt x="673" y="505"/>
                  </a:lnTo>
                  <a:lnTo>
                    <a:pt x="676" y="503"/>
                  </a:lnTo>
                  <a:lnTo>
                    <a:pt x="677" y="505"/>
                  </a:lnTo>
                  <a:lnTo>
                    <a:pt x="677" y="506"/>
                  </a:lnTo>
                  <a:lnTo>
                    <a:pt x="677" y="506"/>
                  </a:lnTo>
                  <a:lnTo>
                    <a:pt x="676" y="510"/>
                  </a:lnTo>
                  <a:lnTo>
                    <a:pt x="674" y="514"/>
                  </a:lnTo>
                  <a:lnTo>
                    <a:pt x="669" y="521"/>
                  </a:lnTo>
                  <a:lnTo>
                    <a:pt x="666" y="524"/>
                  </a:lnTo>
                  <a:lnTo>
                    <a:pt x="666" y="524"/>
                  </a:lnTo>
                  <a:lnTo>
                    <a:pt x="665" y="526"/>
                  </a:lnTo>
                  <a:lnTo>
                    <a:pt x="663" y="527"/>
                  </a:lnTo>
                  <a:lnTo>
                    <a:pt x="662" y="530"/>
                  </a:lnTo>
                  <a:lnTo>
                    <a:pt x="662" y="530"/>
                  </a:lnTo>
                  <a:lnTo>
                    <a:pt x="662" y="534"/>
                  </a:lnTo>
                  <a:lnTo>
                    <a:pt x="662" y="534"/>
                  </a:lnTo>
                  <a:lnTo>
                    <a:pt x="652" y="543"/>
                  </a:lnTo>
                  <a:lnTo>
                    <a:pt x="644" y="554"/>
                  </a:lnTo>
                  <a:lnTo>
                    <a:pt x="630" y="576"/>
                  </a:lnTo>
                  <a:lnTo>
                    <a:pt x="630" y="576"/>
                  </a:lnTo>
                  <a:lnTo>
                    <a:pt x="624" y="585"/>
                  </a:lnTo>
                  <a:lnTo>
                    <a:pt x="620" y="590"/>
                  </a:lnTo>
                  <a:lnTo>
                    <a:pt x="615" y="595"/>
                  </a:lnTo>
                  <a:lnTo>
                    <a:pt x="610" y="599"/>
                  </a:lnTo>
                  <a:lnTo>
                    <a:pt x="604" y="600"/>
                  </a:lnTo>
                  <a:lnTo>
                    <a:pt x="599" y="600"/>
                  </a:lnTo>
                  <a:lnTo>
                    <a:pt x="592" y="597"/>
                  </a:lnTo>
                  <a:lnTo>
                    <a:pt x="592" y="597"/>
                  </a:lnTo>
                  <a:close/>
                  <a:moveTo>
                    <a:pt x="693" y="488"/>
                  </a:moveTo>
                  <a:lnTo>
                    <a:pt x="725" y="488"/>
                  </a:lnTo>
                  <a:lnTo>
                    <a:pt x="725" y="488"/>
                  </a:lnTo>
                  <a:lnTo>
                    <a:pt x="704" y="507"/>
                  </a:lnTo>
                  <a:lnTo>
                    <a:pt x="683" y="529"/>
                  </a:lnTo>
                  <a:lnTo>
                    <a:pt x="672" y="538"/>
                  </a:lnTo>
                  <a:lnTo>
                    <a:pt x="662" y="550"/>
                  </a:lnTo>
                  <a:lnTo>
                    <a:pt x="653" y="561"/>
                  </a:lnTo>
                  <a:lnTo>
                    <a:pt x="646" y="573"/>
                  </a:lnTo>
                  <a:lnTo>
                    <a:pt x="646" y="573"/>
                  </a:lnTo>
                  <a:lnTo>
                    <a:pt x="651" y="562"/>
                  </a:lnTo>
                  <a:lnTo>
                    <a:pt x="656" y="551"/>
                  </a:lnTo>
                  <a:lnTo>
                    <a:pt x="667" y="530"/>
                  </a:lnTo>
                  <a:lnTo>
                    <a:pt x="681" y="510"/>
                  </a:lnTo>
                  <a:lnTo>
                    <a:pt x="693" y="488"/>
                  </a:lnTo>
                  <a:lnTo>
                    <a:pt x="693" y="488"/>
                  </a:lnTo>
                  <a:close/>
                  <a:moveTo>
                    <a:pt x="684" y="602"/>
                  </a:moveTo>
                  <a:lnTo>
                    <a:pt x="710" y="568"/>
                  </a:lnTo>
                  <a:lnTo>
                    <a:pt x="710" y="568"/>
                  </a:lnTo>
                  <a:lnTo>
                    <a:pt x="708" y="566"/>
                  </a:lnTo>
                  <a:lnTo>
                    <a:pt x="708" y="565"/>
                  </a:lnTo>
                  <a:lnTo>
                    <a:pt x="711" y="558"/>
                  </a:lnTo>
                  <a:lnTo>
                    <a:pt x="715" y="551"/>
                  </a:lnTo>
                  <a:lnTo>
                    <a:pt x="715" y="548"/>
                  </a:lnTo>
                  <a:lnTo>
                    <a:pt x="714" y="547"/>
                  </a:lnTo>
                  <a:lnTo>
                    <a:pt x="714" y="541"/>
                  </a:lnTo>
                  <a:lnTo>
                    <a:pt x="714" y="541"/>
                  </a:lnTo>
                  <a:lnTo>
                    <a:pt x="703" y="554"/>
                  </a:lnTo>
                  <a:lnTo>
                    <a:pt x="691" y="569"/>
                  </a:lnTo>
                  <a:lnTo>
                    <a:pt x="683" y="586"/>
                  </a:lnTo>
                  <a:lnTo>
                    <a:pt x="674" y="602"/>
                  </a:lnTo>
                  <a:lnTo>
                    <a:pt x="627" y="602"/>
                  </a:lnTo>
                  <a:lnTo>
                    <a:pt x="627" y="602"/>
                  </a:lnTo>
                  <a:lnTo>
                    <a:pt x="681" y="543"/>
                  </a:lnTo>
                  <a:lnTo>
                    <a:pt x="710" y="514"/>
                  </a:lnTo>
                  <a:lnTo>
                    <a:pt x="739" y="486"/>
                  </a:lnTo>
                  <a:lnTo>
                    <a:pt x="739" y="486"/>
                  </a:lnTo>
                  <a:lnTo>
                    <a:pt x="736" y="496"/>
                  </a:lnTo>
                  <a:lnTo>
                    <a:pt x="732" y="507"/>
                  </a:lnTo>
                  <a:lnTo>
                    <a:pt x="728" y="514"/>
                  </a:lnTo>
                  <a:lnTo>
                    <a:pt x="726" y="514"/>
                  </a:lnTo>
                  <a:lnTo>
                    <a:pt x="726" y="513"/>
                  </a:lnTo>
                  <a:lnTo>
                    <a:pt x="726" y="513"/>
                  </a:lnTo>
                  <a:lnTo>
                    <a:pt x="718" y="523"/>
                  </a:lnTo>
                  <a:lnTo>
                    <a:pt x="715" y="529"/>
                  </a:lnTo>
                  <a:lnTo>
                    <a:pt x="715" y="531"/>
                  </a:lnTo>
                  <a:lnTo>
                    <a:pt x="717" y="533"/>
                  </a:lnTo>
                  <a:lnTo>
                    <a:pt x="717" y="533"/>
                  </a:lnTo>
                  <a:lnTo>
                    <a:pt x="726" y="524"/>
                  </a:lnTo>
                  <a:lnTo>
                    <a:pt x="735" y="513"/>
                  </a:lnTo>
                  <a:lnTo>
                    <a:pt x="742" y="502"/>
                  </a:lnTo>
                  <a:lnTo>
                    <a:pt x="748" y="488"/>
                  </a:lnTo>
                  <a:lnTo>
                    <a:pt x="748" y="488"/>
                  </a:lnTo>
                  <a:lnTo>
                    <a:pt x="760" y="491"/>
                  </a:lnTo>
                  <a:lnTo>
                    <a:pt x="767" y="491"/>
                  </a:lnTo>
                  <a:lnTo>
                    <a:pt x="774" y="491"/>
                  </a:lnTo>
                  <a:lnTo>
                    <a:pt x="774" y="491"/>
                  </a:lnTo>
                  <a:lnTo>
                    <a:pt x="757" y="506"/>
                  </a:lnTo>
                  <a:lnTo>
                    <a:pt x="739" y="524"/>
                  </a:lnTo>
                  <a:lnTo>
                    <a:pt x="731" y="534"/>
                  </a:lnTo>
                  <a:lnTo>
                    <a:pt x="722" y="545"/>
                  </a:lnTo>
                  <a:lnTo>
                    <a:pt x="715" y="557"/>
                  </a:lnTo>
                  <a:lnTo>
                    <a:pt x="710" y="568"/>
                  </a:lnTo>
                  <a:lnTo>
                    <a:pt x="710" y="568"/>
                  </a:lnTo>
                  <a:lnTo>
                    <a:pt x="726" y="550"/>
                  </a:lnTo>
                  <a:lnTo>
                    <a:pt x="745" y="531"/>
                  </a:lnTo>
                  <a:lnTo>
                    <a:pt x="764" y="514"/>
                  </a:lnTo>
                  <a:lnTo>
                    <a:pt x="784" y="499"/>
                  </a:lnTo>
                  <a:lnTo>
                    <a:pt x="784" y="499"/>
                  </a:lnTo>
                  <a:lnTo>
                    <a:pt x="780" y="507"/>
                  </a:lnTo>
                  <a:lnTo>
                    <a:pt x="773" y="516"/>
                  </a:lnTo>
                  <a:lnTo>
                    <a:pt x="767" y="524"/>
                  </a:lnTo>
                  <a:lnTo>
                    <a:pt x="760" y="534"/>
                  </a:lnTo>
                  <a:lnTo>
                    <a:pt x="763" y="538"/>
                  </a:lnTo>
                  <a:lnTo>
                    <a:pt x="763" y="538"/>
                  </a:lnTo>
                  <a:lnTo>
                    <a:pt x="750" y="552"/>
                  </a:lnTo>
                  <a:lnTo>
                    <a:pt x="738" y="568"/>
                  </a:lnTo>
                  <a:lnTo>
                    <a:pt x="726" y="585"/>
                  </a:lnTo>
                  <a:lnTo>
                    <a:pt x="715" y="602"/>
                  </a:lnTo>
                  <a:lnTo>
                    <a:pt x="684" y="602"/>
                  </a:lnTo>
                  <a:close/>
                  <a:moveTo>
                    <a:pt x="1161" y="512"/>
                  </a:moveTo>
                  <a:lnTo>
                    <a:pt x="1161" y="512"/>
                  </a:lnTo>
                  <a:lnTo>
                    <a:pt x="1155" y="520"/>
                  </a:lnTo>
                  <a:lnTo>
                    <a:pt x="1152" y="523"/>
                  </a:lnTo>
                  <a:lnTo>
                    <a:pt x="1149" y="524"/>
                  </a:lnTo>
                  <a:lnTo>
                    <a:pt x="1149" y="524"/>
                  </a:lnTo>
                  <a:lnTo>
                    <a:pt x="1147" y="523"/>
                  </a:lnTo>
                  <a:lnTo>
                    <a:pt x="1147" y="523"/>
                  </a:lnTo>
                  <a:lnTo>
                    <a:pt x="1152" y="516"/>
                  </a:lnTo>
                  <a:lnTo>
                    <a:pt x="1156" y="513"/>
                  </a:lnTo>
                  <a:lnTo>
                    <a:pt x="1161" y="512"/>
                  </a:lnTo>
                  <a:lnTo>
                    <a:pt x="1161" y="512"/>
                  </a:lnTo>
                  <a:close/>
                  <a:moveTo>
                    <a:pt x="1083" y="566"/>
                  </a:moveTo>
                  <a:lnTo>
                    <a:pt x="1083" y="566"/>
                  </a:lnTo>
                  <a:lnTo>
                    <a:pt x="1079" y="571"/>
                  </a:lnTo>
                  <a:lnTo>
                    <a:pt x="1078" y="573"/>
                  </a:lnTo>
                  <a:lnTo>
                    <a:pt x="1076" y="576"/>
                  </a:lnTo>
                  <a:lnTo>
                    <a:pt x="1076" y="576"/>
                  </a:lnTo>
                  <a:lnTo>
                    <a:pt x="1075" y="581"/>
                  </a:lnTo>
                  <a:lnTo>
                    <a:pt x="1072" y="583"/>
                  </a:lnTo>
                  <a:lnTo>
                    <a:pt x="1065" y="590"/>
                  </a:lnTo>
                  <a:lnTo>
                    <a:pt x="1065" y="590"/>
                  </a:lnTo>
                  <a:lnTo>
                    <a:pt x="1067" y="586"/>
                  </a:lnTo>
                  <a:lnTo>
                    <a:pt x="1069" y="582"/>
                  </a:lnTo>
                  <a:lnTo>
                    <a:pt x="1076" y="576"/>
                  </a:lnTo>
                  <a:lnTo>
                    <a:pt x="1076" y="576"/>
                  </a:lnTo>
                  <a:lnTo>
                    <a:pt x="1082" y="564"/>
                  </a:lnTo>
                  <a:lnTo>
                    <a:pt x="1089" y="552"/>
                  </a:lnTo>
                  <a:lnTo>
                    <a:pt x="1104" y="531"/>
                  </a:lnTo>
                  <a:lnTo>
                    <a:pt x="1140" y="491"/>
                  </a:lnTo>
                  <a:lnTo>
                    <a:pt x="1140" y="491"/>
                  </a:lnTo>
                  <a:lnTo>
                    <a:pt x="1141" y="491"/>
                  </a:lnTo>
                  <a:lnTo>
                    <a:pt x="1144" y="489"/>
                  </a:lnTo>
                  <a:lnTo>
                    <a:pt x="1151" y="489"/>
                  </a:lnTo>
                  <a:lnTo>
                    <a:pt x="1159" y="491"/>
                  </a:lnTo>
                  <a:lnTo>
                    <a:pt x="1171" y="489"/>
                  </a:lnTo>
                  <a:lnTo>
                    <a:pt x="1083" y="566"/>
                  </a:lnTo>
                  <a:close/>
                  <a:moveTo>
                    <a:pt x="1182" y="492"/>
                  </a:moveTo>
                  <a:lnTo>
                    <a:pt x="1182" y="492"/>
                  </a:lnTo>
                  <a:lnTo>
                    <a:pt x="1183" y="491"/>
                  </a:lnTo>
                  <a:lnTo>
                    <a:pt x="1186" y="489"/>
                  </a:lnTo>
                  <a:lnTo>
                    <a:pt x="1193" y="489"/>
                  </a:lnTo>
                  <a:lnTo>
                    <a:pt x="1200" y="491"/>
                  </a:lnTo>
                  <a:lnTo>
                    <a:pt x="1207" y="491"/>
                  </a:lnTo>
                  <a:lnTo>
                    <a:pt x="1133" y="555"/>
                  </a:lnTo>
                  <a:lnTo>
                    <a:pt x="1182" y="492"/>
                  </a:lnTo>
                  <a:close/>
                  <a:moveTo>
                    <a:pt x="769" y="471"/>
                  </a:moveTo>
                  <a:lnTo>
                    <a:pt x="769" y="471"/>
                  </a:lnTo>
                  <a:lnTo>
                    <a:pt x="788" y="467"/>
                  </a:lnTo>
                  <a:lnTo>
                    <a:pt x="814" y="465"/>
                  </a:lnTo>
                  <a:lnTo>
                    <a:pt x="864" y="464"/>
                  </a:lnTo>
                  <a:lnTo>
                    <a:pt x="864" y="464"/>
                  </a:lnTo>
                  <a:lnTo>
                    <a:pt x="953" y="464"/>
                  </a:lnTo>
                  <a:lnTo>
                    <a:pt x="1041" y="465"/>
                  </a:lnTo>
                  <a:lnTo>
                    <a:pt x="1133" y="468"/>
                  </a:lnTo>
                  <a:lnTo>
                    <a:pt x="1225" y="469"/>
                  </a:lnTo>
                  <a:lnTo>
                    <a:pt x="1225" y="469"/>
                  </a:lnTo>
                  <a:lnTo>
                    <a:pt x="1228" y="471"/>
                  </a:lnTo>
                  <a:lnTo>
                    <a:pt x="1230" y="472"/>
                  </a:lnTo>
                  <a:lnTo>
                    <a:pt x="1231" y="474"/>
                  </a:lnTo>
                  <a:lnTo>
                    <a:pt x="1231" y="475"/>
                  </a:lnTo>
                  <a:lnTo>
                    <a:pt x="1227" y="475"/>
                  </a:lnTo>
                  <a:lnTo>
                    <a:pt x="1227" y="475"/>
                  </a:lnTo>
                  <a:lnTo>
                    <a:pt x="1111" y="475"/>
                  </a:lnTo>
                  <a:lnTo>
                    <a:pt x="998" y="475"/>
                  </a:lnTo>
                  <a:lnTo>
                    <a:pt x="882" y="474"/>
                  </a:lnTo>
                  <a:lnTo>
                    <a:pt x="826" y="472"/>
                  </a:lnTo>
                  <a:lnTo>
                    <a:pt x="769" y="471"/>
                  </a:lnTo>
                  <a:lnTo>
                    <a:pt x="769" y="471"/>
                  </a:lnTo>
                  <a:close/>
                  <a:moveTo>
                    <a:pt x="1057" y="500"/>
                  </a:moveTo>
                  <a:lnTo>
                    <a:pt x="1057" y="500"/>
                  </a:lnTo>
                  <a:lnTo>
                    <a:pt x="1045" y="509"/>
                  </a:lnTo>
                  <a:lnTo>
                    <a:pt x="1034" y="517"/>
                  </a:lnTo>
                  <a:lnTo>
                    <a:pt x="1013" y="536"/>
                  </a:lnTo>
                  <a:lnTo>
                    <a:pt x="1013" y="536"/>
                  </a:lnTo>
                  <a:lnTo>
                    <a:pt x="1019" y="524"/>
                  </a:lnTo>
                  <a:lnTo>
                    <a:pt x="1024" y="512"/>
                  </a:lnTo>
                  <a:lnTo>
                    <a:pt x="1031" y="500"/>
                  </a:lnTo>
                  <a:lnTo>
                    <a:pt x="1037" y="489"/>
                  </a:lnTo>
                  <a:lnTo>
                    <a:pt x="1114" y="491"/>
                  </a:lnTo>
                  <a:lnTo>
                    <a:pt x="1027" y="568"/>
                  </a:lnTo>
                  <a:lnTo>
                    <a:pt x="1027" y="568"/>
                  </a:lnTo>
                  <a:lnTo>
                    <a:pt x="1041" y="551"/>
                  </a:lnTo>
                  <a:lnTo>
                    <a:pt x="1054" y="534"/>
                  </a:lnTo>
                  <a:lnTo>
                    <a:pt x="1065" y="516"/>
                  </a:lnTo>
                  <a:lnTo>
                    <a:pt x="1075" y="498"/>
                  </a:lnTo>
                  <a:lnTo>
                    <a:pt x="1075" y="498"/>
                  </a:lnTo>
                  <a:lnTo>
                    <a:pt x="1075" y="495"/>
                  </a:lnTo>
                  <a:lnTo>
                    <a:pt x="1075" y="493"/>
                  </a:lnTo>
                  <a:lnTo>
                    <a:pt x="1069" y="495"/>
                  </a:lnTo>
                  <a:lnTo>
                    <a:pt x="1062" y="498"/>
                  </a:lnTo>
                  <a:lnTo>
                    <a:pt x="1057" y="500"/>
                  </a:lnTo>
                  <a:lnTo>
                    <a:pt x="1057" y="500"/>
                  </a:lnTo>
                  <a:close/>
                  <a:moveTo>
                    <a:pt x="988" y="491"/>
                  </a:moveTo>
                  <a:lnTo>
                    <a:pt x="1019" y="489"/>
                  </a:lnTo>
                  <a:lnTo>
                    <a:pt x="961" y="544"/>
                  </a:lnTo>
                  <a:lnTo>
                    <a:pt x="961" y="544"/>
                  </a:lnTo>
                  <a:lnTo>
                    <a:pt x="974" y="520"/>
                  </a:lnTo>
                  <a:lnTo>
                    <a:pt x="981" y="509"/>
                  </a:lnTo>
                  <a:lnTo>
                    <a:pt x="986" y="498"/>
                  </a:lnTo>
                  <a:lnTo>
                    <a:pt x="986" y="498"/>
                  </a:lnTo>
                  <a:lnTo>
                    <a:pt x="988" y="491"/>
                  </a:lnTo>
                  <a:lnTo>
                    <a:pt x="988" y="491"/>
                  </a:lnTo>
                  <a:close/>
                  <a:moveTo>
                    <a:pt x="948" y="491"/>
                  </a:moveTo>
                  <a:lnTo>
                    <a:pt x="948" y="491"/>
                  </a:lnTo>
                  <a:lnTo>
                    <a:pt x="936" y="503"/>
                  </a:lnTo>
                  <a:lnTo>
                    <a:pt x="925" y="517"/>
                  </a:lnTo>
                  <a:lnTo>
                    <a:pt x="911" y="530"/>
                  </a:lnTo>
                  <a:lnTo>
                    <a:pt x="904" y="536"/>
                  </a:lnTo>
                  <a:lnTo>
                    <a:pt x="896" y="541"/>
                  </a:lnTo>
                  <a:lnTo>
                    <a:pt x="896" y="541"/>
                  </a:lnTo>
                  <a:lnTo>
                    <a:pt x="913" y="520"/>
                  </a:lnTo>
                  <a:lnTo>
                    <a:pt x="920" y="509"/>
                  </a:lnTo>
                  <a:lnTo>
                    <a:pt x="927" y="496"/>
                  </a:lnTo>
                  <a:lnTo>
                    <a:pt x="927" y="496"/>
                  </a:lnTo>
                  <a:lnTo>
                    <a:pt x="927" y="493"/>
                  </a:lnTo>
                  <a:lnTo>
                    <a:pt x="929" y="491"/>
                  </a:lnTo>
                  <a:lnTo>
                    <a:pt x="929" y="491"/>
                  </a:lnTo>
                  <a:lnTo>
                    <a:pt x="933" y="489"/>
                  </a:lnTo>
                  <a:lnTo>
                    <a:pt x="939" y="489"/>
                  </a:lnTo>
                  <a:lnTo>
                    <a:pt x="948" y="491"/>
                  </a:lnTo>
                  <a:lnTo>
                    <a:pt x="948" y="491"/>
                  </a:lnTo>
                  <a:close/>
                  <a:moveTo>
                    <a:pt x="912" y="489"/>
                  </a:moveTo>
                  <a:lnTo>
                    <a:pt x="867" y="534"/>
                  </a:lnTo>
                  <a:lnTo>
                    <a:pt x="867" y="534"/>
                  </a:lnTo>
                  <a:lnTo>
                    <a:pt x="873" y="523"/>
                  </a:lnTo>
                  <a:lnTo>
                    <a:pt x="880" y="512"/>
                  </a:lnTo>
                  <a:lnTo>
                    <a:pt x="895" y="489"/>
                  </a:lnTo>
                  <a:lnTo>
                    <a:pt x="895" y="489"/>
                  </a:lnTo>
                  <a:lnTo>
                    <a:pt x="898" y="489"/>
                  </a:lnTo>
                  <a:lnTo>
                    <a:pt x="902" y="489"/>
                  </a:lnTo>
                  <a:lnTo>
                    <a:pt x="912" y="489"/>
                  </a:lnTo>
                  <a:lnTo>
                    <a:pt x="912" y="489"/>
                  </a:lnTo>
                  <a:close/>
                  <a:moveTo>
                    <a:pt x="873" y="492"/>
                  </a:moveTo>
                  <a:lnTo>
                    <a:pt x="873" y="492"/>
                  </a:lnTo>
                  <a:lnTo>
                    <a:pt x="856" y="502"/>
                  </a:lnTo>
                  <a:lnTo>
                    <a:pt x="842" y="514"/>
                  </a:lnTo>
                  <a:lnTo>
                    <a:pt x="814" y="538"/>
                  </a:lnTo>
                  <a:lnTo>
                    <a:pt x="814" y="538"/>
                  </a:lnTo>
                  <a:lnTo>
                    <a:pt x="814" y="543"/>
                  </a:lnTo>
                  <a:lnTo>
                    <a:pt x="812" y="545"/>
                  </a:lnTo>
                  <a:lnTo>
                    <a:pt x="809" y="548"/>
                  </a:lnTo>
                  <a:lnTo>
                    <a:pt x="807" y="551"/>
                  </a:lnTo>
                  <a:lnTo>
                    <a:pt x="811" y="541"/>
                  </a:lnTo>
                  <a:lnTo>
                    <a:pt x="812" y="538"/>
                  </a:lnTo>
                  <a:lnTo>
                    <a:pt x="814" y="538"/>
                  </a:lnTo>
                  <a:lnTo>
                    <a:pt x="814" y="538"/>
                  </a:lnTo>
                  <a:lnTo>
                    <a:pt x="818" y="533"/>
                  </a:lnTo>
                  <a:lnTo>
                    <a:pt x="822" y="526"/>
                  </a:lnTo>
                  <a:lnTo>
                    <a:pt x="830" y="512"/>
                  </a:lnTo>
                  <a:lnTo>
                    <a:pt x="835" y="503"/>
                  </a:lnTo>
                  <a:lnTo>
                    <a:pt x="839" y="498"/>
                  </a:lnTo>
                  <a:lnTo>
                    <a:pt x="845" y="492"/>
                  </a:lnTo>
                  <a:lnTo>
                    <a:pt x="852" y="489"/>
                  </a:lnTo>
                  <a:lnTo>
                    <a:pt x="852" y="489"/>
                  </a:lnTo>
                  <a:lnTo>
                    <a:pt x="857" y="489"/>
                  </a:lnTo>
                  <a:lnTo>
                    <a:pt x="863" y="489"/>
                  </a:lnTo>
                  <a:lnTo>
                    <a:pt x="868" y="491"/>
                  </a:lnTo>
                  <a:lnTo>
                    <a:pt x="873" y="492"/>
                  </a:lnTo>
                  <a:lnTo>
                    <a:pt x="873" y="492"/>
                  </a:lnTo>
                  <a:close/>
                  <a:moveTo>
                    <a:pt x="729" y="602"/>
                  </a:moveTo>
                  <a:lnTo>
                    <a:pt x="729" y="602"/>
                  </a:lnTo>
                  <a:lnTo>
                    <a:pt x="738" y="588"/>
                  </a:lnTo>
                  <a:lnTo>
                    <a:pt x="743" y="581"/>
                  </a:lnTo>
                  <a:lnTo>
                    <a:pt x="749" y="575"/>
                  </a:lnTo>
                  <a:lnTo>
                    <a:pt x="749" y="575"/>
                  </a:lnTo>
                  <a:lnTo>
                    <a:pt x="748" y="573"/>
                  </a:lnTo>
                  <a:lnTo>
                    <a:pt x="746" y="572"/>
                  </a:lnTo>
                  <a:lnTo>
                    <a:pt x="746" y="572"/>
                  </a:lnTo>
                  <a:lnTo>
                    <a:pt x="749" y="568"/>
                  </a:lnTo>
                  <a:lnTo>
                    <a:pt x="752" y="564"/>
                  </a:lnTo>
                  <a:lnTo>
                    <a:pt x="755" y="559"/>
                  </a:lnTo>
                  <a:lnTo>
                    <a:pt x="757" y="555"/>
                  </a:lnTo>
                  <a:lnTo>
                    <a:pt x="759" y="554"/>
                  </a:lnTo>
                  <a:lnTo>
                    <a:pt x="756" y="552"/>
                  </a:lnTo>
                  <a:lnTo>
                    <a:pt x="756" y="552"/>
                  </a:lnTo>
                  <a:lnTo>
                    <a:pt x="777" y="523"/>
                  </a:lnTo>
                  <a:lnTo>
                    <a:pt x="788" y="509"/>
                  </a:lnTo>
                  <a:lnTo>
                    <a:pt x="797" y="492"/>
                  </a:lnTo>
                  <a:lnTo>
                    <a:pt x="797" y="492"/>
                  </a:lnTo>
                  <a:lnTo>
                    <a:pt x="800" y="489"/>
                  </a:lnTo>
                  <a:lnTo>
                    <a:pt x="801" y="489"/>
                  </a:lnTo>
                  <a:lnTo>
                    <a:pt x="808" y="489"/>
                  </a:lnTo>
                  <a:lnTo>
                    <a:pt x="825" y="491"/>
                  </a:lnTo>
                  <a:lnTo>
                    <a:pt x="825" y="491"/>
                  </a:lnTo>
                  <a:lnTo>
                    <a:pt x="791" y="520"/>
                  </a:lnTo>
                  <a:lnTo>
                    <a:pt x="776" y="536"/>
                  </a:lnTo>
                  <a:lnTo>
                    <a:pt x="760" y="551"/>
                  </a:lnTo>
                  <a:lnTo>
                    <a:pt x="762" y="555"/>
                  </a:lnTo>
                  <a:lnTo>
                    <a:pt x="762" y="555"/>
                  </a:lnTo>
                  <a:lnTo>
                    <a:pt x="759" y="558"/>
                  </a:lnTo>
                  <a:lnTo>
                    <a:pt x="756" y="564"/>
                  </a:lnTo>
                  <a:lnTo>
                    <a:pt x="752" y="572"/>
                  </a:lnTo>
                  <a:lnTo>
                    <a:pt x="752" y="572"/>
                  </a:lnTo>
                  <a:lnTo>
                    <a:pt x="769" y="554"/>
                  </a:lnTo>
                  <a:lnTo>
                    <a:pt x="787" y="536"/>
                  </a:lnTo>
                  <a:lnTo>
                    <a:pt x="807" y="517"/>
                  </a:lnTo>
                  <a:lnTo>
                    <a:pt x="828" y="499"/>
                  </a:lnTo>
                  <a:lnTo>
                    <a:pt x="828" y="499"/>
                  </a:lnTo>
                  <a:lnTo>
                    <a:pt x="826" y="506"/>
                  </a:lnTo>
                  <a:lnTo>
                    <a:pt x="823" y="512"/>
                  </a:lnTo>
                  <a:lnTo>
                    <a:pt x="821" y="519"/>
                  </a:lnTo>
                  <a:lnTo>
                    <a:pt x="815" y="524"/>
                  </a:lnTo>
                  <a:lnTo>
                    <a:pt x="815" y="524"/>
                  </a:lnTo>
                  <a:lnTo>
                    <a:pt x="814" y="521"/>
                  </a:lnTo>
                  <a:lnTo>
                    <a:pt x="814" y="523"/>
                  </a:lnTo>
                  <a:lnTo>
                    <a:pt x="811" y="527"/>
                  </a:lnTo>
                  <a:lnTo>
                    <a:pt x="812" y="530"/>
                  </a:lnTo>
                  <a:lnTo>
                    <a:pt x="812" y="530"/>
                  </a:lnTo>
                  <a:lnTo>
                    <a:pt x="802" y="543"/>
                  </a:lnTo>
                  <a:lnTo>
                    <a:pt x="793" y="555"/>
                  </a:lnTo>
                  <a:lnTo>
                    <a:pt x="781" y="569"/>
                  </a:lnTo>
                  <a:lnTo>
                    <a:pt x="773" y="582"/>
                  </a:lnTo>
                  <a:lnTo>
                    <a:pt x="773" y="582"/>
                  </a:lnTo>
                  <a:lnTo>
                    <a:pt x="764" y="593"/>
                  </a:lnTo>
                  <a:lnTo>
                    <a:pt x="763" y="596"/>
                  </a:lnTo>
                  <a:lnTo>
                    <a:pt x="762" y="599"/>
                  </a:lnTo>
                  <a:lnTo>
                    <a:pt x="763" y="602"/>
                  </a:lnTo>
                  <a:lnTo>
                    <a:pt x="764" y="606"/>
                  </a:lnTo>
                  <a:lnTo>
                    <a:pt x="764" y="606"/>
                  </a:lnTo>
                  <a:lnTo>
                    <a:pt x="748" y="603"/>
                  </a:lnTo>
                  <a:lnTo>
                    <a:pt x="729" y="602"/>
                  </a:lnTo>
                  <a:lnTo>
                    <a:pt x="729" y="602"/>
                  </a:lnTo>
                  <a:close/>
                  <a:moveTo>
                    <a:pt x="769" y="604"/>
                  </a:moveTo>
                  <a:lnTo>
                    <a:pt x="769" y="604"/>
                  </a:lnTo>
                  <a:lnTo>
                    <a:pt x="791" y="576"/>
                  </a:lnTo>
                  <a:lnTo>
                    <a:pt x="816" y="550"/>
                  </a:lnTo>
                  <a:lnTo>
                    <a:pt x="843" y="524"/>
                  </a:lnTo>
                  <a:lnTo>
                    <a:pt x="871" y="502"/>
                  </a:lnTo>
                  <a:lnTo>
                    <a:pt x="871" y="502"/>
                  </a:lnTo>
                  <a:lnTo>
                    <a:pt x="871" y="507"/>
                  </a:lnTo>
                  <a:lnTo>
                    <a:pt x="871" y="513"/>
                  </a:lnTo>
                  <a:lnTo>
                    <a:pt x="868" y="519"/>
                  </a:lnTo>
                  <a:lnTo>
                    <a:pt x="864" y="521"/>
                  </a:lnTo>
                  <a:lnTo>
                    <a:pt x="863" y="523"/>
                  </a:lnTo>
                  <a:lnTo>
                    <a:pt x="860" y="526"/>
                  </a:lnTo>
                  <a:lnTo>
                    <a:pt x="860" y="526"/>
                  </a:lnTo>
                  <a:lnTo>
                    <a:pt x="846" y="547"/>
                  </a:lnTo>
                  <a:lnTo>
                    <a:pt x="832" y="566"/>
                  </a:lnTo>
                  <a:lnTo>
                    <a:pt x="816" y="586"/>
                  </a:lnTo>
                  <a:lnTo>
                    <a:pt x="804" y="606"/>
                  </a:lnTo>
                  <a:lnTo>
                    <a:pt x="804" y="606"/>
                  </a:lnTo>
                  <a:lnTo>
                    <a:pt x="801" y="606"/>
                  </a:lnTo>
                  <a:lnTo>
                    <a:pt x="798" y="607"/>
                  </a:lnTo>
                  <a:lnTo>
                    <a:pt x="787" y="606"/>
                  </a:lnTo>
                  <a:lnTo>
                    <a:pt x="769" y="604"/>
                  </a:lnTo>
                  <a:lnTo>
                    <a:pt x="769" y="604"/>
                  </a:lnTo>
                  <a:close/>
                  <a:moveTo>
                    <a:pt x="850" y="557"/>
                  </a:moveTo>
                  <a:lnTo>
                    <a:pt x="850" y="557"/>
                  </a:lnTo>
                  <a:lnTo>
                    <a:pt x="849" y="561"/>
                  </a:lnTo>
                  <a:lnTo>
                    <a:pt x="847" y="565"/>
                  </a:lnTo>
                  <a:lnTo>
                    <a:pt x="845" y="568"/>
                  </a:lnTo>
                  <a:lnTo>
                    <a:pt x="840" y="569"/>
                  </a:lnTo>
                  <a:lnTo>
                    <a:pt x="840" y="569"/>
                  </a:lnTo>
                  <a:lnTo>
                    <a:pt x="842" y="566"/>
                  </a:lnTo>
                  <a:lnTo>
                    <a:pt x="845" y="564"/>
                  </a:lnTo>
                  <a:lnTo>
                    <a:pt x="850" y="557"/>
                  </a:lnTo>
                  <a:lnTo>
                    <a:pt x="850" y="557"/>
                  </a:lnTo>
                  <a:close/>
                  <a:moveTo>
                    <a:pt x="819" y="606"/>
                  </a:moveTo>
                  <a:lnTo>
                    <a:pt x="819" y="606"/>
                  </a:lnTo>
                  <a:lnTo>
                    <a:pt x="825" y="597"/>
                  </a:lnTo>
                  <a:lnTo>
                    <a:pt x="828" y="589"/>
                  </a:lnTo>
                  <a:lnTo>
                    <a:pt x="832" y="581"/>
                  </a:lnTo>
                  <a:lnTo>
                    <a:pt x="835" y="576"/>
                  </a:lnTo>
                  <a:lnTo>
                    <a:pt x="839" y="573"/>
                  </a:lnTo>
                  <a:lnTo>
                    <a:pt x="837" y="582"/>
                  </a:lnTo>
                  <a:lnTo>
                    <a:pt x="837" y="582"/>
                  </a:lnTo>
                  <a:lnTo>
                    <a:pt x="874" y="540"/>
                  </a:lnTo>
                  <a:lnTo>
                    <a:pt x="892" y="520"/>
                  </a:lnTo>
                  <a:lnTo>
                    <a:pt x="913" y="500"/>
                  </a:lnTo>
                  <a:lnTo>
                    <a:pt x="913" y="500"/>
                  </a:lnTo>
                  <a:lnTo>
                    <a:pt x="912" y="506"/>
                  </a:lnTo>
                  <a:lnTo>
                    <a:pt x="911" y="510"/>
                  </a:lnTo>
                  <a:lnTo>
                    <a:pt x="906" y="517"/>
                  </a:lnTo>
                  <a:lnTo>
                    <a:pt x="899" y="523"/>
                  </a:lnTo>
                  <a:lnTo>
                    <a:pt x="892" y="533"/>
                  </a:lnTo>
                  <a:lnTo>
                    <a:pt x="894" y="537"/>
                  </a:lnTo>
                  <a:lnTo>
                    <a:pt x="894" y="537"/>
                  </a:lnTo>
                  <a:lnTo>
                    <a:pt x="868" y="571"/>
                  </a:lnTo>
                  <a:lnTo>
                    <a:pt x="857" y="589"/>
                  </a:lnTo>
                  <a:lnTo>
                    <a:pt x="846" y="606"/>
                  </a:lnTo>
                  <a:lnTo>
                    <a:pt x="819" y="606"/>
                  </a:lnTo>
                  <a:close/>
                  <a:moveTo>
                    <a:pt x="894" y="604"/>
                  </a:moveTo>
                  <a:lnTo>
                    <a:pt x="894" y="604"/>
                  </a:lnTo>
                  <a:lnTo>
                    <a:pt x="916" y="572"/>
                  </a:lnTo>
                  <a:lnTo>
                    <a:pt x="926" y="555"/>
                  </a:lnTo>
                  <a:lnTo>
                    <a:pt x="936" y="537"/>
                  </a:lnTo>
                  <a:lnTo>
                    <a:pt x="936" y="537"/>
                  </a:lnTo>
                  <a:lnTo>
                    <a:pt x="922" y="552"/>
                  </a:lnTo>
                  <a:lnTo>
                    <a:pt x="906" y="569"/>
                  </a:lnTo>
                  <a:lnTo>
                    <a:pt x="892" y="588"/>
                  </a:lnTo>
                  <a:lnTo>
                    <a:pt x="881" y="607"/>
                  </a:lnTo>
                  <a:lnTo>
                    <a:pt x="860" y="607"/>
                  </a:lnTo>
                  <a:lnTo>
                    <a:pt x="891" y="555"/>
                  </a:lnTo>
                  <a:lnTo>
                    <a:pt x="891" y="555"/>
                  </a:lnTo>
                  <a:lnTo>
                    <a:pt x="892" y="558"/>
                  </a:lnTo>
                  <a:lnTo>
                    <a:pt x="891" y="561"/>
                  </a:lnTo>
                  <a:lnTo>
                    <a:pt x="889" y="564"/>
                  </a:lnTo>
                  <a:lnTo>
                    <a:pt x="889" y="568"/>
                  </a:lnTo>
                  <a:lnTo>
                    <a:pt x="889" y="568"/>
                  </a:lnTo>
                  <a:lnTo>
                    <a:pt x="904" y="551"/>
                  </a:lnTo>
                  <a:lnTo>
                    <a:pt x="919" y="534"/>
                  </a:lnTo>
                  <a:lnTo>
                    <a:pt x="951" y="502"/>
                  </a:lnTo>
                  <a:lnTo>
                    <a:pt x="951" y="502"/>
                  </a:lnTo>
                  <a:lnTo>
                    <a:pt x="948" y="507"/>
                  </a:lnTo>
                  <a:lnTo>
                    <a:pt x="944" y="513"/>
                  </a:lnTo>
                  <a:lnTo>
                    <a:pt x="939" y="520"/>
                  </a:lnTo>
                  <a:lnTo>
                    <a:pt x="937" y="523"/>
                  </a:lnTo>
                  <a:lnTo>
                    <a:pt x="936" y="527"/>
                  </a:lnTo>
                  <a:lnTo>
                    <a:pt x="936" y="527"/>
                  </a:lnTo>
                  <a:lnTo>
                    <a:pt x="939" y="526"/>
                  </a:lnTo>
                  <a:lnTo>
                    <a:pt x="946" y="523"/>
                  </a:lnTo>
                  <a:lnTo>
                    <a:pt x="948" y="521"/>
                  </a:lnTo>
                  <a:lnTo>
                    <a:pt x="953" y="520"/>
                  </a:lnTo>
                  <a:lnTo>
                    <a:pt x="954" y="516"/>
                  </a:lnTo>
                  <a:lnTo>
                    <a:pt x="956" y="512"/>
                  </a:lnTo>
                  <a:lnTo>
                    <a:pt x="956" y="512"/>
                  </a:lnTo>
                  <a:lnTo>
                    <a:pt x="956" y="509"/>
                  </a:lnTo>
                  <a:lnTo>
                    <a:pt x="957" y="506"/>
                  </a:lnTo>
                  <a:lnTo>
                    <a:pt x="957" y="506"/>
                  </a:lnTo>
                  <a:lnTo>
                    <a:pt x="954" y="505"/>
                  </a:lnTo>
                  <a:lnTo>
                    <a:pt x="953" y="502"/>
                  </a:lnTo>
                  <a:lnTo>
                    <a:pt x="954" y="499"/>
                  </a:lnTo>
                  <a:lnTo>
                    <a:pt x="957" y="498"/>
                  </a:lnTo>
                  <a:lnTo>
                    <a:pt x="957" y="498"/>
                  </a:lnTo>
                  <a:lnTo>
                    <a:pt x="960" y="498"/>
                  </a:lnTo>
                  <a:lnTo>
                    <a:pt x="958" y="499"/>
                  </a:lnTo>
                  <a:lnTo>
                    <a:pt x="957" y="502"/>
                  </a:lnTo>
                  <a:lnTo>
                    <a:pt x="957" y="505"/>
                  </a:lnTo>
                  <a:lnTo>
                    <a:pt x="957" y="506"/>
                  </a:lnTo>
                  <a:lnTo>
                    <a:pt x="957" y="506"/>
                  </a:lnTo>
                  <a:lnTo>
                    <a:pt x="961" y="500"/>
                  </a:lnTo>
                  <a:lnTo>
                    <a:pt x="967" y="493"/>
                  </a:lnTo>
                  <a:lnTo>
                    <a:pt x="970" y="492"/>
                  </a:lnTo>
                  <a:lnTo>
                    <a:pt x="974" y="489"/>
                  </a:lnTo>
                  <a:lnTo>
                    <a:pt x="978" y="489"/>
                  </a:lnTo>
                  <a:lnTo>
                    <a:pt x="984" y="491"/>
                  </a:lnTo>
                  <a:lnTo>
                    <a:pt x="984" y="491"/>
                  </a:lnTo>
                  <a:lnTo>
                    <a:pt x="946" y="550"/>
                  </a:lnTo>
                  <a:lnTo>
                    <a:pt x="908" y="610"/>
                  </a:lnTo>
                  <a:lnTo>
                    <a:pt x="908" y="610"/>
                  </a:lnTo>
                  <a:lnTo>
                    <a:pt x="902" y="604"/>
                  </a:lnTo>
                  <a:lnTo>
                    <a:pt x="898" y="603"/>
                  </a:lnTo>
                  <a:lnTo>
                    <a:pt x="894" y="604"/>
                  </a:lnTo>
                  <a:lnTo>
                    <a:pt x="894" y="604"/>
                  </a:lnTo>
                  <a:close/>
                  <a:moveTo>
                    <a:pt x="920" y="607"/>
                  </a:moveTo>
                  <a:lnTo>
                    <a:pt x="920" y="607"/>
                  </a:lnTo>
                  <a:lnTo>
                    <a:pt x="930" y="590"/>
                  </a:lnTo>
                  <a:lnTo>
                    <a:pt x="940" y="578"/>
                  </a:lnTo>
                  <a:lnTo>
                    <a:pt x="951" y="565"/>
                  </a:lnTo>
                  <a:lnTo>
                    <a:pt x="964" y="552"/>
                  </a:lnTo>
                  <a:lnTo>
                    <a:pt x="964" y="552"/>
                  </a:lnTo>
                  <a:lnTo>
                    <a:pt x="992" y="526"/>
                  </a:lnTo>
                  <a:lnTo>
                    <a:pt x="1006" y="513"/>
                  </a:lnTo>
                  <a:lnTo>
                    <a:pt x="1022" y="502"/>
                  </a:lnTo>
                  <a:lnTo>
                    <a:pt x="1022" y="502"/>
                  </a:lnTo>
                  <a:lnTo>
                    <a:pt x="1013" y="516"/>
                  </a:lnTo>
                  <a:lnTo>
                    <a:pt x="1005" y="530"/>
                  </a:lnTo>
                  <a:lnTo>
                    <a:pt x="986" y="557"/>
                  </a:lnTo>
                  <a:lnTo>
                    <a:pt x="968" y="582"/>
                  </a:lnTo>
                  <a:lnTo>
                    <a:pt x="950" y="607"/>
                  </a:lnTo>
                  <a:lnTo>
                    <a:pt x="950" y="607"/>
                  </a:lnTo>
                  <a:lnTo>
                    <a:pt x="948" y="610"/>
                  </a:lnTo>
                  <a:lnTo>
                    <a:pt x="944" y="611"/>
                  </a:lnTo>
                  <a:lnTo>
                    <a:pt x="936" y="611"/>
                  </a:lnTo>
                  <a:lnTo>
                    <a:pt x="927" y="610"/>
                  </a:lnTo>
                  <a:lnTo>
                    <a:pt x="920" y="607"/>
                  </a:lnTo>
                  <a:lnTo>
                    <a:pt x="920" y="607"/>
                  </a:lnTo>
                  <a:close/>
                  <a:moveTo>
                    <a:pt x="961" y="609"/>
                  </a:moveTo>
                  <a:lnTo>
                    <a:pt x="961" y="609"/>
                  </a:lnTo>
                  <a:lnTo>
                    <a:pt x="984" y="581"/>
                  </a:lnTo>
                  <a:lnTo>
                    <a:pt x="1008" y="554"/>
                  </a:lnTo>
                  <a:lnTo>
                    <a:pt x="1033" y="530"/>
                  </a:lnTo>
                  <a:lnTo>
                    <a:pt x="1060" y="506"/>
                  </a:lnTo>
                  <a:lnTo>
                    <a:pt x="1060" y="506"/>
                  </a:lnTo>
                  <a:lnTo>
                    <a:pt x="1060" y="513"/>
                  </a:lnTo>
                  <a:lnTo>
                    <a:pt x="1058" y="519"/>
                  </a:lnTo>
                  <a:lnTo>
                    <a:pt x="1058" y="519"/>
                  </a:lnTo>
                  <a:lnTo>
                    <a:pt x="1045" y="537"/>
                  </a:lnTo>
                  <a:lnTo>
                    <a:pt x="1031" y="555"/>
                  </a:lnTo>
                  <a:lnTo>
                    <a:pt x="1016" y="575"/>
                  </a:lnTo>
                  <a:lnTo>
                    <a:pt x="1009" y="583"/>
                  </a:lnTo>
                  <a:lnTo>
                    <a:pt x="999" y="592"/>
                  </a:lnTo>
                  <a:lnTo>
                    <a:pt x="999" y="592"/>
                  </a:lnTo>
                  <a:lnTo>
                    <a:pt x="995" y="597"/>
                  </a:lnTo>
                  <a:lnTo>
                    <a:pt x="985" y="606"/>
                  </a:lnTo>
                  <a:lnTo>
                    <a:pt x="981" y="610"/>
                  </a:lnTo>
                  <a:lnTo>
                    <a:pt x="974" y="611"/>
                  </a:lnTo>
                  <a:lnTo>
                    <a:pt x="968" y="611"/>
                  </a:lnTo>
                  <a:lnTo>
                    <a:pt x="961" y="609"/>
                  </a:lnTo>
                  <a:lnTo>
                    <a:pt x="961" y="609"/>
                  </a:lnTo>
                  <a:close/>
                  <a:moveTo>
                    <a:pt x="1000" y="611"/>
                  </a:moveTo>
                  <a:lnTo>
                    <a:pt x="1000" y="611"/>
                  </a:lnTo>
                  <a:lnTo>
                    <a:pt x="1010" y="597"/>
                  </a:lnTo>
                  <a:lnTo>
                    <a:pt x="1013" y="593"/>
                  </a:lnTo>
                  <a:lnTo>
                    <a:pt x="1020" y="590"/>
                  </a:lnTo>
                  <a:lnTo>
                    <a:pt x="1020" y="590"/>
                  </a:lnTo>
                  <a:lnTo>
                    <a:pt x="1016" y="590"/>
                  </a:lnTo>
                  <a:lnTo>
                    <a:pt x="1015" y="590"/>
                  </a:lnTo>
                  <a:lnTo>
                    <a:pt x="1015" y="589"/>
                  </a:lnTo>
                  <a:lnTo>
                    <a:pt x="1015" y="588"/>
                  </a:lnTo>
                  <a:lnTo>
                    <a:pt x="1017" y="585"/>
                  </a:lnTo>
                  <a:lnTo>
                    <a:pt x="1020" y="583"/>
                  </a:lnTo>
                  <a:lnTo>
                    <a:pt x="1031" y="571"/>
                  </a:lnTo>
                  <a:lnTo>
                    <a:pt x="1022" y="586"/>
                  </a:lnTo>
                  <a:lnTo>
                    <a:pt x="1022" y="586"/>
                  </a:lnTo>
                  <a:lnTo>
                    <a:pt x="1071" y="540"/>
                  </a:lnTo>
                  <a:lnTo>
                    <a:pt x="1096" y="519"/>
                  </a:lnTo>
                  <a:lnTo>
                    <a:pt x="1121" y="498"/>
                  </a:lnTo>
                  <a:lnTo>
                    <a:pt x="1121" y="498"/>
                  </a:lnTo>
                  <a:lnTo>
                    <a:pt x="1126" y="493"/>
                  </a:lnTo>
                  <a:lnTo>
                    <a:pt x="1127" y="495"/>
                  </a:lnTo>
                  <a:lnTo>
                    <a:pt x="1126" y="496"/>
                  </a:lnTo>
                  <a:lnTo>
                    <a:pt x="1124" y="500"/>
                  </a:lnTo>
                  <a:lnTo>
                    <a:pt x="1123" y="505"/>
                  </a:lnTo>
                  <a:lnTo>
                    <a:pt x="1123" y="505"/>
                  </a:lnTo>
                  <a:lnTo>
                    <a:pt x="1120" y="506"/>
                  </a:lnTo>
                  <a:lnTo>
                    <a:pt x="1117" y="507"/>
                  </a:lnTo>
                  <a:lnTo>
                    <a:pt x="1114" y="509"/>
                  </a:lnTo>
                  <a:lnTo>
                    <a:pt x="1113" y="510"/>
                  </a:lnTo>
                  <a:lnTo>
                    <a:pt x="1113" y="510"/>
                  </a:lnTo>
                  <a:lnTo>
                    <a:pt x="1103" y="524"/>
                  </a:lnTo>
                  <a:lnTo>
                    <a:pt x="1093" y="537"/>
                  </a:lnTo>
                  <a:lnTo>
                    <a:pt x="1074" y="561"/>
                  </a:lnTo>
                  <a:lnTo>
                    <a:pt x="1052" y="585"/>
                  </a:lnTo>
                  <a:lnTo>
                    <a:pt x="1043" y="597"/>
                  </a:lnTo>
                  <a:lnTo>
                    <a:pt x="1034" y="611"/>
                  </a:lnTo>
                  <a:lnTo>
                    <a:pt x="1034" y="611"/>
                  </a:lnTo>
                  <a:lnTo>
                    <a:pt x="1031" y="613"/>
                  </a:lnTo>
                  <a:lnTo>
                    <a:pt x="1027" y="614"/>
                  </a:lnTo>
                  <a:lnTo>
                    <a:pt x="1017" y="616"/>
                  </a:lnTo>
                  <a:lnTo>
                    <a:pt x="1008" y="614"/>
                  </a:lnTo>
                  <a:lnTo>
                    <a:pt x="1000" y="611"/>
                  </a:lnTo>
                  <a:lnTo>
                    <a:pt x="1000" y="611"/>
                  </a:lnTo>
                  <a:close/>
                  <a:moveTo>
                    <a:pt x="1078" y="602"/>
                  </a:moveTo>
                  <a:lnTo>
                    <a:pt x="1076" y="606"/>
                  </a:lnTo>
                  <a:lnTo>
                    <a:pt x="1075" y="607"/>
                  </a:lnTo>
                  <a:lnTo>
                    <a:pt x="1072" y="609"/>
                  </a:lnTo>
                  <a:lnTo>
                    <a:pt x="1072" y="609"/>
                  </a:lnTo>
                  <a:lnTo>
                    <a:pt x="1071" y="610"/>
                  </a:lnTo>
                  <a:lnTo>
                    <a:pt x="1071" y="610"/>
                  </a:lnTo>
                  <a:lnTo>
                    <a:pt x="1068" y="613"/>
                  </a:lnTo>
                  <a:lnTo>
                    <a:pt x="1065" y="616"/>
                  </a:lnTo>
                  <a:lnTo>
                    <a:pt x="1058" y="616"/>
                  </a:lnTo>
                  <a:lnTo>
                    <a:pt x="1051" y="616"/>
                  </a:lnTo>
                  <a:lnTo>
                    <a:pt x="1044" y="616"/>
                  </a:lnTo>
                  <a:lnTo>
                    <a:pt x="1044" y="616"/>
                  </a:lnTo>
                  <a:lnTo>
                    <a:pt x="1092" y="571"/>
                  </a:lnTo>
                  <a:lnTo>
                    <a:pt x="1116" y="548"/>
                  </a:lnTo>
                  <a:lnTo>
                    <a:pt x="1140" y="527"/>
                  </a:lnTo>
                  <a:lnTo>
                    <a:pt x="1099" y="581"/>
                  </a:lnTo>
                  <a:lnTo>
                    <a:pt x="1097" y="581"/>
                  </a:lnTo>
                  <a:lnTo>
                    <a:pt x="1096" y="583"/>
                  </a:lnTo>
                  <a:lnTo>
                    <a:pt x="1096" y="585"/>
                  </a:lnTo>
                  <a:lnTo>
                    <a:pt x="1096" y="585"/>
                  </a:lnTo>
                  <a:lnTo>
                    <a:pt x="1092" y="589"/>
                  </a:lnTo>
                  <a:lnTo>
                    <a:pt x="1089" y="593"/>
                  </a:lnTo>
                  <a:lnTo>
                    <a:pt x="1085" y="599"/>
                  </a:lnTo>
                  <a:lnTo>
                    <a:pt x="1081" y="602"/>
                  </a:lnTo>
                  <a:lnTo>
                    <a:pt x="1078" y="602"/>
                  </a:lnTo>
                  <a:close/>
                  <a:moveTo>
                    <a:pt x="1171" y="610"/>
                  </a:moveTo>
                  <a:lnTo>
                    <a:pt x="1171" y="610"/>
                  </a:lnTo>
                  <a:lnTo>
                    <a:pt x="1180" y="600"/>
                  </a:lnTo>
                  <a:lnTo>
                    <a:pt x="1190" y="590"/>
                  </a:lnTo>
                  <a:lnTo>
                    <a:pt x="1200" y="579"/>
                  </a:lnTo>
                  <a:lnTo>
                    <a:pt x="1210" y="572"/>
                  </a:lnTo>
                  <a:lnTo>
                    <a:pt x="1210" y="572"/>
                  </a:lnTo>
                  <a:lnTo>
                    <a:pt x="1210" y="573"/>
                  </a:lnTo>
                  <a:lnTo>
                    <a:pt x="1210" y="573"/>
                  </a:lnTo>
                  <a:lnTo>
                    <a:pt x="1210" y="573"/>
                  </a:lnTo>
                  <a:lnTo>
                    <a:pt x="1210" y="573"/>
                  </a:lnTo>
                  <a:lnTo>
                    <a:pt x="1203" y="585"/>
                  </a:lnTo>
                  <a:lnTo>
                    <a:pt x="1193" y="596"/>
                  </a:lnTo>
                  <a:lnTo>
                    <a:pt x="1183" y="604"/>
                  </a:lnTo>
                  <a:lnTo>
                    <a:pt x="1178" y="607"/>
                  </a:lnTo>
                  <a:lnTo>
                    <a:pt x="1171" y="610"/>
                  </a:lnTo>
                  <a:lnTo>
                    <a:pt x="1171" y="610"/>
                  </a:lnTo>
                  <a:close/>
                  <a:moveTo>
                    <a:pt x="1214" y="568"/>
                  </a:moveTo>
                  <a:lnTo>
                    <a:pt x="1214" y="568"/>
                  </a:lnTo>
                  <a:lnTo>
                    <a:pt x="1218" y="561"/>
                  </a:lnTo>
                  <a:lnTo>
                    <a:pt x="1223" y="554"/>
                  </a:lnTo>
                  <a:lnTo>
                    <a:pt x="1232" y="541"/>
                  </a:lnTo>
                  <a:lnTo>
                    <a:pt x="1253" y="520"/>
                  </a:lnTo>
                  <a:lnTo>
                    <a:pt x="1253" y="520"/>
                  </a:lnTo>
                  <a:lnTo>
                    <a:pt x="1258" y="513"/>
                  </a:lnTo>
                  <a:lnTo>
                    <a:pt x="1260" y="506"/>
                  </a:lnTo>
                  <a:lnTo>
                    <a:pt x="1256" y="507"/>
                  </a:lnTo>
                  <a:lnTo>
                    <a:pt x="1256" y="507"/>
                  </a:lnTo>
                  <a:lnTo>
                    <a:pt x="1255" y="512"/>
                  </a:lnTo>
                  <a:lnTo>
                    <a:pt x="1253" y="513"/>
                  </a:lnTo>
                  <a:lnTo>
                    <a:pt x="1251" y="514"/>
                  </a:lnTo>
                  <a:lnTo>
                    <a:pt x="1249" y="513"/>
                  </a:lnTo>
                  <a:lnTo>
                    <a:pt x="1246" y="513"/>
                  </a:lnTo>
                  <a:lnTo>
                    <a:pt x="1244" y="514"/>
                  </a:lnTo>
                  <a:lnTo>
                    <a:pt x="1242" y="516"/>
                  </a:lnTo>
                  <a:lnTo>
                    <a:pt x="1241" y="520"/>
                  </a:lnTo>
                  <a:lnTo>
                    <a:pt x="1246" y="517"/>
                  </a:lnTo>
                  <a:lnTo>
                    <a:pt x="1246" y="517"/>
                  </a:lnTo>
                  <a:lnTo>
                    <a:pt x="1246" y="521"/>
                  </a:lnTo>
                  <a:lnTo>
                    <a:pt x="1244" y="524"/>
                  </a:lnTo>
                  <a:lnTo>
                    <a:pt x="1241" y="527"/>
                  </a:lnTo>
                  <a:lnTo>
                    <a:pt x="1237" y="530"/>
                  </a:lnTo>
                  <a:lnTo>
                    <a:pt x="1237" y="530"/>
                  </a:lnTo>
                  <a:lnTo>
                    <a:pt x="1227" y="543"/>
                  </a:lnTo>
                  <a:lnTo>
                    <a:pt x="1214" y="555"/>
                  </a:lnTo>
                  <a:lnTo>
                    <a:pt x="1200" y="569"/>
                  </a:lnTo>
                  <a:lnTo>
                    <a:pt x="1187" y="583"/>
                  </a:lnTo>
                  <a:lnTo>
                    <a:pt x="1186" y="583"/>
                  </a:lnTo>
                  <a:lnTo>
                    <a:pt x="1186" y="585"/>
                  </a:lnTo>
                  <a:lnTo>
                    <a:pt x="1182" y="589"/>
                  </a:lnTo>
                  <a:lnTo>
                    <a:pt x="1180" y="589"/>
                  </a:lnTo>
                  <a:lnTo>
                    <a:pt x="1178" y="590"/>
                  </a:lnTo>
                  <a:lnTo>
                    <a:pt x="1173" y="595"/>
                  </a:lnTo>
                  <a:lnTo>
                    <a:pt x="1173" y="596"/>
                  </a:lnTo>
                  <a:lnTo>
                    <a:pt x="1173" y="596"/>
                  </a:lnTo>
                  <a:lnTo>
                    <a:pt x="1171" y="602"/>
                  </a:lnTo>
                  <a:lnTo>
                    <a:pt x="1166" y="607"/>
                  </a:lnTo>
                  <a:lnTo>
                    <a:pt x="1161" y="611"/>
                  </a:lnTo>
                  <a:lnTo>
                    <a:pt x="1158" y="614"/>
                  </a:lnTo>
                  <a:lnTo>
                    <a:pt x="1154" y="614"/>
                  </a:lnTo>
                  <a:lnTo>
                    <a:pt x="1154" y="614"/>
                  </a:lnTo>
                  <a:lnTo>
                    <a:pt x="1137" y="616"/>
                  </a:lnTo>
                  <a:lnTo>
                    <a:pt x="1119" y="616"/>
                  </a:lnTo>
                  <a:lnTo>
                    <a:pt x="1082" y="616"/>
                  </a:lnTo>
                  <a:lnTo>
                    <a:pt x="1082" y="616"/>
                  </a:lnTo>
                  <a:lnTo>
                    <a:pt x="1113" y="585"/>
                  </a:lnTo>
                  <a:lnTo>
                    <a:pt x="1145" y="557"/>
                  </a:lnTo>
                  <a:lnTo>
                    <a:pt x="1211" y="499"/>
                  </a:lnTo>
                  <a:lnTo>
                    <a:pt x="1211" y="499"/>
                  </a:lnTo>
                  <a:lnTo>
                    <a:pt x="1214" y="496"/>
                  </a:lnTo>
                  <a:lnTo>
                    <a:pt x="1218" y="493"/>
                  </a:lnTo>
                  <a:lnTo>
                    <a:pt x="1224" y="493"/>
                  </a:lnTo>
                  <a:lnTo>
                    <a:pt x="1225" y="493"/>
                  </a:lnTo>
                  <a:lnTo>
                    <a:pt x="1227" y="496"/>
                  </a:lnTo>
                  <a:lnTo>
                    <a:pt x="1227" y="496"/>
                  </a:lnTo>
                  <a:lnTo>
                    <a:pt x="1217" y="509"/>
                  </a:lnTo>
                  <a:lnTo>
                    <a:pt x="1207" y="521"/>
                  </a:lnTo>
                  <a:lnTo>
                    <a:pt x="1186" y="545"/>
                  </a:lnTo>
                  <a:lnTo>
                    <a:pt x="1141" y="593"/>
                  </a:lnTo>
                  <a:lnTo>
                    <a:pt x="1141" y="593"/>
                  </a:lnTo>
                  <a:lnTo>
                    <a:pt x="1138" y="596"/>
                  </a:lnTo>
                  <a:lnTo>
                    <a:pt x="1135" y="599"/>
                  </a:lnTo>
                  <a:lnTo>
                    <a:pt x="1134" y="603"/>
                  </a:lnTo>
                  <a:lnTo>
                    <a:pt x="1137" y="610"/>
                  </a:lnTo>
                  <a:lnTo>
                    <a:pt x="1137" y="610"/>
                  </a:lnTo>
                  <a:lnTo>
                    <a:pt x="1196" y="547"/>
                  </a:lnTo>
                  <a:lnTo>
                    <a:pt x="1227" y="517"/>
                  </a:lnTo>
                  <a:lnTo>
                    <a:pt x="1259" y="489"/>
                  </a:lnTo>
                  <a:lnTo>
                    <a:pt x="1259" y="489"/>
                  </a:lnTo>
                  <a:lnTo>
                    <a:pt x="1260" y="492"/>
                  </a:lnTo>
                  <a:lnTo>
                    <a:pt x="1262" y="493"/>
                  </a:lnTo>
                  <a:lnTo>
                    <a:pt x="1259" y="498"/>
                  </a:lnTo>
                  <a:lnTo>
                    <a:pt x="1258" y="502"/>
                  </a:lnTo>
                  <a:lnTo>
                    <a:pt x="1259" y="503"/>
                  </a:lnTo>
                  <a:lnTo>
                    <a:pt x="1260" y="506"/>
                  </a:lnTo>
                  <a:lnTo>
                    <a:pt x="1260" y="506"/>
                  </a:lnTo>
                  <a:lnTo>
                    <a:pt x="1263" y="503"/>
                  </a:lnTo>
                  <a:lnTo>
                    <a:pt x="1267" y="499"/>
                  </a:lnTo>
                  <a:lnTo>
                    <a:pt x="1269" y="495"/>
                  </a:lnTo>
                  <a:lnTo>
                    <a:pt x="1272" y="492"/>
                  </a:lnTo>
                  <a:lnTo>
                    <a:pt x="1272" y="492"/>
                  </a:lnTo>
                  <a:lnTo>
                    <a:pt x="1279" y="489"/>
                  </a:lnTo>
                  <a:lnTo>
                    <a:pt x="1280" y="489"/>
                  </a:lnTo>
                  <a:lnTo>
                    <a:pt x="1280" y="491"/>
                  </a:lnTo>
                  <a:lnTo>
                    <a:pt x="1279" y="495"/>
                  </a:lnTo>
                  <a:lnTo>
                    <a:pt x="1276" y="498"/>
                  </a:lnTo>
                  <a:lnTo>
                    <a:pt x="1276" y="498"/>
                  </a:lnTo>
                  <a:lnTo>
                    <a:pt x="1245" y="534"/>
                  </a:lnTo>
                  <a:lnTo>
                    <a:pt x="1231" y="552"/>
                  </a:lnTo>
                  <a:lnTo>
                    <a:pt x="1214" y="568"/>
                  </a:lnTo>
                  <a:lnTo>
                    <a:pt x="1214" y="568"/>
                  </a:lnTo>
                  <a:close/>
                  <a:moveTo>
                    <a:pt x="1244" y="493"/>
                  </a:moveTo>
                  <a:lnTo>
                    <a:pt x="1232" y="502"/>
                  </a:lnTo>
                  <a:lnTo>
                    <a:pt x="1232" y="502"/>
                  </a:lnTo>
                  <a:lnTo>
                    <a:pt x="1232" y="498"/>
                  </a:lnTo>
                  <a:lnTo>
                    <a:pt x="1234" y="495"/>
                  </a:lnTo>
                  <a:lnTo>
                    <a:pt x="1234" y="495"/>
                  </a:lnTo>
                  <a:lnTo>
                    <a:pt x="1237" y="493"/>
                  </a:lnTo>
                  <a:lnTo>
                    <a:pt x="1239" y="492"/>
                  </a:lnTo>
                  <a:lnTo>
                    <a:pt x="1244" y="493"/>
                  </a:lnTo>
                  <a:lnTo>
                    <a:pt x="1244" y="493"/>
                  </a:lnTo>
                  <a:close/>
                  <a:moveTo>
                    <a:pt x="1241" y="469"/>
                  </a:moveTo>
                  <a:lnTo>
                    <a:pt x="1283" y="472"/>
                  </a:lnTo>
                  <a:lnTo>
                    <a:pt x="1242" y="478"/>
                  </a:lnTo>
                  <a:lnTo>
                    <a:pt x="1242" y="478"/>
                  </a:lnTo>
                  <a:lnTo>
                    <a:pt x="1241" y="474"/>
                  </a:lnTo>
                  <a:lnTo>
                    <a:pt x="1241" y="472"/>
                  </a:lnTo>
                  <a:lnTo>
                    <a:pt x="1241" y="469"/>
                  </a:lnTo>
                  <a:lnTo>
                    <a:pt x="1241" y="469"/>
                  </a:lnTo>
                  <a:close/>
                  <a:moveTo>
                    <a:pt x="1224" y="606"/>
                  </a:moveTo>
                  <a:lnTo>
                    <a:pt x="1224" y="606"/>
                  </a:lnTo>
                  <a:lnTo>
                    <a:pt x="1241" y="576"/>
                  </a:lnTo>
                  <a:lnTo>
                    <a:pt x="1260" y="548"/>
                  </a:lnTo>
                  <a:lnTo>
                    <a:pt x="1280" y="520"/>
                  </a:lnTo>
                  <a:lnTo>
                    <a:pt x="1301" y="493"/>
                  </a:lnTo>
                  <a:lnTo>
                    <a:pt x="1301" y="493"/>
                  </a:lnTo>
                  <a:lnTo>
                    <a:pt x="1301" y="492"/>
                  </a:lnTo>
                  <a:lnTo>
                    <a:pt x="1301" y="489"/>
                  </a:lnTo>
                  <a:lnTo>
                    <a:pt x="1301" y="489"/>
                  </a:lnTo>
                  <a:lnTo>
                    <a:pt x="1303" y="488"/>
                  </a:lnTo>
                  <a:lnTo>
                    <a:pt x="1305" y="488"/>
                  </a:lnTo>
                  <a:lnTo>
                    <a:pt x="1307" y="491"/>
                  </a:lnTo>
                  <a:lnTo>
                    <a:pt x="1307" y="493"/>
                  </a:lnTo>
                  <a:lnTo>
                    <a:pt x="1308" y="500"/>
                  </a:lnTo>
                  <a:lnTo>
                    <a:pt x="1307" y="505"/>
                  </a:lnTo>
                  <a:lnTo>
                    <a:pt x="1307" y="505"/>
                  </a:lnTo>
                  <a:lnTo>
                    <a:pt x="1286" y="529"/>
                  </a:lnTo>
                  <a:lnTo>
                    <a:pt x="1265" y="554"/>
                  </a:lnTo>
                  <a:lnTo>
                    <a:pt x="1244" y="579"/>
                  </a:lnTo>
                  <a:lnTo>
                    <a:pt x="1224" y="606"/>
                  </a:lnTo>
                  <a:lnTo>
                    <a:pt x="1224" y="606"/>
                  </a:lnTo>
                  <a:close/>
                  <a:moveTo>
                    <a:pt x="1283" y="602"/>
                  </a:moveTo>
                  <a:lnTo>
                    <a:pt x="1239" y="651"/>
                  </a:lnTo>
                  <a:lnTo>
                    <a:pt x="1307" y="551"/>
                  </a:lnTo>
                  <a:lnTo>
                    <a:pt x="1307" y="551"/>
                  </a:lnTo>
                  <a:lnTo>
                    <a:pt x="1307" y="550"/>
                  </a:lnTo>
                  <a:lnTo>
                    <a:pt x="1305" y="548"/>
                  </a:lnTo>
                  <a:lnTo>
                    <a:pt x="1300" y="552"/>
                  </a:lnTo>
                  <a:lnTo>
                    <a:pt x="1290" y="559"/>
                  </a:lnTo>
                  <a:lnTo>
                    <a:pt x="1283" y="566"/>
                  </a:lnTo>
                  <a:lnTo>
                    <a:pt x="1283" y="566"/>
                  </a:lnTo>
                  <a:lnTo>
                    <a:pt x="1286" y="558"/>
                  </a:lnTo>
                  <a:lnTo>
                    <a:pt x="1290" y="551"/>
                  </a:lnTo>
                  <a:lnTo>
                    <a:pt x="1293" y="545"/>
                  </a:lnTo>
                  <a:lnTo>
                    <a:pt x="1296" y="540"/>
                  </a:lnTo>
                  <a:lnTo>
                    <a:pt x="1296" y="540"/>
                  </a:lnTo>
                  <a:lnTo>
                    <a:pt x="1298" y="537"/>
                  </a:lnTo>
                  <a:lnTo>
                    <a:pt x="1303" y="533"/>
                  </a:lnTo>
                  <a:lnTo>
                    <a:pt x="1304" y="527"/>
                  </a:lnTo>
                  <a:lnTo>
                    <a:pt x="1307" y="521"/>
                  </a:lnTo>
                  <a:lnTo>
                    <a:pt x="1307" y="521"/>
                  </a:lnTo>
                  <a:lnTo>
                    <a:pt x="1311" y="534"/>
                  </a:lnTo>
                  <a:lnTo>
                    <a:pt x="1312" y="547"/>
                  </a:lnTo>
                  <a:lnTo>
                    <a:pt x="1311" y="558"/>
                  </a:lnTo>
                  <a:lnTo>
                    <a:pt x="1308" y="569"/>
                  </a:lnTo>
                  <a:lnTo>
                    <a:pt x="1304" y="581"/>
                  </a:lnTo>
                  <a:lnTo>
                    <a:pt x="1297" y="589"/>
                  </a:lnTo>
                  <a:lnTo>
                    <a:pt x="1291" y="596"/>
                  </a:lnTo>
                  <a:lnTo>
                    <a:pt x="1283" y="602"/>
                  </a:lnTo>
                  <a:lnTo>
                    <a:pt x="1283" y="602"/>
                  </a:lnTo>
                  <a:close/>
                  <a:moveTo>
                    <a:pt x="1308" y="606"/>
                  </a:moveTo>
                  <a:lnTo>
                    <a:pt x="1308" y="606"/>
                  </a:lnTo>
                  <a:lnTo>
                    <a:pt x="1304" y="611"/>
                  </a:lnTo>
                  <a:lnTo>
                    <a:pt x="1298" y="617"/>
                  </a:lnTo>
                  <a:lnTo>
                    <a:pt x="1286" y="630"/>
                  </a:lnTo>
                  <a:lnTo>
                    <a:pt x="1286" y="630"/>
                  </a:lnTo>
                  <a:lnTo>
                    <a:pt x="1287" y="625"/>
                  </a:lnTo>
                  <a:lnTo>
                    <a:pt x="1289" y="623"/>
                  </a:lnTo>
                  <a:lnTo>
                    <a:pt x="1293" y="617"/>
                  </a:lnTo>
                  <a:lnTo>
                    <a:pt x="1298" y="611"/>
                  </a:lnTo>
                  <a:lnTo>
                    <a:pt x="1303" y="607"/>
                  </a:lnTo>
                  <a:lnTo>
                    <a:pt x="1303" y="607"/>
                  </a:lnTo>
                  <a:lnTo>
                    <a:pt x="1304" y="604"/>
                  </a:lnTo>
                  <a:lnTo>
                    <a:pt x="1305" y="603"/>
                  </a:lnTo>
                  <a:lnTo>
                    <a:pt x="1307" y="604"/>
                  </a:lnTo>
                  <a:lnTo>
                    <a:pt x="1308" y="606"/>
                  </a:lnTo>
                  <a:lnTo>
                    <a:pt x="1308" y="606"/>
                  </a:lnTo>
                  <a:close/>
                  <a:moveTo>
                    <a:pt x="1279" y="625"/>
                  </a:moveTo>
                  <a:lnTo>
                    <a:pt x="1208" y="720"/>
                  </a:lnTo>
                  <a:lnTo>
                    <a:pt x="1208" y="720"/>
                  </a:lnTo>
                  <a:lnTo>
                    <a:pt x="1206" y="714"/>
                  </a:lnTo>
                  <a:lnTo>
                    <a:pt x="1204" y="708"/>
                  </a:lnTo>
                  <a:lnTo>
                    <a:pt x="1206" y="703"/>
                  </a:lnTo>
                  <a:lnTo>
                    <a:pt x="1208" y="697"/>
                  </a:lnTo>
                  <a:lnTo>
                    <a:pt x="1277" y="621"/>
                  </a:lnTo>
                  <a:lnTo>
                    <a:pt x="1277" y="621"/>
                  </a:lnTo>
                  <a:lnTo>
                    <a:pt x="1279" y="625"/>
                  </a:lnTo>
                  <a:lnTo>
                    <a:pt x="1279" y="625"/>
                  </a:lnTo>
                  <a:close/>
                  <a:moveTo>
                    <a:pt x="1262" y="573"/>
                  </a:moveTo>
                  <a:lnTo>
                    <a:pt x="1262" y="573"/>
                  </a:lnTo>
                  <a:lnTo>
                    <a:pt x="1270" y="562"/>
                  </a:lnTo>
                  <a:lnTo>
                    <a:pt x="1275" y="557"/>
                  </a:lnTo>
                  <a:lnTo>
                    <a:pt x="1280" y="551"/>
                  </a:lnTo>
                  <a:lnTo>
                    <a:pt x="1280" y="551"/>
                  </a:lnTo>
                  <a:lnTo>
                    <a:pt x="1279" y="554"/>
                  </a:lnTo>
                  <a:lnTo>
                    <a:pt x="1279" y="554"/>
                  </a:lnTo>
                  <a:lnTo>
                    <a:pt x="1276" y="561"/>
                  </a:lnTo>
                  <a:lnTo>
                    <a:pt x="1273" y="565"/>
                  </a:lnTo>
                  <a:lnTo>
                    <a:pt x="1269" y="569"/>
                  </a:lnTo>
                  <a:lnTo>
                    <a:pt x="1262" y="573"/>
                  </a:lnTo>
                  <a:lnTo>
                    <a:pt x="1262" y="573"/>
                  </a:lnTo>
                  <a:close/>
                  <a:moveTo>
                    <a:pt x="1214" y="655"/>
                  </a:moveTo>
                  <a:lnTo>
                    <a:pt x="1260" y="599"/>
                  </a:lnTo>
                  <a:lnTo>
                    <a:pt x="1204" y="686"/>
                  </a:lnTo>
                  <a:lnTo>
                    <a:pt x="1204" y="686"/>
                  </a:lnTo>
                  <a:lnTo>
                    <a:pt x="1201" y="682"/>
                  </a:lnTo>
                  <a:lnTo>
                    <a:pt x="1201" y="677"/>
                  </a:lnTo>
                  <a:lnTo>
                    <a:pt x="1203" y="673"/>
                  </a:lnTo>
                  <a:lnTo>
                    <a:pt x="1204" y="669"/>
                  </a:lnTo>
                  <a:lnTo>
                    <a:pt x="1208" y="661"/>
                  </a:lnTo>
                  <a:lnTo>
                    <a:pt x="1214" y="655"/>
                  </a:lnTo>
                  <a:lnTo>
                    <a:pt x="1214" y="655"/>
                  </a:lnTo>
                  <a:close/>
                  <a:moveTo>
                    <a:pt x="1187" y="690"/>
                  </a:moveTo>
                  <a:lnTo>
                    <a:pt x="1187" y="690"/>
                  </a:lnTo>
                  <a:lnTo>
                    <a:pt x="1189" y="687"/>
                  </a:lnTo>
                  <a:lnTo>
                    <a:pt x="1190" y="686"/>
                  </a:lnTo>
                  <a:lnTo>
                    <a:pt x="1192" y="692"/>
                  </a:lnTo>
                  <a:lnTo>
                    <a:pt x="1192" y="701"/>
                  </a:lnTo>
                  <a:lnTo>
                    <a:pt x="1192" y="706"/>
                  </a:lnTo>
                  <a:lnTo>
                    <a:pt x="1189" y="708"/>
                  </a:lnTo>
                  <a:lnTo>
                    <a:pt x="1189" y="708"/>
                  </a:lnTo>
                  <a:lnTo>
                    <a:pt x="1187" y="704"/>
                  </a:lnTo>
                  <a:lnTo>
                    <a:pt x="1187" y="699"/>
                  </a:lnTo>
                  <a:lnTo>
                    <a:pt x="1187" y="690"/>
                  </a:lnTo>
                  <a:lnTo>
                    <a:pt x="1187" y="690"/>
                  </a:lnTo>
                  <a:close/>
                  <a:moveTo>
                    <a:pt x="1190" y="725"/>
                  </a:moveTo>
                  <a:lnTo>
                    <a:pt x="1190" y="725"/>
                  </a:lnTo>
                  <a:lnTo>
                    <a:pt x="1193" y="722"/>
                  </a:lnTo>
                  <a:lnTo>
                    <a:pt x="1194" y="721"/>
                  </a:lnTo>
                  <a:lnTo>
                    <a:pt x="1194" y="721"/>
                  </a:lnTo>
                  <a:lnTo>
                    <a:pt x="1197" y="732"/>
                  </a:lnTo>
                  <a:lnTo>
                    <a:pt x="1196" y="738"/>
                  </a:lnTo>
                  <a:lnTo>
                    <a:pt x="1194" y="741"/>
                  </a:lnTo>
                  <a:lnTo>
                    <a:pt x="1192" y="744"/>
                  </a:lnTo>
                  <a:lnTo>
                    <a:pt x="1192" y="744"/>
                  </a:lnTo>
                  <a:lnTo>
                    <a:pt x="1190" y="739"/>
                  </a:lnTo>
                  <a:lnTo>
                    <a:pt x="1189" y="734"/>
                  </a:lnTo>
                  <a:lnTo>
                    <a:pt x="1190" y="729"/>
                  </a:lnTo>
                  <a:lnTo>
                    <a:pt x="1190" y="725"/>
                  </a:lnTo>
                  <a:lnTo>
                    <a:pt x="1190" y="725"/>
                  </a:lnTo>
                  <a:close/>
                  <a:moveTo>
                    <a:pt x="1208" y="812"/>
                  </a:moveTo>
                  <a:lnTo>
                    <a:pt x="1208" y="812"/>
                  </a:lnTo>
                  <a:lnTo>
                    <a:pt x="1207" y="815"/>
                  </a:lnTo>
                  <a:lnTo>
                    <a:pt x="1207" y="815"/>
                  </a:lnTo>
                  <a:lnTo>
                    <a:pt x="1206" y="815"/>
                  </a:lnTo>
                  <a:lnTo>
                    <a:pt x="1204" y="814"/>
                  </a:lnTo>
                  <a:lnTo>
                    <a:pt x="1201" y="810"/>
                  </a:lnTo>
                  <a:lnTo>
                    <a:pt x="1201" y="805"/>
                  </a:lnTo>
                  <a:lnTo>
                    <a:pt x="1201" y="805"/>
                  </a:lnTo>
                  <a:lnTo>
                    <a:pt x="1201" y="800"/>
                  </a:lnTo>
                  <a:lnTo>
                    <a:pt x="1200" y="794"/>
                  </a:lnTo>
                  <a:lnTo>
                    <a:pt x="1196" y="784"/>
                  </a:lnTo>
                  <a:lnTo>
                    <a:pt x="1192" y="774"/>
                  </a:lnTo>
                  <a:lnTo>
                    <a:pt x="1192" y="769"/>
                  </a:lnTo>
                  <a:lnTo>
                    <a:pt x="1192" y="762"/>
                  </a:lnTo>
                  <a:lnTo>
                    <a:pt x="1192" y="762"/>
                  </a:lnTo>
                  <a:lnTo>
                    <a:pt x="1192" y="758"/>
                  </a:lnTo>
                  <a:lnTo>
                    <a:pt x="1193" y="755"/>
                  </a:lnTo>
                  <a:lnTo>
                    <a:pt x="1196" y="755"/>
                  </a:lnTo>
                  <a:lnTo>
                    <a:pt x="1197" y="756"/>
                  </a:lnTo>
                  <a:lnTo>
                    <a:pt x="1199" y="762"/>
                  </a:lnTo>
                  <a:lnTo>
                    <a:pt x="1200" y="765"/>
                  </a:lnTo>
                  <a:lnTo>
                    <a:pt x="1200" y="765"/>
                  </a:lnTo>
                  <a:lnTo>
                    <a:pt x="1199" y="772"/>
                  </a:lnTo>
                  <a:lnTo>
                    <a:pt x="1199" y="779"/>
                  </a:lnTo>
                  <a:lnTo>
                    <a:pt x="1200" y="784"/>
                  </a:lnTo>
                  <a:lnTo>
                    <a:pt x="1203" y="790"/>
                  </a:lnTo>
                  <a:lnTo>
                    <a:pt x="1208" y="801"/>
                  </a:lnTo>
                  <a:lnTo>
                    <a:pt x="1210" y="807"/>
                  </a:lnTo>
                  <a:lnTo>
                    <a:pt x="1208" y="812"/>
                  </a:lnTo>
                  <a:lnTo>
                    <a:pt x="1208" y="812"/>
                  </a:lnTo>
                  <a:close/>
                  <a:moveTo>
                    <a:pt x="1208" y="741"/>
                  </a:moveTo>
                  <a:lnTo>
                    <a:pt x="1208" y="741"/>
                  </a:lnTo>
                  <a:lnTo>
                    <a:pt x="1231" y="710"/>
                  </a:lnTo>
                  <a:lnTo>
                    <a:pt x="1253" y="679"/>
                  </a:lnTo>
                  <a:lnTo>
                    <a:pt x="1266" y="663"/>
                  </a:lnTo>
                  <a:lnTo>
                    <a:pt x="1279" y="648"/>
                  </a:lnTo>
                  <a:lnTo>
                    <a:pt x="1293" y="634"/>
                  </a:lnTo>
                  <a:lnTo>
                    <a:pt x="1308" y="621"/>
                  </a:lnTo>
                  <a:lnTo>
                    <a:pt x="1308" y="621"/>
                  </a:lnTo>
                  <a:lnTo>
                    <a:pt x="1310" y="623"/>
                  </a:lnTo>
                  <a:lnTo>
                    <a:pt x="1310" y="625"/>
                  </a:lnTo>
                  <a:lnTo>
                    <a:pt x="1308" y="630"/>
                  </a:lnTo>
                  <a:lnTo>
                    <a:pt x="1307" y="631"/>
                  </a:lnTo>
                  <a:lnTo>
                    <a:pt x="1305" y="631"/>
                  </a:lnTo>
                  <a:lnTo>
                    <a:pt x="1304" y="631"/>
                  </a:lnTo>
                  <a:lnTo>
                    <a:pt x="1303" y="628"/>
                  </a:lnTo>
                  <a:lnTo>
                    <a:pt x="1303" y="628"/>
                  </a:lnTo>
                  <a:lnTo>
                    <a:pt x="1280" y="662"/>
                  </a:lnTo>
                  <a:lnTo>
                    <a:pt x="1258" y="693"/>
                  </a:lnTo>
                  <a:lnTo>
                    <a:pt x="1234" y="725"/>
                  </a:lnTo>
                  <a:lnTo>
                    <a:pt x="1211" y="759"/>
                  </a:lnTo>
                  <a:lnTo>
                    <a:pt x="1211" y="759"/>
                  </a:lnTo>
                  <a:lnTo>
                    <a:pt x="1208" y="756"/>
                  </a:lnTo>
                  <a:lnTo>
                    <a:pt x="1207" y="751"/>
                  </a:lnTo>
                  <a:lnTo>
                    <a:pt x="1207" y="746"/>
                  </a:lnTo>
                  <a:lnTo>
                    <a:pt x="1208" y="741"/>
                  </a:lnTo>
                  <a:lnTo>
                    <a:pt x="1208" y="741"/>
                  </a:lnTo>
                  <a:close/>
                  <a:moveTo>
                    <a:pt x="1223" y="758"/>
                  </a:moveTo>
                  <a:lnTo>
                    <a:pt x="1223" y="758"/>
                  </a:lnTo>
                  <a:lnTo>
                    <a:pt x="1245" y="725"/>
                  </a:lnTo>
                  <a:lnTo>
                    <a:pt x="1267" y="692"/>
                  </a:lnTo>
                  <a:lnTo>
                    <a:pt x="1291" y="658"/>
                  </a:lnTo>
                  <a:lnTo>
                    <a:pt x="1304" y="642"/>
                  </a:lnTo>
                  <a:lnTo>
                    <a:pt x="1318" y="627"/>
                  </a:lnTo>
                  <a:lnTo>
                    <a:pt x="1318" y="627"/>
                  </a:lnTo>
                  <a:lnTo>
                    <a:pt x="1319" y="625"/>
                  </a:lnTo>
                  <a:lnTo>
                    <a:pt x="1321" y="627"/>
                  </a:lnTo>
                  <a:lnTo>
                    <a:pt x="1322" y="631"/>
                  </a:lnTo>
                  <a:lnTo>
                    <a:pt x="1322" y="637"/>
                  </a:lnTo>
                  <a:lnTo>
                    <a:pt x="1321" y="641"/>
                  </a:lnTo>
                  <a:lnTo>
                    <a:pt x="1321" y="641"/>
                  </a:lnTo>
                  <a:lnTo>
                    <a:pt x="1272" y="720"/>
                  </a:lnTo>
                  <a:lnTo>
                    <a:pt x="1246" y="759"/>
                  </a:lnTo>
                  <a:lnTo>
                    <a:pt x="1220" y="796"/>
                  </a:lnTo>
                  <a:lnTo>
                    <a:pt x="1220" y="796"/>
                  </a:lnTo>
                  <a:lnTo>
                    <a:pt x="1215" y="787"/>
                  </a:lnTo>
                  <a:lnTo>
                    <a:pt x="1215" y="777"/>
                  </a:lnTo>
                  <a:lnTo>
                    <a:pt x="1217" y="767"/>
                  </a:lnTo>
                  <a:lnTo>
                    <a:pt x="1223" y="758"/>
                  </a:lnTo>
                  <a:lnTo>
                    <a:pt x="1223" y="758"/>
                  </a:lnTo>
                  <a:close/>
                  <a:moveTo>
                    <a:pt x="1329" y="648"/>
                  </a:moveTo>
                  <a:lnTo>
                    <a:pt x="1329" y="648"/>
                  </a:lnTo>
                  <a:lnTo>
                    <a:pt x="1334" y="649"/>
                  </a:lnTo>
                  <a:lnTo>
                    <a:pt x="1339" y="648"/>
                  </a:lnTo>
                  <a:lnTo>
                    <a:pt x="1348" y="644"/>
                  </a:lnTo>
                  <a:lnTo>
                    <a:pt x="1366" y="632"/>
                  </a:lnTo>
                  <a:lnTo>
                    <a:pt x="1366" y="632"/>
                  </a:lnTo>
                  <a:lnTo>
                    <a:pt x="1343" y="662"/>
                  </a:lnTo>
                  <a:lnTo>
                    <a:pt x="1321" y="694"/>
                  </a:lnTo>
                  <a:lnTo>
                    <a:pt x="1300" y="727"/>
                  </a:lnTo>
                  <a:lnTo>
                    <a:pt x="1282" y="759"/>
                  </a:lnTo>
                  <a:lnTo>
                    <a:pt x="1282" y="759"/>
                  </a:lnTo>
                  <a:lnTo>
                    <a:pt x="1304" y="701"/>
                  </a:lnTo>
                  <a:lnTo>
                    <a:pt x="1317" y="673"/>
                  </a:lnTo>
                  <a:lnTo>
                    <a:pt x="1329" y="648"/>
                  </a:lnTo>
                  <a:lnTo>
                    <a:pt x="1329" y="648"/>
                  </a:lnTo>
                  <a:close/>
                  <a:moveTo>
                    <a:pt x="1234" y="803"/>
                  </a:moveTo>
                  <a:lnTo>
                    <a:pt x="1234" y="803"/>
                  </a:lnTo>
                  <a:lnTo>
                    <a:pt x="1258" y="766"/>
                  </a:lnTo>
                  <a:lnTo>
                    <a:pt x="1269" y="748"/>
                  </a:lnTo>
                  <a:lnTo>
                    <a:pt x="1280" y="729"/>
                  </a:lnTo>
                  <a:lnTo>
                    <a:pt x="1280" y="729"/>
                  </a:lnTo>
                  <a:lnTo>
                    <a:pt x="1282" y="731"/>
                  </a:lnTo>
                  <a:lnTo>
                    <a:pt x="1282" y="732"/>
                  </a:lnTo>
                  <a:lnTo>
                    <a:pt x="1282" y="732"/>
                  </a:lnTo>
                  <a:lnTo>
                    <a:pt x="1282" y="732"/>
                  </a:lnTo>
                  <a:lnTo>
                    <a:pt x="1272" y="752"/>
                  </a:lnTo>
                  <a:lnTo>
                    <a:pt x="1260" y="772"/>
                  </a:lnTo>
                  <a:lnTo>
                    <a:pt x="1255" y="780"/>
                  </a:lnTo>
                  <a:lnTo>
                    <a:pt x="1248" y="790"/>
                  </a:lnTo>
                  <a:lnTo>
                    <a:pt x="1241" y="797"/>
                  </a:lnTo>
                  <a:lnTo>
                    <a:pt x="1234" y="803"/>
                  </a:lnTo>
                  <a:lnTo>
                    <a:pt x="1234" y="803"/>
                  </a:lnTo>
                  <a:close/>
                  <a:moveTo>
                    <a:pt x="1279" y="772"/>
                  </a:moveTo>
                  <a:lnTo>
                    <a:pt x="1279" y="772"/>
                  </a:lnTo>
                  <a:lnTo>
                    <a:pt x="1321" y="708"/>
                  </a:lnTo>
                  <a:lnTo>
                    <a:pt x="1342" y="676"/>
                  </a:lnTo>
                  <a:lnTo>
                    <a:pt x="1366" y="647"/>
                  </a:lnTo>
                  <a:lnTo>
                    <a:pt x="1366" y="647"/>
                  </a:lnTo>
                  <a:lnTo>
                    <a:pt x="1367" y="652"/>
                  </a:lnTo>
                  <a:lnTo>
                    <a:pt x="1367" y="655"/>
                  </a:lnTo>
                  <a:lnTo>
                    <a:pt x="1367" y="656"/>
                  </a:lnTo>
                  <a:lnTo>
                    <a:pt x="1367" y="656"/>
                  </a:lnTo>
                  <a:lnTo>
                    <a:pt x="1353" y="675"/>
                  </a:lnTo>
                  <a:lnTo>
                    <a:pt x="1339" y="696"/>
                  </a:lnTo>
                  <a:lnTo>
                    <a:pt x="1312" y="742"/>
                  </a:lnTo>
                  <a:lnTo>
                    <a:pt x="1312" y="742"/>
                  </a:lnTo>
                  <a:lnTo>
                    <a:pt x="1308" y="752"/>
                  </a:lnTo>
                  <a:lnTo>
                    <a:pt x="1305" y="756"/>
                  </a:lnTo>
                  <a:lnTo>
                    <a:pt x="1301" y="762"/>
                  </a:lnTo>
                  <a:lnTo>
                    <a:pt x="1297" y="766"/>
                  </a:lnTo>
                  <a:lnTo>
                    <a:pt x="1291" y="769"/>
                  </a:lnTo>
                  <a:lnTo>
                    <a:pt x="1286" y="772"/>
                  </a:lnTo>
                  <a:lnTo>
                    <a:pt x="1279" y="772"/>
                  </a:lnTo>
                  <a:lnTo>
                    <a:pt x="1279" y="772"/>
                  </a:lnTo>
                  <a:close/>
                  <a:moveTo>
                    <a:pt x="1353" y="687"/>
                  </a:moveTo>
                  <a:lnTo>
                    <a:pt x="1353" y="687"/>
                  </a:lnTo>
                  <a:lnTo>
                    <a:pt x="1352" y="696"/>
                  </a:lnTo>
                  <a:lnTo>
                    <a:pt x="1349" y="703"/>
                  </a:lnTo>
                  <a:lnTo>
                    <a:pt x="1341" y="715"/>
                  </a:lnTo>
                  <a:lnTo>
                    <a:pt x="1341" y="715"/>
                  </a:lnTo>
                  <a:lnTo>
                    <a:pt x="1341" y="708"/>
                  </a:lnTo>
                  <a:lnTo>
                    <a:pt x="1345" y="700"/>
                  </a:lnTo>
                  <a:lnTo>
                    <a:pt x="1349" y="694"/>
                  </a:lnTo>
                  <a:lnTo>
                    <a:pt x="1353" y="687"/>
                  </a:lnTo>
                  <a:lnTo>
                    <a:pt x="1353" y="687"/>
                  </a:lnTo>
                  <a:close/>
                  <a:moveTo>
                    <a:pt x="1332" y="744"/>
                  </a:moveTo>
                  <a:lnTo>
                    <a:pt x="1332" y="744"/>
                  </a:lnTo>
                  <a:lnTo>
                    <a:pt x="1353" y="707"/>
                  </a:lnTo>
                  <a:lnTo>
                    <a:pt x="1376" y="670"/>
                  </a:lnTo>
                  <a:lnTo>
                    <a:pt x="1423" y="599"/>
                  </a:lnTo>
                  <a:lnTo>
                    <a:pt x="1423" y="599"/>
                  </a:lnTo>
                  <a:lnTo>
                    <a:pt x="1425" y="603"/>
                  </a:lnTo>
                  <a:lnTo>
                    <a:pt x="1423" y="609"/>
                  </a:lnTo>
                  <a:lnTo>
                    <a:pt x="1422" y="611"/>
                  </a:lnTo>
                  <a:lnTo>
                    <a:pt x="1419" y="616"/>
                  </a:lnTo>
                  <a:lnTo>
                    <a:pt x="1415" y="623"/>
                  </a:lnTo>
                  <a:lnTo>
                    <a:pt x="1412" y="627"/>
                  </a:lnTo>
                  <a:lnTo>
                    <a:pt x="1411" y="631"/>
                  </a:lnTo>
                  <a:lnTo>
                    <a:pt x="1412" y="634"/>
                  </a:lnTo>
                  <a:lnTo>
                    <a:pt x="1412" y="634"/>
                  </a:lnTo>
                  <a:lnTo>
                    <a:pt x="1409" y="638"/>
                  </a:lnTo>
                  <a:lnTo>
                    <a:pt x="1408" y="642"/>
                  </a:lnTo>
                  <a:lnTo>
                    <a:pt x="1407" y="647"/>
                  </a:lnTo>
                  <a:lnTo>
                    <a:pt x="1405" y="651"/>
                  </a:lnTo>
                  <a:lnTo>
                    <a:pt x="1405" y="651"/>
                  </a:lnTo>
                  <a:lnTo>
                    <a:pt x="1405" y="652"/>
                  </a:lnTo>
                  <a:lnTo>
                    <a:pt x="1405" y="652"/>
                  </a:lnTo>
                  <a:lnTo>
                    <a:pt x="1405" y="652"/>
                  </a:lnTo>
                  <a:lnTo>
                    <a:pt x="1397" y="663"/>
                  </a:lnTo>
                  <a:lnTo>
                    <a:pt x="1388" y="676"/>
                  </a:lnTo>
                  <a:lnTo>
                    <a:pt x="1373" y="701"/>
                  </a:lnTo>
                  <a:lnTo>
                    <a:pt x="1364" y="714"/>
                  </a:lnTo>
                  <a:lnTo>
                    <a:pt x="1355" y="725"/>
                  </a:lnTo>
                  <a:lnTo>
                    <a:pt x="1345" y="735"/>
                  </a:lnTo>
                  <a:lnTo>
                    <a:pt x="1332" y="744"/>
                  </a:lnTo>
                  <a:lnTo>
                    <a:pt x="1332" y="744"/>
                  </a:lnTo>
                  <a:close/>
                  <a:moveTo>
                    <a:pt x="1369" y="666"/>
                  </a:moveTo>
                  <a:lnTo>
                    <a:pt x="1369" y="666"/>
                  </a:lnTo>
                  <a:lnTo>
                    <a:pt x="1370" y="663"/>
                  </a:lnTo>
                  <a:lnTo>
                    <a:pt x="1371" y="659"/>
                  </a:lnTo>
                  <a:lnTo>
                    <a:pt x="1374" y="655"/>
                  </a:lnTo>
                  <a:lnTo>
                    <a:pt x="1376" y="651"/>
                  </a:lnTo>
                  <a:lnTo>
                    <a:pt x="1376" y="651"/>
                  </a:lnTo>
                  <a:lnTo>
                    <a:pt x="1378" y="637"/>
                  </a:lnTo>
                  <a:lnTo>
                    <a:pt x="1380" y="630"/>
                  </a:lnTo>
                  <a:lnTo>
                    <a:pt x="1384" y="624"/>
                  </a:lnTo>
                  <a:lnTo>
                    <a:pt x="1387" y="618"/>
                  </a:lnTo>
                  <a:lnTo>
                    <a:pt x="1393" y="614"/>
                  </a:lnTo>
                  <a:lnTo>
                    <a:pt x="1400" y="611"/>
                  </a:lnTo>
                  <a:lnTo>
                    <a:pt x="1407" y="610"/>
                  </a:lnTo>
                  <a:lnTo>
                    <a:pt x="1369" y="666"/>
                  </a:lnTo>
                  <a:close/>
                  <a:moveTo>
                    <a:pt x="1460" y="571"/>
                  </a:moveTo>
                  <a:lnTo>
                    <a:pt x="1460" y="571"/>
                  </a:lnTo>
                  <a:lnTo>
                    <a:pt x="1461" y="569"/>
                  </a:lnTo>
                  <a:lnTo>
                    <a:pt x="1464" y="569"/>
                  </a:lnTo>
                  <a:lnTo>
                    <a:pt x="1464" y="569"/>
                  </a:lnTo>
                  <a:lnTo>
                    <a:pt x="1454" y="586"/>
                  </a:lnTo>
                  <a:lnTo>
                    <a:pt x="1443" y="603"/>
                  </a:lnTo>
                  <a:lnTo>
                    <a:pt x="1421" y="634"/>
                  </a:lnTo>
                  <a:lnTo>
                    <a:pt x="1421" y="634"/>
                  </a:lnTo>
                  <a:lnTo>
                    <a:pt x="1426" y="614"/>
                  </a:lnTo>
                  <a:lnTo>
                    <a:pt x="1429" y="604"/>
                  </a:lnTo>
                  <a:lnTo>
                    <a:pt x="1433" y="596"/>
                  </a:lnTo>
                  <a:lnTo>
                    <a:pt x="1439" y="588"/>
                  </a:lnTo>
                  <a:lnTo>
                    <a:pt x="1445" y="581"/>
                  </a:lnTo>
                  <a:lnTo>
                    <a:pt x="1452" y="575"/>
                  </a:lnTo>
                  <a:lnTo>
                    <a:pt x="1460" y="571"/>
                  </a:lnTo>
                  <a:lnTo>
                    <a:pt x="1460" y="571"/>
                  </a:lnTo>
                  <a:close/>
                  <a:moveTo>
                    <a:pt x="1383" y="707"/>
                  </a:moveTo>
                  <a:lnTo>
                    <a:pt x="1463" y="586"/>
                  </a:lnTo>
                  <a:lnTo>
                    <a:pt x="1467" y="593"/>
                  </a:lnTo>
                  <a:lnTo>
                    <a:pt x="1467" y="593"/>
                  </a:lnTo>
                  <a:lnTo>
                    <a:pt x="1440" y="637"/>
                  </a:lnTo>
                  <a:lnTo>
                    <a:pt x="1428" y="659"/>
                  </a:lnTo>
                  <a:lnTo>
                    <a:pt x="1416" y="683"/>
                  </a:lnTo>
                  <a:lnTo>
                    <a:pt x="1416" y="683"/>
                  </a:lnTo>
                  <a:lnTo>
                    <a:pt x="1411" y="689"/>
                  </a:lnTo>
                  <a:lnTo>
                    <a:pt x="1401" y="697"/>
                  </a:lnTo>
                  <a:lnTo>
                    <a:pt x="1390" y="704"/>
                  </a:lnTo>
                  <a:lnTo>
                    <a:pt x="1386" y="707"/>
                  </a:lnTo>
                  <a:lnTo>
                    <a:pt x="1383" y="707"/>
                  </a:lnTo>
                  <a:lnTo>
                    <a:pt x="1383" y="707"/>
                  </a:lnTo>
                  <a:close/>
                  <a:moveTo>
                    <a:pt x="1539" y="523"/>
                  </a:moveTo>
                  <a:lnTo>
                    <a:pt x="1539" y="523"/>
                  </a:lnTo>
                  <a:lnTo>
                    <a:pt x="1529" y="541"/>
                  </a:lnTo>
                  <a:lnTo>
                    <a:pt x="1519" y="559"/>
                  </a:lnTo>
                  <a:lnTo>
                    <a:pt x="1519" y="559"/>
                  </a:lnTo>
                  <a:lnTo>
                    <a:pt x="1501" y="595"/>
                  </a:lnTo>
                  <a:lnTo>
                    <a:pt x="1491" y="613"/>
                  </a:lnTo>
                  <a:lnTo>
                    <a:pt x="1481" y="630"/>
                  </a:lnTo>
                  <a:lnTo>
                    <a:pt x="1470" y="647"/>
                  </a:lnTo>
                  <a:lnTo>
                    <a:pt x="1457" y="662"/>
                  </a:lnTo>
                  <a:lnTo>
                    <a:pt x="1449" y="668"/>
                  </a:lnTo>
                  <a:lnTo>
                    <a:pt x="1442" y="673"/>
                  </a:lnTo>
                  <a:lnTo>
                    <a:pt x="1433" y="679"/>
                  </a:lnTo>
                  <a:lnTo>
                    <a:pt x="1423" y="683"/>
                  </a:lnTo>
                  <a:lnTo>
                    <a:pt x="1423" y="683"/>
                  </a:lnTo>
                  <a:lnTo>
                    <a:pt x="1436" y="661"/>
                  </a:lnTo>
                  <a:lnTo>
                    <a:pt x="1450" y="640"/>
                  </a:lnTo>
                  <a:lnTo>
                    <a:pt x="1480" y="599"/>
                  </a:lnTo>
                  <a:lnTo>
                    <a:pt x="1509" y="561"/>
                  </a:lnTo>
                  <a:lnTo>
                    <a:pt x="1539" y="523"/>
                  </a:lnTo>
                  <a:lnTo>
                    <a:pt x="1539" y="523"/>
                  </a:lnTo>
                  <a:close/>
                  <a:moveTo>
                    <a:pt x="1473" y="569"/>
                  </a:moveTo>
                  <a:lnTo>
                    <a:pt x="1473" y="569"/>
                  </a:lnTo>
                  <a:lnTo>
                    <a:pt x="1477" y="566"/>
                  </a:lnTo>
                  <a:lnTo>
                    <a:pt x="1480" y="562"/>
                  </a:lnTo>
                  <a:lnTo>
                    <a:pt x="1482" y="558"/>
                  </a:lnTo>
                  <a:lnTo>
                    <a:pt x="1484" y="558"/>
                  </a:lnTo>
                  <a:lnTo>
                    <a:pt x="1487" y="558"/>
                  </a:lnTo>
                  <a:lnTo>
                    <a:pt x="1487" y="558"/>
                  </a:lnTo>
                  <a:lnTo>
                    <a:pt x="1482" y="564"/>
                  </a:lnTo>
                  <a:lnTo>
                    <a:pt x="1481" y="566"/>
                  </a:lnTo>
                  <a:lnTo>
                    <a:pt x="1482" y="571"/>
                  </a:lnTo>
                  <a:lnTo>
                    <a:pt x="1482" y="571"/>
                  </a:lnTo>
                  <a:lnTo>
                    <a:pt x="1484" y="565"/>
                  </a:lnTo>
                  <a:lnTo>
                    <a:pt x="1487" y="559"/>
                  </a:lnTo>
                  <a:lnTo>
                    <a:pt x="1494" y="550"/>
                  </a:lnTo>
                  <a:lnTo>
                    <a:pt x="1504" y="543"/>
                  </a:lnTo>
                  <a:lnTo>
                    <a:pt x="1515" y="538"/>
                  </a:lnTo>
                  <a:lnTo>
                    <a:pt x="1515" y="538"/>
                  </a:lnTo>
                  <a:lnTo>
                    <a:pt x="1506" y="551"/>
                  </a:lnTo>
                  <a:lnTo>
                    <a:pt x="1497" y="566"/>
                  </a:lnTo>
                  <a:lnTo>
                    <a:pt x="1484" y="582"/>
                  </a:lnTo>
                  <a:lnTo>
                    <a:pt x="1473" y="595"/>
                  </a:lnTo>
                  <a:lnTo>
                    <a:pt x="1473" y="595"/>
                  </a:lnTo>
                  <a:lnTo>
                    <a:pt x="1473" y="593"/>
                  </a:lnTo>
                  <a:lnTo>
                    <a:pt x="1471" y="593"/>
                  </a:lnTo>
                  <a:lnTo>
                    <a:pt x="1471" y="593"/>
                  </a:lnTo>
                  <a:lnTo>
                    <a:pt x="1474" y="586"/>
                  </a:lnTo>
                  <a:lnTo>
                    <a:pt x="1480" y="578"/>
                  </a:lnTo>
                  <a:lnTo>
                    <a:pt x="1481" y="573"/>
                  </a:lnTo>
                  <a:lnTo>
                    <a:pt x="1480" y="571"/>
                  </a:lnTo>
                  <a:lnTo>
                    <a:pt x="1478" y="569"/>
                  </a:lnTo>
                  <a:lnTo>
                    <a:pt x="1473" y="569"/>
                  </a:lnTo>
                  <a:lnTo>
                    <a:pt x="1473" y="569"/>
                  </a:lnTo>
                  <a:close/>
                  <a:moveTo>
                    <a:pt x="1578" y="492"/>
                  </a:moveTo>
                  <a:lnTo>
                    <a:pt x="1522" y="569"/>
                  </a:lnTo>
                  <a:lnTo>
                    <a:pt x="1522" y="569"/>
                  </a:lnTo>
                  <a:lnTo>
                    <a:pt x="1527" y="558"/>
                  </a:lnTo>
                  <a:lnTo>
                    <a:pt x="1533" y="547"/>
                  </a:lnTo>
                  <a:lnTo>
                    <a:pt x="1546" y="526"/>
                  </a:lnTo>
                  <a:lnTo>
                    <a:pt x="1551" y="514"/>
                  </a:lnTo>
                  <a:lnTo>
                    <a:pt x="1560" y="506"/>
                  </a:lnTo>
                  <a:lnTo>
                    <a:pt x="1568" y="498"/>
                  </a:lnTo>
                  <a:lnTo>
                    <a:pt x="1578" y="492"/>
                  </a:lnTo>
                  <a:lnTo>
                    <a:pt x="1578" y="492"/>
                  </a:lnTo>
                  <a:close/>
                  <a:moveTo>
                    <a:pt x="1438" y="690"/>
                  </a:moveTo>
                  <a:lnTo>
                    <a:pt x="1532" y="628"/>
                  </a:lnTo>
                  <a:lnTo>
                    <a:pt x="1532" y="628"/>
                  </a:lnTo>
                  <a:lnTo>
                    <a:pt x="1509" y="644"/>
                  </a:lnTo>
                  <a:lnTo>
                    <a:pt x="1485" y="661"/>
                  </a:lnTo>
                  <a:lnTo>
                    <a:pt x="1438" y="690"/>
                  </a:lnTo>
                  <a:lnTo>
                    <a:pt x="1438" y="690"/>
                  </a:lnTo>
                  <a:close/>
                  <a:moveTo>
                    <a:pt x="1487" y="641"/>
                  </a:moveTo>
                  <a:lnTo>
                    <a:pt x="1487" y="641"/>
                  </a:lnTo>
                  <a:lnTo>
                    <a:pt x="1495" y="630"/>
                  </a:lnTo>
                  <a:lnTo>
                    <a:pt x="1502" y="617"/>
                  </a:lnTo>
                  <a:lnTo>
                    <a:pt x="1508" y="603"/>
                  </a:lnTo>
                  <a:lnTo>
                    <a:pt x="1512" y="588"/>
                  </a:lnTo>
                  <a:lnTo>
                    <a:pt x="1515" y="600"/>
                  </a:lnTo>
                  <a:lnTo>
                    <a:pt x="1515" y="600"/>
                  </a:lnTo>
                  <a:lnTo>
                    <a:pt x="1523" y="583"/>
                  </a:lnTo>
                  <a:lnTo>
                    <a:pt x="1533" y="566"/>
                  </a:lnTo>
                  <a:lnTo>
                    <a:pt x="1554" y="534"/>
                  </a:lnTo>
                  <a:lnTo>
                    <a:pt x="1577" y="503"/>
                  </a:lnTo>
                  <a:lnTo>
                    <a:pt x="1602" y="472"/>
                  </a:lnTo>
                  <a:lnTo>
                    <a:pt x="1602" y="472"/>
                  </a:lnTo>
                  <a:lnTo>
                    <a:pt x="1602" y="481"/>
                  </a:lnTo>
                  <a:lnTo>
                    <a:pt x="1599" y="486"/>
                  </a:lnTo>
                  <a:lnTo>
                    <a:pt x="1593" y="496"/>
                  </a:lnTo>
                  <a:lnTo>
                    <a:pt x="1591" y="502"/>
                  </a:lnTo>
                  <a:lnTo>
                    <a:pt x="1589" y="506"/>
                  </a:lnTo>
                  <a:lnTo>
                    <a:pt x="1591" y="512"/>
                  </a:lnTo>
                  <a:lnTo>
                    <a:pt x="1593" y="519"/>
                  </a:lnTo>
                  <a:lnTo>
                    <a:pt x="1593" y="519"/>
                  </a:lnTo>
                  <a:lnTo>
                    <a:pt x="1601" y="496"/>
                  </a:lnTo>
                  <a:lnTo>
                    <a:pt x="1605" y="485"/>
                  </a:lnTo>
                  <a:lnTo>
                    <a:pt x="1609" y="477"/>
                  </a:lnTo>
                  <a:lnTo>
                    <a:pt x="1616" y="468"/>
                  </a:lnTo>
                  <a:lnTo>
                    <a:pt x="1623" y="461"/>
                  </a:lnTo>
                  <a:lnTo>
                    <a:pt x="1631" y="455"/>
                  </a:lnTo>
                  <a:lnTo>
                    <a:pt x="1641" y="453"/>
                  </a:lnTo>
                  <a:lnTo>
                    <a:pt x="1641" y="453"/>
                  </a:lnTo>
                  <a:lnTo>
                    <a:pt x="1644" y="451"/>
                  </a:lnTo>
                  <a:lnTo>
                    <a:pt x="1645" y="450"/>
                  </a:lnTo>
                  <a:lnTo>
                    <a:pt x="1647" y="448"/>
                  </a:lnTo>
                  <a:lnTo>
                    <a:pt x="1650" y="448"/>
                  </a:lnTo>
                  <a:lnTo>
                    <a:pt x="1585" y="533"/>
                  </a:lnTo>
                  <a:lnTo>
                    <a:pt x="1582" y="530"/>
                  </a:lnTo>
                  <a:lnTo>
                    <a:pt x="1582" y="530"/>
                  </a:lnTo>
                  <a:lnTo>
                    <a:pt x="1568" y="547"/>
                  </a:lnTo>
                  <a:lnTo>
                    <a:pt x="1554" y="568"/>
                  </a:lnTo>
                  <a:lnTo>
                    <a:pt x="1542" y="590"/>
                  </a:lnTo>
                  <a:lnTo>
                    <a:pt x="1533" y="611"/>
                  </a:lnTo>
                  <a:lnTo>
                    <a:pt x="1533" y="611"/>
                  </a:lnTo>
                  <a:lnTo>
                    <a:pt x="1530" y="616"/>
                  </a:lnTo>
                  <a:lnTo>
                    <a:pt x="1526" y="620"/>
                  </a:lnTo>
                  <a:lnTo>
                    <a:pt x="1515" y="628"/>
                  </a:lnTo>
                  <a:lnTo>
                    <a:pt x="1487" y="641"/>
                  </a:lnTo>
                  <a:lnTo>
                    <a:pt x="1487" y="641"/>
                  </a:lnTo>
                  <a:close/>
                  <a:moveTo>
                    <a:pt x="1557" y="597"/>
                  </a:moveTo>
                  <a:lnTo>
                    <a:pt x="1577" y="555"/>
                  </a:lnTo>
                  <a:lnTo>
                    <a:pt x="1577" y="555"/>
                  </a:lnTo>
                  <a:lnTo>
                    <a:pt x="1577" y="551"/>
                  </a:lnTo>
                  <a:lnTo>
                    <a:pt x="1578" y="547"/>
                  </a:lnTo>
                  <a:lnTo>
                    <a:pt x="1582" y="538"/>
                  </a:lnTo>
                  <a:lnTo>
                    <a:pt x="1582" y="538"/>
                  </a:lnTo>
                  <a:lnTo>
                    <a:pt x="1582" y="544"/>
                  </a:lnTo>
                  <a:lnTo>
                    <a:pt x="1581" y="548"/>
                  </a:lnTo>
                  <a:lnTo>
                    <a:pt x="1577" y="555"/>
                  </a:lnTo>
                  <a:lnTo>
                    <a:pt x="1648" y="461"/>
                  </a:lnTo>
                  <a:lnTo>
                    <a:pt x="1648" y="461"/>
                  </a:lnTo>
                  <a:lnTo>
                    <a:pt x="1641" y="477"/>
                  </a:lnTo>
                  <a:lnTo>
                    <a:pt x="1633" y="491"/>
                  </a:lnTo>
                  <a:lnTo>
                    <a:pt x="1616" y="520"/>
                  </a:lnTo>
                  <a:lnTo>
                    <a:pt x="1599" y="548"/>
                  </a:lnTo>
                  <a:lnTo>
                    <a:pt x="1591" y="564"/>
                  </a:lnTo>
                  <a:lnTo>
                    <a:pt x="1584" y="579"/>
                  </a:lnTo>
                  <a:lnTo>
                    <a:pt x="1584" y="579"/>
                  </a:lnTo>
                  <a:lnTo>
                    <a:pt x="1579" y="583"/>
                  </a:lnTo>
                  <a:lnTo>
                    <a:pt x="1572" y="589"/>
                  </a:lnTo>
                  <a:lnTo>
                    <a:pt x="1557" y="597"/>
                  </a:lnTo>
                  <a:lnTo>
                    <a:pt x="1557" y="597"/>
                  </a:lnTo>
                  <a:close/>
                  <a:moveTo>
                    <a:pt x="1606" y="562"/>
                  </a:moveTo>
                  <a:lnTo>
                    <a:pt x="1606" y="562"/>
                  </a:lnTo>
                  <a:lnTo>
                    <a:pt x="1610" y="550"/>
                  </a:lnTo>
                  <a:lnTo>
                    <a:pt x="1616" y="538"/>
                  </a:lnTo>
                  <a:lnTo>
                    <a:pt x="1622" y="527"/>
                  </a:lnTo>
                  <a:lnTo>
                    <a:pt x="1629" y="516"/>
                  </a:lnTo>
                  <a:lnTo>
                    <a:pt x="1629" y="524"/>
                  </a:lnTo>
                  <a:lnTo>
                    <a:pt x="1629" y="524"/>
                  </a:lnTo>
                  <a:lnTo>
                    <a:pt x="1650" y="491"/>
                  </a:lnTo>
                  <a:lnTo>
                    <a:pt x="1672" y="458"/>
                  </a:lnTo>
                  <a:lnTo>
                    <a:pt x="1695" y="429"/>
                  </a:lnTo>
                  <a:lnTo>
                    <a:pt x="1719" y="401"/>
                  </a:lnTo>
                  <a:lnTo>
                    <a:pt x="1719" y="401"/>
                  </a:lnTo>
                  <a:lnTo>
                    <a:pt x="1717" y="405"/>
                  </a:lnTo>
                  <a:lnTo>
                    <a:pt x="1716" y="409"/>
                  </a:lnTo>
                  <a:lnTo>
                    <a:pt x="1712" y="419"/>
                  </a:lnTo>
                  <a:lnTo>
                    <a:pt x="1712" y="419"/>
                  </a:lnTo>
                  <a:lnTo>
                    <a:pt x="1692" y="461"/>
                  </a:lnTo>
                  <a:lnTo>
                    <a:pt x="1671" y="505"/>
                  </a:lnTo>
                  <a:lnTo>
                    <a:pt x="1671" y="505"/>
                  </a:lnTo>
                  <a:lnTo>
                    <a:pt x="1665" y="514"/>
                  </a:lnTo>
                  <a:lnTo>
                    <a:pt x="1660" y="524"/>
                  </a:lnTo>
                  <a:lnTo>
                    <a:pt x="1653" y="533"/>
                  </a:lnTo>
                  <a:lnTo>
                    <a:pt x="1644" y="541"/>
                  </a:lnTo>
                  <a:lnTo>
                    <a:pt x="1636" y="548"/>
                  </a:lnTo>
                  <a:lnTo>
                    <a:pt x="1627" y="554"/>
                  </a:lnTo>
                  <a:lnTo>
                    <a:pt x="1617" y="558"/>
                  </a:lnTo>
                  <a:lnTo>
                    <a:pt x="1606" y="562"/>
                  </a:lnTo>
                  <a:lnTo>
                    <a:pt x="1606" y="562"/>
                  </a:lnTo>
                  <a:close/>
                  <a:moveTo>
                    <a:pt x="1667" y="439"/>
                  </a:moveTo>
                  <a:lnTo>
                    <a:pt x="1667" y="439"/>
                  </a:lnTo>
                  <a:lnTo>
                    <a:pt x="1672" y="434"/>
                  </a:lnTo>
                  <a:lnTo>
                    <a:pt x="1678" y="430"/>
                  </a:lnTo>
                  <a:lnTo>
                    <a:pt x="1683" y="425"/>
                  </a:lnTo>
                  <a:lnTo>
                    <a:pt x="1690" y="422"/>
                  </a:lnTo>
                  <a:lnTo>
                    <a:pt x="1661" y="461"/>
                  </a:lnTo>
                  <a:lnTo>
                    <a:pt x="1661" y="461"/>
                  </a:lnTo>
                  <a:lnTo>
                    <a:pt x="1662" y="458"/>
                  </a:lnTo>
                  <a:lnTo>
                    <a:pt x="1662" y="455"/>
                  </a:lnTo>
                  <a:lnTo>
                    <a:pt x="1661" y="450"/>
                  </a:lnTo>
                  <a:lnTo>
                    <a:pt x="1661" y="447"/>
                  </a:lnTo>
                  <a:lnTo>
                    <a:pt x="1661" y="444"/>
                  </a:lnTo>
                  <a:lnTo>
                    <a:pt x="1662" y="441"/>
                  </a:lnTo>
                  <a:lnTo>
                    <a:pt x="1667" y="439"/>
                  </a:lnTo>
                  <a:lnTo>
                    <a:pt x="1667" y="439"/>
                  </a:lnTo>
                  <a:close/>
                  <a:moveTo>
                    <a:pt x="1765" y="370"/>
                  </a:moveTo>
                  <a:lnTo>
                    <a:pt x="1706" y="444"/>
                  </a:lnTo>
                  <a:lnTo>
                    <a:pt x="1706" y="444"/>
                  </a:lnTo>
                  <a:lnTo>
                    <a:pt x="1706" y="443"/>
                  </a:lnTo>
                  <a:lnTo>
                    <a:pt x="1707" y="440"/>
                  </a:lnTo>
                  <a:lnTo>
                    <a:pt x="1709" y="437"/>
                  </a:lnTo>
                  <a:lnTo>
                    <a:pt x="1709" y="437"/>
                  </a:lnTo>
                  <a:lnTo>
                    <a:pt x="1719" y="416"/>
                  </a:lnTo>
                  <a:lnTo>
                    <a:pt x="1724" y="405"/>
                  </a:lnTo>
                  <a:lnTo>
                    <a:pt x="1730" y="395"/>
                  </a:lnTo>
                  <a:lnTo>
                    <a:pt x="1738" y="387"/>
                  </a:lnTo>
                  <a:lnTo>
                    <a:pt x="1745" y="378"/>
                  </a:lnTo>
                  <a:lnTo>
                    <a:pt x="1755" y="373"/>
                  </a:lnTo>
                  <a:lnTo>
                    <a:pt x="1766" y="368"/>
                  </a:lnTo>
                  <a:lnTo>
                    <a:pt x="1766" y="368"/>
                  </a:lnTo>
                  <a:lnTo>
                    <a:pt x="1765" y="370"/>
                  </a:lnTo>
                  <a:lnTo>
                    <a:pt x="1765" y="370"/>
                  </a:lnTo>
                  <a:close/>
                  <a:moveTo>
                    <a:pt x="1668" y="526"/>
                  </a:moveTo>
                  <a:lnTo>
                    <a:pt x="1668" y="526"/>
                  </a:lnTo>
                  <a:lnTo>
                    <a:pt x="1679" y="503"/>
                  </a:lnTo>
                  <a:lnTo>
                    <a:pt x="1692" y="482"/>
                  </a:lnTo>
                  <a:lnTo>
                    <a:pt x="1705" y="462"/>
                  </a:lnTo>
                  <a:lnTo>
                    <a:pt x="1717" y="443"/>
                  </a:lnTo>
                  <a:lnTo>
                    <a:pt x="1745" y="406"/>
                  </a:lnTo>
                  <a:lnTo>
                    <a:pt x="1775" y="373"/>
                  </a:lnTo>
                  <a:lnTo>
                    <a:pt x="1775" y="373"/>
                  </a:lnTo>
                  <a:lnTo>
                    <a:pt x="1779" y="370"/>
                  </a:lnTo>
                  <a:lnTo>
                    <a:pt x="1709" y="500"/>
                  </a:lnTo>
                  <a:lnTo>
                    <a:pt x="1709" y="500"/>
                  </a:lnTo>
                  <a:lnTo>
                    <a:pt x="1706" y="503"/>
                  </a:lnTo>
                  <a:lnTo>
                    <a:pt x="1703" y="507"/>
                  </a:lnTo>
                  <a:lnTo>
                    <a:pt x="1692" y="513"/>
                  </a:lnTo>
                  <a:lnTo>
                    <a:pt x="1681" y="519"/>
                  </a:lnTo>
                  <a:lnTo>
                    <a:pt x="1668" y="526"/>
                  </a:lnTo>
                  <a:lnTo>
                    <a:pt x="1668" y="526"/>
                  </a:lnTo>
                  <a:close/>
                  <a:moveTo>
                    <a:pt x="1761" y="465"/>
                  </a:moveTo>
                  <a:lnTo>
                    <a:pt x="1761" y="465"/>
                  </a:lnTo>
                  <a:lnTo>
                    <a:pt x="1758" y="469"/>
                  </a:lnTo>
                  <a:lnTo>
                    <a:pt x="1755" y="472"/>
                  </a:lnTo>
                  <a:lnTo>
                    <a:pt x="1745" y="478"/>
                  </a:lnTo>
                  <a:lnTo>
                    <a:pt x="1735" y="484"/>
                  </a:lnTo>
                  <a:lnTo>
                    <a:pt x="1726" y="491"/>
                  </a:lnTo>
                  <a:lnTo>
                    <a:pt x="1726" y="491"/>
                  </a:lnTo>
                  <a:lnTo>
                    <a:pt x="1747" y="451"/>
                  </a:lnTo>
                  <a:lnTo>
                    <a:pt x="1768" y="413"/>
                  </a:lnTo>
                  <a:lnTo>
                    <a:pt x="1792" y="378"/>
                  </a:lnTo>
                  <a:lnTo>
                    <a:pt x="1816" y="344"/>
                  </a:lnTo>
                  <a:lnTo>
                    <a:pt x="1816" y="344"/>
                  </a:lnTo>
                  <a:lnTo>
                    <a:pt x="1821" y="337"/>
                  </a:lnTo>
                  <a:lnTo>
                    <a:pt x="1821" y="337"/>
                  </a:lnTo>
                  <a:lnTo>
                    <a:pt x="1792" y="405"/>
                  </a:lnTo>
                  <a:lnTo>
                    <a:pt x="1776" y="437"/>
                  </a:lnTo>
                  <a:lnTo>
                    <a:pt x="1761" y="465"/>
                  </a:lnTo>
                  <a:lnTo>
                    <a:pt x="1761" y="465"/>
                  </a:lnTo>
                  <a:close/>
                  <a:moveTo>
                    <a:pt x="1785" y="377"/>
                  </a:moveTo>
                  <a:lnTo>
                    <a:pt x="1785" y="377"/>
                  </a:lnTo>
                  <a:lnTo>
                    <a:pt x="1787" y="371"/>
                  </a:lnTo>
                  <a:lnTo>
                    <a:pt x="1790" y="366"/>
                  </a:lnTo>
                  <a:lnTo>
                    <a:pt x="1794" y="356"/>
                  </a:lnTo>
                  <a:lnTo>
                    <a:pt x="1796" y="350"/>
                  </a:lnTo>
                  <a:lnTo>
                    <a:pt x="1800" y="346"/>
                  </a:lnTo>
                  <a:lnTo>
                    <a:pt x="1804" y="342"/>
                  </a:lnTo>
                  <a:lnTo>
                    <a:pt x="1810" y="339"/>
                  </a:lnTo>
                  <a:lnTo>
                    <a:pt x="1810" y="339"/>
                  </a:lnTo>
                  <a:lnTo>
                    <a:pt x="1803" y="349"/>
                  </a:lnTo>
                  <a:lnTo>
                    <a:pt x="1797" y="358"/>
                  </a:lnTo>
                  <a:lnTo>
                    <a:pt x="1792" y="368"/>
                  </a:lnTo>
                  <a:lnTo>
                    <a:pt x="1785" y="377"/>
                  </a:lnTo>
                  <a:lnTo>
                    <a:pt x="1785" y="377"/>
                  </a:lnTo>
                  <a:close/>
                  <a:moveTo>
                    <a:pt x="1771" y="475"/>
                  </a:moveTo>
                  <a:lnTo>
                    <a:pt x="1771" y="475"/>
                  </a:lnTo>
                  <a:lnTo>
                    <a:pt x="1773" y="471"/>
                  </a:lnTo>
                  <a:lnTo>
                    <a:pt x="1778" y="468"/>
                  </a:lnTo>
                  <a:lnTo>
                    <a:pt x="1783" y="467"/>
                  </a:lnTo>
                  <a:lnTo>
                    <a:pt x="1787" y="462"/>
                  </a:lnTo>
                  <a:lnTo>
                    <a:pt x="1787" y="462"/>
                  </a:lnTo>
                  <a:lnTo>
                    <a:pt x="1789" y="465"/>
                  </a:lnTo>
                  <a:lnTo>
                    <a:pt x="1789" y="467"/>
                  </a:lnTo>
                  <a:lnTo>
                    <a:pt x="1787" y="468"/>
                  </a:lnTo>
                  <a:lnTo>
                    <a:pt x="1783" y="471"/>
                  </a:lnTo>
                  <a:lnTo>
                    <a:pt x="1776" y="474"/>
                  </a:lnTo>
                  <a:lnTo>
                    <a:pt x="1771" y="475"/>
                  </a:lnTo>
                  <a:lnTo>
                    <a:pt x="1771" y="475"/>
                  </a:lnTo>
                  <a:close/>
                  <a:moveTo>
                    <a:pt x="1799" y="444"/>
                  </a:moveTo>
                  <a:lnTo>
                    <a:pt x="1799" y="444"/>
                  </a:lnTo>
                  <a:lnTo>
                    <a:pt x="1796" y="447"/>
                  </a:lnTo>
                  <a:lnTo>
                    <a:pt x="1790" y="451"/>
                  </a:lnTo>
                  <a:lnTo>
                    <a:pt x="1778" y="458"/>
                  </a:lnTo>
                  <a:lnTo>
                    <a:pt x="1778" y="458"/>
                  </a:lnTo>
                  <a:lnTo>
                    <a:pt x="1789" y="433"/>
                  </a:lnTo>
                  <a:lnTo>
                    <a:pt x="1801" y="408"/>
                  </a:lnTo>
                  <a:lnTo>
                    <a:pt x="1807" y="395"/>
                  </a:lnTo>
                  <a:lnTo>
                    <a:pt x="1811" y="381"/>
                  </a:lnTo>
                  <a:lnTo>
                    <a:pt x="1816" y="367"/>
                  </a:lnTo>
                  <a:lnTo>
                    <a:pt x="1817" y="353"/>
                  </a:lnTo>
                  <a:lnTo>
                    <a:pt x="1817" y="353"/>
                  </a:lnTo>
                  <a:lnTo>
                    <a:pt x="1818" y="357"/>
                  </a:lnTo>
                  <a:lnTo>
                    <a:pt x="1821" y="358"/>
                  </a:lnTo>
                  <a:lnTo>
                    <a:pt x="1824" y="358"/>
                  </a:lnTo>
                  <a:lnTo>
                    <a:pt x="1799" y="444"/>
                  </a:lnTo>
                  <a:close/>
                  <a:moveTo>
                    <a:pt x="1289" y="104"/>
                  </a:moveTo>
                  <a:lnTo>
                    <a:pt x="1289" y="104"/>
                  </a:lnTo>
                  <a:lnTo>
                    <a:pt x="1289" y="115"/>
                  </a:lnTo>
                  <a:lnTo>
                    <a:pt x="1290" y="125"/>
                  </a:lnTo>
                  <a:lnTo>
                    <a:pt x="1290" y="125"/>
                  </a:lnTo>
                  <a:lnTo>
                    <a:pt x="1289" y="132"/>
                  </a:lnTo>
                  <a:lnTo>
                    <a:pt x="1287" y="139"/>
                  </a:lnTo>
                  <a:lnTo>
                    <a:pt x="1279" y="153"/>
                  </a:lnTo>
                  <a:lnTo>
                    <a:pt x="1270" y="167"/>
                  </a:lnTo>
                  <a:lnTo>
                    <a:pt x="1267" y="174"/>
                  </a:lnTo>
                  <a:lnTo>
                    <a:pt x="1266" y="183"/>
                  </a:lnTo>
                  <a:lnTo>
                    <a:pt x="1266" y="183"/>
                  </a:lnTo>
                  <a:lnTo>
                    <a:pt x="1267" y="181"/>
                  </a:lnTo>
                  <a:lnTo>
                    <a:pt x="1270" y="180"/>
                  </a:lnTo>
                  <a:lnTo>
                    <a:pt x="1270" y="180"/>
                  </a:lnTo>
                  <a:lnTo>
                    <a:pt x="1276" y="173"/>
                  </a:lnTo>
                  <a:lnTo>
                    <a:pt x="1280" y="163"/>
                  </a:lnTo>
                  <a:lnTo>
                    <a:pt x="1291" y="142"/>
                  </a:lnTo>
                  <a:lnTo>
                    <a:pt x="1291" y="142"/>
                  </a:lnTo>
                  <a:lnTo>
                    <a:pt x="1293" y="149"/>
                  </a:lnTo>
                  <a:lnTo>
                    <a:pt x="1294" y="156"/>
                  </a:lnTo>
                  <a:lnTo>
                    <a:pt x="1293" y="163"/>
                  </a:lnTo>
                  <a:lnTo>
                    <a:pt x="1291" y="170"/>
                  </a:lnTo>
                  <a:lnTo>
                    <a:pt x="1291" y="170"/>
                  </a:lnTo>
                  <a:lnTo>
                    <a:pt x="1289" y="173"/>
                  </a:lnTo>
                  <a:lnTo>
                    <a:pt x="1284" y="176"/>
                  </a:lnTo>
                  <a:lnTo>
                    <a:pt x="1279" y="179"/>
                  </a:lnTo>
                  <a:lnTo>
                    <a:pt x="1273" y="183"/>
                  </a:lnTo>
                  <a:lnTo>
                    <a:pt x="1273" y="183"/>
                  </a:lnTo>
                  <a:lnTo>
                    <a:pt x="1270" y="184"/>
                  </a:lnTo>
                  <a:lnTo>
                    <a:pt x="1267" y="187"/>
                  </a:lnTo>
                  <a:lnTo>
                    <a:pt x="1266" y="187"/>
                  </a:lnTo>
                  <a:lnTo>
                    <a:pt x="1266" y="187"/>
                  </a:lnTo>
                  <a:lnTo>
                    <a:pt x="1266" y="183"/>
                  </a:lnTo>
                  <a:lnTo>
                    <a:pt x="1266" y="183"/>
                  </a:lnTo>
                  <a:lnTo>
                    <a:pt x="1263" y="186"/>
                  </a:lnTo>
                  <a:lnTo>
                    <a:pt x="1260" y="187"/>
                  </a:lnTo>
                  <a:lnTo>
                    <a:pt x="1258" y="187"/>
                  </a:lnTo>
                  <a:lnTo>
                    <a:pt x="1253" y="187"/>
                  </a:lnTo>
                  <a:lnTo>
                    <a:pt x="1239" y="184"/>
                  </a:lnTo>
                  <a:lnTo>
                    <a:pt x="1239" y="184"/>
                  </a:lnTo>
                  <a:lnTo>
                    <a:pt x="1246" y="176"/>
                  </a:lnTo>
                  <a:lnTo>
                    <a:pt x="1253" y="167"/>
                  </a:lnTo>
                  <a:lnTo>
                    <a:pt x="1262" y="160"/>
                  </a:lnTo>
                  <a:lnTo>
                    <a:pt x="1269" y="152"/>
                  </a:lnTo>
                  <a:lnTo>
                    <a:pt x="1269" y="152"/>
                  </a:lnTo>
                  <a:lnTo>
                    <a:pt x="1265" y="151"/>
                  </a:lnTo>
                  <a:lnTo>
                    <a:pt x="1260" y="152"/>
                  </a:lnTo>
                  <a:lnTo>
                    <a:pt x="1258" y="155"/>
                  </a:lnTo>
                  <a:lnTo>
                    <a:pt x="1253" y="158"/>
                  </a:lnTo>
                  <a:lnTo>
                    <a:pt x="1246" y="167"/>
                  </a:lnTo>
                  <a:lnTo>
                    <a:pt x="1239" y="174"/>
                  </a:lnTo>
                  <a:lnTo>
                    <a:pt x="1239" y="174"/>
                  </a:lnTo>
                  <a:lnTo>
                    <a:pt x="1241" y="177"/>
                  </a:lnTo>
                  <a:lnTo>
                    <a:pt x="1238" y="177"/>
                  </a:lnTo>
                  <a:lnTo>
                    <a:pt x="1235" y="177"/>
                  </a:lnTo>
                  <a:lnTo>
                    <a:pt x="1234" y="176"/>
                  </a:lnTo>
                  <a:lnTo>
                    <a:pt x="1234" y="176"/>
                  </a:lnTo>
                  <a:lnTo>
                    <a:pt x="1258" y="139"/>
                  </a:lnTo>
                  <a:lnTo>
                    <a:pt x="1270" y="120"/>
                  </a:lnTo>
                  <a:lnTo>
                    <a:pt x="1280" y="100"/>
                  </a:lnTo>
                  <a:lnTo>
                    <a:pt x="1280" y="100"/>
                  </a:lnTo>
                  <a:lnTo>
                    <a:pt x="1283" y="96"/>
                  </a:lnTo>
                  <a:lnTo>
                    <a:pt x="1284" y="94"/>
                  </a:lnTo>
                  <a:lnTo>
                    <a:pt x="1286" y="94"/>
                  </a:lnTo>
                  <a:lnTo>
                    <a:pt x="1287" y="96"/>
                  </a:lnTo>
                  <a:lnTo>
                    <a:pt x="1289" y="101"/>
                  </a:lnTo>
                  <a:lnTo>
                    <a:pt x="1289" y="104"/>
                  </a:lnTo>
                  <a:lnTo>
                    <a:pt x="1289" y="104"/>
                  </a:lnTo>
                  <a:close/>
                  <a:moveTo>
                    <a:pt x="1293" y="190"/>
                  </a:moveTo>
                  <a:lnTo>
                    <a:pt x="1273" y="188"/>
                  </a:lnTo>
                  <a:lnTo>
                    <a:pt x="1273" y="188"/>
                  </a:lnTo>
                  <a:lnTo>
                    <a:pt x="1279" y="187"/>
                  </a:lnTo>
                  <a:lnTo>
                    <a:pt x="1284" y="183"/>
                  </a:lnTo>
                  <a:lnTo>
                    <a:pt x="1293" y="174"/>
                  </a:lnTo>
                  <a:lnTo>
                    <a:pt x="1293" y="174"/>
                  </a:lnTo>
                  <a:lnTo>
                    <a:pt x="1293" y="183"/>
                  </a:lnTo>
                  <a:lnTo>
                    <a:pt x="1294" y="186"/>
                  </a:lnTo>
                  <a:lnTo>
                    <a:pt x="1293" y="190"/>
                  </a:lnTo>
                  <a:lnTo>
                    <a:pt x="1293" y="190"/>
                  </a:lnTo>
                  <a:close/>
                  <a:moveTo>
                    <a:pt x="1211" y="181"/>
                  </a:moveTo>
                  <a:lnTo>
                    <a:pt x="1217" y="170"/>
                  </a:lnTo>
                  <a:lnTo>
                    <a:pt x="1221" y="166"/>
                  </a:lnTo>
                  <a:lnTo>
                    <a:pt x="1223" y="165"/>
                  </a:lnTo>
                  <a:lnTo>
                    <a:pt x="1223" y="165"/>
                  </a:lnTo>
                  <a:lnTo>
                    <a:pt x="1231" y="156"/>
                  </a:lnTo>
                  <a:lnTo>
                    <a:pt x="1239" y="146"/>
                  </a:lnTo>
                  <a:lnTo>
                    <a:pt x="1246" y="136"/>
                  </a:lnTo>
                  <a:lnTo>
                    <a:pt x="1249" y="135"/>
                  </a:lnTo>
                  <a:lnTo>
                    <a:pt x="1253" y="134"/>
                  </a:lnTo>
                  <a:lnTo>
                    <a:pt x="1253" y="134"/>
                  </a:lnTo>
                  <a:lnTo>
                    <a:pt x="1245" y="142"/>
                  </a:lnTo>
                  <a:lnTo>
                    <a:pt x="1238" y="153"/>
                  </a:lnTo>
                  <a:lnTo>
                    <a:pt x="1231" y="165"/>
                  </a:lnTo>
                  <a:lnTo>
                    <a:pt x="1225" y="176"/>
                  </a:lnTo>
                  <a:lnTo>
                    <a:pt x="1225" y="176"/>
                  </a:lnTo>
                  <a:lnTo>
                    <a:pt x="1224" y="179"/>
                  </a:lnTo>
                  <a:lnTo>
                    <a:pt x="1220" y="181"/>
                  </a:lnTo>
                  <a:lnTo>
                    <a:pt x="1215" y="183"/>
                  </a:lnTo>
                  <a:lnTo>
                    <a:pt x="1214" y="183"/>
                  </a:lnTo>
                  <a:lnTo>
                    <a:pt x="1211" y="181"/>
                  </a:lnTo>
                  <a:lnTo>
                    <a:pt x="1211" y="181"/>
                  </a:lnTo>
                  <a:close/>
                  <a:moveTo>
                    <a:pt x="1220" y="194"/>
                  </a:moveTo>
                  <a:lnTo>
                    <a:pt x="1220" y="194"/>
                  </a:lnTo>
                  <a:lnTo>
                    <a:pt x="1214" y="195"/>
                  </a:lnTo>
                  <a:lnTo>
                    <a:pt x="1208" y="197"/>
                  </a:lnTo>
                  <a:lnTo>
                    <a:pt x="1197" y="195"/>
                  </a:lnTo>
                  <a:lnTo>
                    <a:pt x="1197" y="195"/>
                  </a:lnTo>
                  <a:lnTo>
                    <a:pt x="1199" y="193"/>
                  </a:lnTo>
                  <a:lnTo>
                    <a:pt x="1201" y="193"/>
                  </a:lnTo>
                  <a:lnTo>
                    <a:pt x="1201" y="193"/>
                  </a:lnTo>
                  <a:lnTo>
                    <a:pt x="1210" y="193"/>
                  </a:lnTo>
                  <a:lnTo>
                    <a:pt x="1220" y="194"/>
                  </a:lnTo>
                  <a:lnTo>
                    <a:pt x="1220" y="194"/>
                  </a:lnTo>
                  <a:close/>
                  <a:moveTo>
                    <a:pt x="1259" y="108"/>
                  </a:moveTo>
                  <a:lnTo>
                    <a:pt x="1259" y="108"/>
                  </a:lnTo>
                  <a:lnTo>
                    <a:pt x="1242" y="134"/>
                  </a:lnTo>
                  <a:lnTo>
                    <a:pt x="1234" y="145"/>
                  </a:lnTo>
                  <a:lnTo>
                    <a:pt x="1230" y="149"/>
                  </a:lnTo>
                  <a:lnTo>
                    <a:pt x="1224" y="152"/>
                  </a:lnTo>
                  <a:lnTo>
                    <a:pt x="1223" y="153"/>
                  </a:lnTo>
                  <a:lnTo>
                    <a:pt x="1201" y="180"/>
                  </a:lnTo>
                  <a:lnTo>
                    <a:pt x="1201" y="180"/>
                  </a:lnTo>
                  <a:lnTo>
                    <a:pt x="1241" y="108"/>
                  </a:lnTo>
                  <a:lnTo>
                    <a:pt x="1262" y="75"/>
                  </a:lnTo>
                  <a:lnTo>
                    <a:pt x="1282" y="41"/>
                  </a:lnTo>
                  <a:lnTo>
                    <a:pt x="1282" y="41"/>
                  </a:lnTo>
                  <a:lnTo>
                    <a:pt x="1286" y="52"/>
                  </a:lnTo>
                  <a:lnTo>
                    <a:pt x="1287" y="63"/>
                  </a:lnTo>
                  <a:lnTo>
                    <a:pt x="1286" y="73"/>
                  </a:lnTo>
                  <a:lnTo>
                    <a:pt x="1282" y="82"/>
                  </a:lnTo>
                  <a:lnTo>
                    <a:pt x="1277" y="90"/>
                  </a:lnTo>
                  <a:lnTo>
                    <a:pt x="1272" y="97"/>
                  </a:lnTo>
                  <a:lnTo>
                    <a:pt x="1265" y="104"/>
                  </a:lnTo>
                  <a:lnTo>
                    <a:pt x="1259" y="108"/>
                  </a:lnTo>
                  <a:lnTo>
                    <a:pt x="1259" y="108"/>
                  </a:lnTo>
                  <a:close/>
                  <a:moveTo>
                    <a:pt x="1221" y="117"/>
                  </a:moveTo>
                  <a:lnTo>
                    <a:pt x="1221" y="117"/>
                  </a:lnTo>
                  <a:lnTo>
                    <a:pt x="1223" y="113"/>
                  </a:lnTo>
                  <a:lnTo>
                    <a:pt x="1224" y="108"/>
                  </a:lnTo>
                  <a:lnTo>
                    <a:pt x="1230" y="101"/>
                  </a:lnTo>
                  <a:lnTo>
                    <a:pt x="1230" y="101"/>
                  </a:lnTo>
                  <a:lnTo>
                    <a:pt x="1228" y="110"/>
                  </a:lnTo>
                  <a:lnTo>
                    <a:pt x="1225" y="114"/>
                  </a:lnTo>
                  <a:lnTo>
                    <a:pt x="1221" y="117"/>
                  </a:lnTo>
                  <a:lnTo>
                    <a:pt x="1221" y="117"/>
                  </a:lnTo>
                  <a:close/>
                  <a:moveTo>
                    <a:pt x="1282" y="21"/>
                  </a:moveTo>
                  <a:lnTo>
                    <a:pt x="1282" y="21"/>
                  </a:lnTo>
                  <a:lnTo>
                    <a:pt x="1283" y="20"/>
                  </a:lnTo>
                  <a:lnTo>
                    <a:pt x="1284" y="21"/>
                  </a:lnTo>
                  <a:lnTo>
                    <a:pt x="1284" y="25"/>
                  </a:lnTo>
                  <a:lnTo>
                    <a:pt x="1284" y="37"/>
                  </a:lnTo>
                  <a:lnTo>
                    <a:pt x="1284" y="37"/>
                  </a:lnTo>
                  <a:lnTo>
                    <a:pt x="1282" y="35"/>
                  </a:lnTo>
                  <a:lnTo>
                    <a:pt x="1280" y="35"/>
                  </a:lnTo>
                  <a:lnTo>
                    <a:pt x="1276" y="37"/>
                  </a:lnTo>
                  <a:lnTo>
                    <a:pt x="1272" y="42"/>
                  </a:lnTo>
                  <a:lnTo>
                    <a:pt x="1272" y="42"/>
                  </a:lnTo>
                  <a:lnTo>
                    <a:pt x="1262" y="56"/>
                  </a:lnTo>
                  <a:lnTo>
                    <a:pt x="1258" y="63"/>
                  </a:lnTo>
                  <a:lnTo>
                    <a:pt x="1251" y="69"/>
                  </a:lnTo>
                  <a:lnTo>
                    <a:pt x="1251" y="69"/>
                  </a:lnTo>
                  <a:lnTo>
                    <a:pt x="1265" y="44"/>
                  </a:lnTo>
                  <a:lnTo>
                    <a:pt x="1272" y="31"/>
                  </a:lnTo>
                  <a:lnTo>
                    <a:pt x="1282" y="21"/>
                  </a:lnTo>
                  <a:lnTo>
                    <a:pt x="1282" y="21"/>
                  </a:lnTo>
                  <a:close/>
                  <a:moveTo>
                    <a:pt x="1251" y="48"/>
                  </a:moveTo>
                  <a:lnTo>
                    <a:pt x="1251" y="48"/>
                  </a:lnTo>
                  <a:lnTo>
                    <a:pt x="1241" y="58"/>
                  </a:lnTo>
                  <a:lnTo>
                    <a:pt x="1231" y="70"/>
                  </a:lnTo>
                  <a:lnTo>
                    <a:pt x="1213" y="94"/>
                  </a:lnTo>
                  <a:lnTo>
                    <a:pt x="1213" y="94"/>
                  </a:lnTo>
                  <a:lnTo>
                    <a:pt x="1210" y="96"/>
                  </a:lnTo>
                  <a:lnTo>
                    <a:pt x="1208" y="97"/>
                  </a:lnTo>
                  <a:lnTo>
                    <a:pt x="1208" y="97"/>
                  </a:lnTo>
                  <a:lnTo>
                    <a:pt x="1210" y="89"/>
                  </a:lnTo>
                  <a:lnTo>
                    <a:pt x="1213" y="80"/>
                  </a:lnTo>
                  <a:lnTo>
                    <a:pt x="1217" y="72"/>
                  </a:lnTo>
                  <a:lnTo>
                    <a:pt x="1223" y="65"/>
                  </a:lnTo>
                  <a:lnTo>
                    <a:pt x="1228" y="59"/>
                  </a:lnTo>
                  <a:lnTo>
                    <a:pt x="1235" y="55"/>
                  </a:lnTo>
                  <a:lnTo>
                    <a:pt x="1244" y="51"/>
                  </a:lnTo>
                  <a:lnTo>
                    <a:pt x="1251" y="48"/>
                  </a:lnTo>
                  <a:lnTo>
                    <a:pt x="1251" y="48"/>
                  </a:lnTo>
                  <a:close/>
                  <a:moveTo>
                    <a:pt x="1197" y="82"/>
                  </a:moveTo>
                  <a:lnTo>
                    <a:pt x="1197" y="82"/>
                  </a:lnTo>
                  <a:lnTo>
                    <a:pt x="1200" y="79"/>
                  </a:lnTo>
                  <a:lnTo>
                    <a:pt x="1203" y="77"/>
                  </a:lnTo>
                  <a:lnTo>
                    <a:pt x="1203" y="77"/>
                  </a:lnTo>
                  <a:lnTo>
                    <a:pt x="1206" y="76"/>
                  </a:lnTo>
                  <a:lnTo>
                    <a:pt x="1207" y="76"/>
                  </a:lnTo>
                  <a:lnTo>
                    <a:pt x="1207" y="77"/>
                  </a:lnTo>
                  <a:lnTo>
                    <a:pt x="1207" y="79"/>
                  </a:lnTo>
                  <a:lnTo>
                    <a:pt x="1201" y="86"/>
                  </a:lnTo>
                  <a:lnTo>
                    <a:pt x="1201" y="86"/>
                  </a:lnTo>
                  <a:lnTo>
                    <a:pt x="1200" y="93"/>
                  </a:lnTo>
                  <a:lnTo>
                    <a:pt x="1196" y="99"/>
                  </a:lnTo>
                  <a:lnTo>
                    <a:pt x="1193" y="104"/>
                  </a:lnTo>
                  <a:lnTo>
                    <a:pt x="1190" y="111"/>
                  </a:lnTo>
                  <a:lnTo>
                    <a:pt x="1190" y="111"/>
                  </a:lnTo>
                  <a:lnTo>
                    <a:pt x="1189" y="106"/>
                  </a:lnTo>
                  <a:lnTo>
                    <a:pt x="1190" y="96"/>
                  </a:lnTo>
                  <a:lnTo>
                    <a:pt x="1192" y="87"/>
                  </a:lnTo>
                  <a:lnTo>
                    <a:pt x="1194" y="83"/>
                  </a:lnTo>
                  <a:lnTo>
                    <a:pt x="1197" y="82"/>
                  </a:lnTo>
                  <a:lnTo>
                    <a:pt x="1197" y="82"/>
                  </a:lnTo>
                  <a:close/>
                  <a:moveTo>
                    <a:pt x="1187" y="131"/>
                  </a:moveTo>
                  <a:lnTo>
                    <a:pt x="1187" y="131"/>
                  </a:lnTo>
                  <a:lnTo>
                    <a:pt x="1192" y="124"/>
                  </a:lnTo>
                  <a:lnTo>
                    <a:pt x="1199" y="115"/>
                  </a:lnTo>
                  <a:lnTo>
                    <a:pt x="1214" y="101"/>
                  </a:lnTo>
                  <a:lnTo>
                    <a:pt x="1214" y="101"/>
                  </a:lnTo>
                  <a:lnTo>
                    <a:pt x="1208" y="113"/>
                  </a:lnTo>
                  <a:lnTo>
                    <a:pt x="1201" y="124"/>
                  </a:lnTo>
                  <a:lnTo>
                    <a:pt x="1194" y="138"/>
                  </a:lnTo>
                  <a:lnTo>
                    <a:pt x="1193" y="143"/>
                  </a:lnTo>
                  <a:lnTo>
                    <a:pt x="1193" y="151"/>
                  </a:lnTo>
                  <a:lnTo>
                    <a:pt x="1193" y="151"/>
                  </a:lnTo>
                  <a:lnTo>
                    <a:pt x="1197" y="149"/>
                  </a:lnTo>
                  <a:lnTo>
                    <a:pt x="1200" y="146"/>
                  </a:lnTo>
                  <a:lnTo>
                    <a:pt x="1206" y="139"/>
                  </a:lnTo>
                  <a:lnTo>
                    <a:pt x="1211" y="132"/>
                  </a:lnTo>
                  <a:lnTo>
                    <a:pt x="1217" y="127"/>
                  </a:lnTo>
                  <a:lnTo>
                    <a:pt x="1217" y="127"/>
                  </a:lnTo>
                  <a:lnTo>
                    <a:pt x="1214" y="122"/>
                  </a:lnTo>
                  <a:lnTo>
                    <a:pt x="1214" y="121"/>
                  </a:lnTo>
                  <a:lnTo>
                    <a:pt x="1215" y="121"/>
                  </a:lnTo>
                  <a:lnTo>
                    <a:pt x="1218" y="121"/>
                  </a:lnTo>
                  <a:lnTo>
                    <a:pt x="1221" y="124"/>
                  </a:lnTo>
                  <a:lnTo>
                    <a:pt x="1190" y="180"/>
                  </a:lnTo>
                  <a:lnTo>
                    <a:pt x="1190" y="180"/>
                  </a:lnTo>
                  <a:lnTo>
                    <a:pt x="1187" y="169"/>
                  </a:lnTo>
                  <a:lnTo>
                    <a:pt x="1185" y="156"/>
                  </a:lnTo>
                  <a:lnTo>
                    <a:pt x="1185" y="143"/>
                  </a:lnTo>
                  <a:lnTo>
                    <a:pt x="1187" y="131"/>
                  </a:lnTo>
                  <a:lnTo>
                    <a:pt x="1187" y="131"/>
                  </a:lnTo>
                  <a:close/>
                  <a:moveTo>
                    <a:pt x="1106" y="190"/>
                  </a:moveTo>
                  <a:lnTo>
                    <a:pt x="1175" y="191"/>
                  </a:lnTo>
                  <a:lnTo>
                    <a:pt x="1175" y="191"/>
                  </a:lnTo>
                  <a:lnTo>
                    <a:pt x="1168" y="194"/>
                  </a:lnTo>
                  <a:lnTo>
                    <a:pt x="1161" y="194"/>
                  </a:lnTo>
                  <a:lnTo>
                    <a:pt x="1142" y="194"/>
                  </a:lnTo>
                  <a:lnTo>
                    <a:pt x="1124" y="193"/>
                  </a:lnTo>
                  <a:lnTo>
                    <a:pt x="1109" y="191"/>
                  </a:lnTo>
                  <a:lnTo>
                    <a:pt x="1109" y="191"/>
                  </a:lnTo>
                  <a:lnTo>
                    <a:pt x="1106" y="190"/>
                  </a:lnTo>
                  <a:lnTo>
                    <a:pt x="1106" y="190"/>
                  </a:lnTo>
                  <a:lnTo>
                    <a:pt x="1102" y="191"/>
                  </a:lnTo>
                  <a:lnTo>
                    <a:pt x="1097" y="193"/>
                  </a:lnTo>
                  <a:lnTo>
                    <a:pt x="1097" y="193"/>
                  </a:lnTo>
                  <a:lnTo>
                    <a:pt x="1075" y="191"/>
                  </a:lnTo>
                  <a:lnTo>
                    <a:pt x="1064" y="191"/>
                  </a:lnTo>
                  <a:lnTo>
                    <a:pt x="1054" y="190"/>
                  </a:lnTo>
                  <a:lnTo>
                    <a:pt x="1106" y="190"/>
                  </a:lnTo>
                  <a:close/>
                  <a:moveTo>
                    <a:pt x="836" y="193"/>
                  </a:moveTo>
                  <a:lnTo>
                    <a:pt x="836" y="193"/>
                  </a:lnTo>
                  <a:lnTo>
                    <a:pt x="1072" y="202"/>
                  </a:lnTo>
                  <a:lnTo>
                    <a:pt x="1308" y="215"/>
                  </a:lnTo>
                  <a:lnTo>
                    <a:pt x="1308" y="215"/>
                  </a:lnTo>
                  <a:lnTo>
                    <a:pt x="1303" y="135"/>
                  </a:lnTo>
                  <a:lnTo>
                    <a:pt x="1296" y="54"/>
                  </a:lnTo>
                  <a:lnTo>
                    <a:pt x="1296" y="54"/>
                  </a:lnTo>
                  <a:lnTo>
                    <a:pt x="1296" y="45"/>
                  </a:lnTo>
                  <a:lnTo>
                    <a:pt x="1297" y="37"/>
                  </a:lnTo>
                  <a:lnTo>
                    <a:pt x="1297" y="37"/>
                  </a:lnTo>
                  <a:lnTo>
                    <a:pt x="1301" y="55"/>
                  </a:lnTo>
                  <a:lnTo>
                    <a:pt x="1304" y="73"/>
                  </a:lnTo>
                  <a:lnTo>
                    <a:pt x="1308" y="114"/>
                  </a:lnTo>
                  <a:lnTo>
                    <a:pt x="1310" y="153"/>
                  </a:lnTo>
                  <a:lnTo>
                    <a:pt x="1312" y="194"/>
                  </a:lnTo>
                  <a:lnTo>
                    <a:pt x="1312" y="194"/>
                  </a:lnTo>
                  <a:lnTo>
                    <a:pt x="1311" y="194"/>
                  </a:lnTo>
                  <a:lnTo>
                    <a:pt x="1310" y="194"/>
                  </a:lnTo>
                  <a:lnTo>
                    <a:pt x="1310" y="200"/>
                  </a:lnTo>
                  <a:lnTo>
                    <a:pt x="1312" y="207"/>
                  </a:lnTo>
                  <a:lnTo>
                    <a:pt x="1315" y="208"/>
                  </a:lnTo>
                  <a:lnTo>
                    <a:pt x="1318" y="210"/>
                  </a:lnTo>
                  <a:lnTo>
                    <a:pt x="1318" y="210"/>
                  </a:lnTo>
                  <a:lnTo>
                    <a:pt x="1322" y="210"/>
                  </a:lnTo>
                  <a:lnTo>
                    <a:pt x="1325" y="208"/>
                  </a:lnTo>
                  <a:lnTo>
                    <a:pt x="1326" y="205"/>
                  </a:lnTo>
                  <a:lnTo>
                    <a:pt x="1328" y="202"/>
                  </a:lnTo>
                  <a:lnTo>
                    <a:pt x="1328" y="202"/>
                  </a:lnTo>
                  <a:lnTo>
                    <a:pt x="1324" y="155"/>
                  </a:lnTo>
                  <a:lnTo>
                    <a:pt x="1319" y="107"/>
                  </a:lnTo>
                  <a:lnTo>
                    <a:pt x="1317" y="83"/>
                  </a:lnTo>
                  <a:lnTo>
                    <a:pt x="1314" y="61"/>
                  </a:lnTo>
                  <a:lnTo>
                    <a:pt x="1310" y="38"/>
                  </a:lnTo>
                  <a:lnTo>
                    <a:pt x="1304" y="18"/>
                  </a:lnTo>
                  <a:lnTo>
                    <a:pt x="1304" y="18"/>
                  </a:lnTo>
                  <a:lnTo>
                    <a:pt x="1350" y="48"/>
                  </a:lnTo>
                  <a:lnTo>
                    <a:pt x="1400" y="76"/>
                  </a:lnTo>
                  <a:lnTo>
                    <a:pt x="1450" y="103"/>
                  </a:lnTo>
                  <a:lnTo>
                    <a:pt x="1501" y="128"/>
                  </a:lnTo>
                  <a:lnTo>
                    <a:pt x="1602" y="177"/>
                  </a:lnTo>
                  <a:lnTo>
                    <a:pt x="1653" y="204"/>
                  </a:lnTo>
                  <a:lnTo>
                    <a:pt x="1702" y="232"/>
                  </a:lnTo>
                  <a:lnTo>
                    <a:pt x="1702" y="232"/>
                  </a:lnTo>
                  <a:lnTo>
                    <a:pt x="1734" y="249"/>
                  </a:lnTo>
                  <a:lnTo>
                    <a:pt x="1769" y="266"/>
                  </a:lnTo>
                  <a:lnTo>
                    <a:pt x="1806" y="283"/>
                  </a:lnTo>
                  <a:lnTo>
                    <a:pt x="1841" y="301"/>
                  </a:lnTo>
                  <a:lnTo>
                    <a:pt x="1841" y="301"/>
                  </a:lnTo>
                  <a:lnTo>
                    <a:pt x="1779" y="340"/>
                  </a:lnTo>
                  <a:lnTo>
                    <a:pt x="1717" y="381"/>
                  </a:lnTo>
                  <a:lnTo>
                    <a:pt x="1596" y="464"/>
                  </a:lnTo>
                  <a:lnTo>
                    <a:pt x="1475" y="545"/>
                  </a:lnTo>
                  <a:lnTo>
                    <a:pt x="1414" y="586"/>
                  </a:lnTo>
                  <a:lnTo>
                    <a:pt x="1350" y="624"/>
                  </a:lnTo>
                  <a:lnTo>
                    <a:pt x="1350" y="624"/>
                  </a:lnTo>
                  <a:lnTo>
                    <a:pt x="1346" y="625"/>
                  </a:lnTo>
                  <a:lnTo>
                    <a:pt x="1342" y="625"/>
                  </a:lnTo>
                  <a:lnTo>
                    <a:pt x="1339" y="623"/>
                  </a:lnTo>
                  <a:lnTo>
                    <a:pt x="1338" y="618"/>
                  </a:lnTo>
                  <a:lnTo>
                    <a:pt x="1338" y="618"/>
                  </a:lnTo>
                  <a:lnTo>
                    <a:pt x="1334" y="583"/>
                  </a:lnTo>
                  <a:lnTo>
                    <a:pt x="1326" y="550"/>
                  </a:lnTo>
                  <a:lnTo>
                    <a:pt x="1321" y="514"/>
                  </a:lnTo>
                  <a:lnTo>
                    <a:pt x="1319" y="496"/>
                  </a:lnTo>
                  <a:lnTo>
                    <a:pt x="1318" y="478"/>
                  </a:lnTo>
                  <a:lnTo>
                    <a:pt x="1318" y="478"/>
                  </a:lnTo>
                  <a:lnTo>
                    <a:pt x="1317" y="472"/>
                  </a:lnTo>
                  <a:lnTo>
                    <a:pt x="1312" y="468"/>
                  </a:lnTo>
                  <a:lnTo>
                    <a:pt x="1308" y="465"/>
                  </a:lnTo>
                  <a:lnTo>
                    <a:pt x="1300" y="464"/>
                  </a:lnTo>
                  <a:lnTo>
                    <a:pt x="1300" y="464"/>
                  </a:lnTo>
                  <a:lnTo>
                    <a:pt x="1182" y="460"/>
                  </a:lnTo>
                  <a:lnTo>
                    <a:pt x="1062" y="455"/>
                  </a:lnTo>
                  <a:lnTo>
                    <a:pt x="943" y="454"/>
                  </a:lnTo>
                  <a:lnTo>
                    <a:pt x="885" y="454"/>
                  </a:lnTo>
                  <a:lnTo>
                    <a:pt x="826" y="455"/>
                  </a:lnTo>
                  <a:lnTo>
                    <a:pt x="826" y="455"/>
                  </a:lnTo>
                  <a:lnTo>
                    <a:pt x="798" y="460"/>
                  </a:lnTo>
                  <a:lnTo>
                    <a:pt x="770" y="462"/>
                  </a:lnTo>
                  <a:lnTo>
                    <a:pt x="742" y="464"/>
                  </a:lnTo>
                  <a:lnTo>
                    <a:pt x="714" y="464"/>
                  </a:lnTo>
                  <a:lnTo>
                    <a:pt x="656" y="462"/>
                  </a:lnTo>
                  <a:lnTo>
                    <a:pt x="599" y="458"/>
                  </a:lnTo>
                  <a:lnTo>
                    <a:pt x="483" y="448"/>
                  </a:lnTo>
                  <a:lnTo>
                    <a:pt x="426" y="443"/>
                  </a:lnTo>
                  <a:lnTo>
                    <a:pt x="368" y="440"/>
                  </a:lnTo>
                  <a:lnTo>
                    <a:pt x="181" y="439"/>
                  </a:lnTo>
                  <a:lnTo>
                    <a:pt x="181" y="439"/>
                  </a:lnTo>
                  <a:lnTo>
                    <a:pt x="178" y="440"/>
                  </a:lnTo>
                  <a:lnTo>
                    <a:pt x="177" y="441"/>
                  </a:lnTo>
                  <a:lnTo>
                    <a:pt x="176" y="446"/>
                  </a:lnTo>
                  <a:lnTo>
                    <a:pt x="176" y="450"/>
                  </a:lnTo>
                  <a:lnTo>
                    <a:pt x="176" y="450"/>
                  </a:lnTo>
                  <a:lnTo>
                    <a:pt x="163" y="392"/>
                  </a:lnTo>
                  <a:lnTo>
                    <a:pt x="150" y="333"/>
                  </a:lnTo>
                  <a:lnTo>
                    <a:pt x="139" y="274"/>
                  </a:lnTo>
                  <a:lnTo>
                    <a:pt x="129" y="214"/>
                  </a:lnTo>
                  <a:lnTo>
                    <a:pt x="129" y="214"/>
                  </a:lnTo>
                  <a:lnTo>
                    <a:pt x="131" y="218"/>
                  </a:lnTo>
                  <a:lnTo>
                    <a:pt x="132" y="219"/>
                  </a:lnTo>
                  <a:lnTo>
                    <a:pt x="133" y="219"/>
                  </a:lnTo>
                  <a:lnTo>
                    <a:pt x="133" y="218"/>
                  </a:lnTo>
                  <a:lnTo>
                    <a:pt x="133" y="212"/>
                  </a:lnTo>
                  <a:lnTo>
                    <a:pt x="132" y="210"/>
                  </a:lnTo>
                  <a:lnTo>
                    <a:pt x="131" y="208"/>
                  </a:lnTo>
                  <a:lnTo>
                    <a:pt x="131" y="208"/>
                  </a:lnTo>
                  <a:lnTo>
                    <a:pt x="219" y="205"/>
                  </a:lnTo>
                  <a:lnTo>
                    <a:pt x="306" y="202"/>
                  </a:lnTo>
                  <a:lnTo>
                    <a:pt x="481" y="194"/>
                  </a:lnTo>
                  <a:lnTo>
                    <a:pt x="569" y="191"/>
                  </a:lnTo>
                  <a:lnTo>
                    <a:pt x="656" y="190"/>
                  </a:lnTo>
                  <a:lnTo>
                    <a:pt x="746" y="190"/>
                  </a:lnTo>
                  <a:lnTo>
                    <a:pt x="836" y="193"/>
                  </a:lnTo>
                  <a:lnTo>
                    <a:pt x="836" y="193"/>
                  </a:lnTo>
                  <a:close/>
                  <a:moveTo>
                    <a:pt x="126" y="201"/>
                  </a:moveTo>
                  <a:lnTo>
                    <a:pt x="126" y="201"/>
                  </a:lnTo>
                  <a:lnTo>
                    <a:pt x="129" y="200"/>
                  </a:lnTo>
                  <a:lnTo>
                    <a:pt x="133" y="200"/>
                  </a:lnTo>
                  <a:lnTo>
                    <a:pt x="135" y="201"/>
                  </a:lnTo>
                  <a:lnTo>
                    <a:pt x="135" y="202"/>
                  </a:lnTo>
                  <a:lnTo>
                    <a:pt x="133" y="204"/>
                  </a:lnTo>
                  <a:lnTo>
                    <a:pt x="133" y="204"/>
                  </a:lnTo>
                  <a:lnTo>
                    <a:pt x="129" y="205"/>
                  </a:lnTo>
                  <a:lnTo>
                    <a:pt x="126" y="204"/>
                  </a:lnTo>
                  <a:lnTo>
                    <a:pt x="125" y="204"/>
                  </a:lnTo>
                  <a:lnTo>
                    <a:pt x="125" y="204"/>
                  </a:lnTo>
                  <a:lnTo>
                    <a:pt x="126" y="201"/>
                  </a:lnTo>
                  <a:lnTo>
                    <a:pt x="126" y="201"/>
                  </a:lnTo>
                  <a:close/>
                  <a:moveTo>
                    <a:pt x="108" y="308"/>
                  </a:moveTo>
                  <a:lnTo>
                    <a:pt x="108" y="308"/>
                  </a:lnTo>
                  <a:lnTo>
                    <a:pt x="91" y="330"/>
                  </a:lnTo>
                  <a:lnTo>
                    <a:pt x="74" y="353"/>
                  </a:lnTo>
                  <a:lnTo>
                    <a:pt x="59" y="377"/>
                  </a:lnTo>
                  <a:lnTo>
                    <a:pt x="45" y="401"/>
                  </a:lnTo>
                  <a:lnTo>
                    <a:pt x="45" y="401"/>
                  </a:lnTo>
                  <a:lnTo>
                    <a:pt x="44" y="403"/>
                  </a:lnTo>
                  <a:lnTo>
                    <a:pt x="44" y="405"/>
                  </a:lnTo>
                  <a:lnTo>
                    <a:pt x="73" y="371"/>
                  </a:lnTo>
                  <a:lnTo>
                    <a:pt x="73" y="371"/>
                  </a:lnTo>
                  <a:lnTo>
                    <a:pt x="63" y="387"/>
                  </a:lnTo>
                  <a:lnTo>
                    <a:pt x="55" y="403"/>
                  </a:lnTo>
                  <a:lnTo>
                    <a:pt x="35" y="437"/>
                  </a:lnTo>
                  <a:lnTo>
                    <a:pt x="35" y="437"/>
                  </a:lnTo>
                  <a:lnTo>
                    <a:pt x="34" y="440"/>
                  </a:lnTo>
                  <a:lnTo>
                    <a:pt x="31" y="443"/>
                  </a:lnTo>
                  <a:lnTo>
                    <a:pt x="29" y="443"/>
                  </a:lnTo>
                  <a:lnTo>
                    <a:pt x="28" y="441"/>
                  </a:lnTo>
                  <a:lnTo>
                    <a:pt x="28" y="437"/>
                  </a:lnTo>
                  <a:lnTo>
                    <a:pt x="28" y="437"/>
                  </a:lnTo>
                  <a:lnTo>
                    <a:pt x="29" y="430"/>
                  </a:lnTo>
                  <a:lnTo>
                    <a:pt x="31" y="422"/>
                  </a:lnTo>
                  <a:lnTo>
                    <a:pt x="34" y="416"/>
                  </a:lnTo>
                  <a:lnTo>
                    <a:pt x="39" y="410"/>
                  </a:lnTo>
                  <a:lnTo>
                    <a:pt x="39" y="410"/>
                  </a:lnTo>
                  <a:lnTo>
                    <a:pt x="38" y="408"/>
                  </a:lnTo>
                  <a:lnTo>
                    <a:pt x="38" y="403"/>
                  </a:lnTo>
                  <a:lnTo>
                    <a:pt x="36" y="402"/>
                  </a:lnTo>
                  <a:lnTo>
                    <a:pt x="35" y="406"/>
                  </a:lnTo>
                  <a:lnTo>
                    <a:pt x="35" y="406"/>
                  </a:lnTo>
                  <a:lnTo>
                    <a:pt x="29" y="415"/>
                  </a:lnTo>
                  <a:lnTo>
                    <a:pt x="25" y="423"/>
                  </a:lnTo>
                  <a:lnTo>
                    <a:pt x="25" y="423"/>
                  </a:lnTo>
                  <a:lnTo>
                    <a:pt x="32" y="405"/>
                  </a:lnTo>
                  <a:lnTo>
                    <a:pt x="41" y="388"/>
                  </a:lnTo>
                  <a:lnTo>
                    <a:pt x="59" y="354"/>
                  </a:lnTo>
                  <a:lnTo>
                    <a:pt x="79" y="322"/>
                  </a:lnTo>
                  <a:lnTo>
                    <a:pt x="100" y="291"/>
                  </a:lnTo>
                  <a:lnTo>
                    <a:pt x="100" y="291"/>
                  </a:lnTo>
                  <a:lnTo>
                    <a:pt x="105" y="284"/>
                  </a:lnTo>
                  <a:lnTo>
                    <a:pt x="111" y="276"/>
                  </a:lnTo>
                  <a:lnTo>
                    <a:pt x="115" y="269"/>
                  </a:lnTo>
                  <a:lnTo>
                    <a:pt x="118" y="260"/>
                  </a:lnTo>
                  <a:lnTo>
                    <a:pt x="118" y="260"/>
                  </a:lnTo>
                  <a:lnTo>
                    <a:pt x="122" y="267"/>
                  </a:lnTo>
                  <a:lnTo>
                    <a:pt x="124" y="274"/>
                  </a:lnTo>
                  <a:lnTo>
                    <a:pt x="125" y="281"/>
                  </a:lnTo>
                  <a:lnTo>
                    <a:pt x="124" y="288"/>
                  </a:lnTo>
                  <a:lnTo>
                    <a:pt x="121" y="294"/>
                  </a:lnTo>
                  <a:lnTo>
                    <a:pt x="118" y="299"/>
                  </a:lnTo>
                  <a:lnTo>
                    <a:pt x="114" y="305"/>
                  </a:lnTo>
                  <a:lnTo>
                    <a:pt x="108" y="308"/>
                  </a:lnTo>
                  <a:lnTo>
                    <a:pt x="108" y="308"/>
                  </a:lnTo>
                  <a:close/>
                  <a:moveTo>
                    <a:pt x="111" y="211"/>
                  </a:moveTo>
                  <a:lnTo>
                    <a:pt x="111" y="211"/>
                  </a:lnTo>
                  <a:lnTo>
                    <a:pt x="112" y="208"/>
                  </a:lnTo>
                  <a:lnTo>
                    <a:pt x="114" y="208"/>
                  </a:lnTo>
                  <a:lnTo>
                    <a:pt x="115" y="208"/>
                  </a:lnTo>
                  <a:lnTo>
                    <a:pt x="115" y="210"/>
                  </a:lnTo>
                  <a:lnTo>
                    <a:pt x="115" y="212"/>
                  </a:lnTo>
                  <a:lnTo>
                    <a:pt x="114" y="214"/>
                  </a:lnTo>
                  <a:lnTo>
                    <a:pt x="111" y="214"/>
                  </a:lnTo>
                  <a:lnTo>
                    <a:pt x="111" y="214"/>
                  </a:lnTo>
                  <a:lnTo>
                    <a:pt x="117" y="229"/>
                  </a:lnTo>
                  <a:lnTo>
                    <a:pt x="118" y="236"/>
                  </a:lnTo>
                  <a:lnTo>
                    <a:pt x="117" y="243"/>
                  </a:lnTo>
                  <a:lnTo>
                    <a:pt x="117" y="243"/>
                  </a:lnTo>
                  <a:lnTo>
                    <a:pt x="114" y="247"/>
                  </a:lnTo>
                  <a:lnTo>
                    <a:pt x="110" y="252"/>
                  </a:lnTo>
                  <a:lnTo>
                    <a:pt x="100" y="259"/>
                  </a:lnTo>
                  <a:lnTo>
                    <a:pt x="100" y="259"/>
                  </a:lnTo>
                  <a:lnTo>
                    <a:pt x="103" y="252"/>
                  </a:lnTo>
                  <a:lnTo>
                    <a:pt x="104" y="246"/>
                  </a:lnTo>
                  <a:lnTo>
                    <a:pt x="105" y="238"/>
                  </a:lnTo>
                  <a:lnTo>
                    <a:pt x="105" y="238"/>
                  </a:lnTo>
                  <a:lnTo>
                    <a:pt x="56" y="305"/>
                  </a:lnTo>
                  <a:lnTo>
                    <a:pt x="34" y="337"/>
                  </a:lnTo>
                  <a:lnTo>
                    <a:pt x="13" y="371"/>
                  </a:lnTo>
                  <a:lnTo>
                    <a:pt x="13" y="371"/>
                  </a:lnTo>
                  <a:lnTo>
                    <a:pt x="24" y="350"/>
                  </a:lnTo>
                  <a:lnTo>
                    <a:pt x="35" y="329"/>
                  </a:lnTo>
                  <a:lnTo>
                    <a:pt x="59" y="290"/>
                  </a:lnTo>
                  <a:lnTo>
                    <a:pt x="111" y="211"/>
                  </a:lnTo>
                  <a:lnTo>
                    <a:pt x="111" y="211"/>
                  </a:lnTo>
                  <a:close/>
                </a:path>
              </a:pathLst>
            </a:custGeom>
            <a:solidFill>
              <a:srgbClr val="FF0000"/>
            </a:solid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endParaRPr>
            </a:p>
          </p:txBody>
        </p:sp>
      </p:grpSp>
      <p:grpSp>
        <p:nvGrpSpPr>
          <p:cNvPr id="31" name="组合 44">
            <a:extLst>
              <a:ext uri="{FF2B5EF4-FFF2-40B4-BE49-F238E27FC236}">
                <a16:creationId xmlns:a16="http://schemas.microsoft.com/office/drawing/2014/main" id="{845C785D-5DCD-44A1-A62D-AD975EFA10E5}"/>
              </a:ext>
            </a:extLst>
          </p:cNvPr>
          <p:cNvGrpSpPr/>
          <p:nvPr/>
        </p:nvGrpSpPr>
        <p:grpSpPr>
          <a:xfrm flipH="1">
            <a:off x="8457105" y="3947393"/>
            <a:ext cx="3398097" cy="1746249"/>
            <a:chOff x="1644103" y="3004628"/>
            <a:chExt cx="3106418" cy="1162085"/>
          </a:xfrm>
        </p:grpSpPr>
        <p:sp>
          <p:nvSpPr>
            <p:cNvPr id="33" name="任意多边形 8">
              <a:extLst>
                <a:ext uri="{FF2B5EF4-FFF2-40B4-BE49-F238E27FC236}">
                  <a16:creationId xmlns:a16="http://schemas.microsoft.com/office/drawing/2014/main" id="{A3A57D84-9E05-4C7F-8DB2-C36D6412E06D}"/>
                </a:ext>
              </a:extLst>
            </p:cNvPr>
            <p:cNvSpPr/>
            <p:nvPr/>
          </p:nvSpPr>
          <p:spPr>
            <a:xfrm flipH="1">
              <a:off x="1716665" y="3004628"/>
              <a:ext cx="3033856" cy="1162085"/>
            </a:xfrm>
            <a:custGeom>
              <a:avLst/>
              <a:gdLst>
                <a:gd name="connsiteX0" fmla="*/ 5447134 w 7007630"/>
                <a:gd name="connsiteY0" fmla="*/ 64 h 1136198"/>
                <a:gd name="connsiteX1" fmla="*/ 6087499 w 7007630"/>
                <a:gd name="connsiteY1" fmla="*/ 23776 h 1136198"/>
                <a:gd name="connsiteX2" fmla="*/ 6606714 w 7007630"/>
                <a:gd name="connsiteY2" fmla="*/ 81363 h 1136198"/>
                <a:gd name="connsiteX3" fmla="*/ 6710557 w 7007630"/>
                <a:gd name="connsiteY3" fmla="*/ 152500 h 1136198"/>
                <a:gd name="connsiteX4" fmla="*/ 6797093 w 7007630"/>
                <a:gd name="connsiteY4" fmla="*/ 254124 h 1136198"/>
                <a:gd name="connsiteX5" fmla="*/ 6918243 w 7007630"/>
                <a:gd name="connsiteY5" fmla="*/ 399785 h 1136198"/>
                <a:gd name="connsiteX6" fmla="*/ 7004779 w 7007630"/>
                <a:gd name="connsiteY6" fmla="*/ 619970 h 1136198"/>
                <a:gd name="connsiteX7" fmla="*/ 6952858 w 7007630"/>
                <a:gd name="connsiteY7" fmla="*/ 928230 h 1136198"/>
                <a:gd name="connsiteX8" fmla="*/ 6641328 w 7007630"/>
                <a:gd name="connsiteY8" fmla="*/ 1056953 h 1136198"/>
                <a:gd name="connsiteX9" fmla="*/ 6174035 w 7007630"/>
                <a:gd name="connsiteY9" fmla="*/ 1121315 h 1136198"/>
                <a:gd name="connsiteX10" fmla="*/ 5274062 w 7007630"/>
                <a:gd name="connsiteY10" fmla="*/ 1100990 h 1136198"/>
                <a:gd name="connsiteX11" fmla="*/ 4599082 w 7007630"/>
                <a:gd name="connsiteY11" fmla="*/ 1094215 h 1136198"/>
                <a:gd name="connsiteX12" fmla="*/ 3647189 w 7007630"/>
                <a:gd name="connsiteY12" fmla="*/ 1111153 h 1136198"/>
                <a:gd name="connsiteX13" fmla="*/ 2920288 w 7007630"/>
                <a:gd name="connsiteY13" fmla="*/ 1121315 h 1136198"/>
                <a:gd name="connsiteX14" fmla="*/ 2124158 w 7007630"/>
                <a:gd name="connsiteY14" fmla="*/ 1134865 h 1136198"/>
                <a:gd name="connsiteX15" fmla="*/ 1293414 w 7007630"/>
                <a:gd name="connsiteY15" fmla="*/ 1131477 h 1136198"/>
                <a:gd name="connsiteX16" fmla="*/ 618434 w 7007630"/>
                <a:gd name="connsiteY16" fmla="*/ 1097603 h 1136198"/>
                <a:gd name="connsiteX17" fmla="*/ 254984 w 7007630"/>
                <a:gd name="connsiteY17" fmla="*/ 1036628 h 1136198"/>
                <a:gd name="connsiteX18" fmla="*/ 203062 w 7007630"/>
                <a:gd name="connsiteY18" fmla="*/ 924842 h 1136198"/>
                <a:gd name="connsiteX19" fmla="*/ 181868 w 7007630"/>
                <a:gd name="connsiteY19" fmla="*/ 672678 h 1136198"/>
                <a:gd name="connsiteX20" fmla="*/ 181588 w 7007630"/>
                <a:gd name="connsiteY20" fmla="*/ 668335 h 1136198"/>
                <a:gd name="connsiteX21" fmla="*/ 180510 w 7007630"/>
                <a:gd name="connsiteY21" fmla="*/ 669542 h 1136198"/>
                <a:gd name="connsiteX22" fmla="*/ 145043 w 7007630"/>
                <a:gd name="connsiteY22" fmla="*/ 659131 h 1136198"/>
                <a:gd name="connsiteX23" fmla="*/ 84815 w 7007630"/>
                <a:gd name="connsiteY23" fmla="*/ 625253 h 1136198"/>
                <a:gd name="connsiteX24" fmla="*/ 2001 w 7007630"/>
                <a:gd name="connsiteY24" fmla="*/ 576317 h 1136198"/>
                <a:gd name="connsiteX25" fmla="*/ 32115 w 7007630"/>
                <a:gd name="connsiteY25" fmla="*/ 534910 h 1136198"/>
                <a:gd name="connsiteX26" fmla="*/ 103636 w 7007630"/>
                <a:gd name="connsiteY26" fmla="*/ 504796 h 1136198"/>
                <a:gd name="connsiteX27" fmla="*/ 160100 w 7007630"/>
                <a:gd name="connsiteY27" fmla="*/ 474682 h 1136198"/>
                <a:gd name="connsiteX28" fmla="*/ 170835 w 7007630"/>
                <a:gd name="connsiteY28" fmla="*/ 468795 h 1136198"/>
                <a:gd name="connsiteX29" fmla="*/ 170442 w 7007630"/>
                <a:gd name="connsiteY29" fmla="*/ 459578 h 1136198"/>
                <a:gd name="connsiteX30" fmla="*/ 185755 w 7007630"/>
                <a:gd name="connsiteY30" fmla="*/ 237187 h 1136198"/>
                <a:gd name="connsiteX31" fmla="*/ 324213 w 7007630"/>
                <a:gd name="connsiteY31" fmla="*/ 98301 h 1136198"/>
                <a:gd name="connsiteX32" fmla="*/ 1224185 w 7007630"/>
                <a:gd name="connsiteY32" fmla="*/ 47489 h 1136198"/>
                <a:gd name="connsiteX33" fmla="*/ 1795322 w 7007630"/>
                <a:gd name="connsiteY33" fmla="*/ 30551 h 1136198"/>
                <a:gd name="connsiteX34" fmla="*/ 2487608 w 7007630"/>
                <a:gd name="connsiteY34" fmla="*/ 23776 h 1136198"/>
                <a:gd name="connsiteX35" fmla="*/ 2954902 w 7007630"/>
                <a:gd name="connsiteY35" fmla="*/ 23776 h 1136198"/>
                <a:gd name="connsiteX36" fmla="*/ 4426011 w 7007630"/>
                <a:gd name="connsiteY36" fmla="*/ 17001 h 1136198"/>
                <a:gd name="connsiteX37" fmla="*/ 5447134 w 7007630"/>
                <a:gd name="connsiteY37" fmla="*/ 64 h 1136198"/>
                <a:gd name="connsiteX0" fmla="*/ 5447134 w 7007630"/>
                <a:gd name="connsiteY0" fmla="*/ 0 h 1134801"/>
                <a:gd name="connsiteX1" fmla="*/ 6087499 w 7007630"/>
                <a:gd name="connsiteY1" fmla="*/ 23712 h 1134801"/>
                <a:gd name="connsiteX2" fmla="*/ 6606714 w 7007630"/>
                <a:gd name="connsiteY2" fmla="*/ 81299 h 1134801"/>
                <a:gd name="connsiteX3" fmla="*/ 6710557 w 7007630"/>
                <a:gd name="connsiteY3" fmla="*/ 152436 h 1134801"/>
                <a:gd name="connsiteX4" fmla="*/ 6797093 w 7007630"/>
                <a:gd name="connsiteY4" fmla="*/ 254060 h 1134801"/>
                <a:gd name="connsiteX5" fmla="*/ 6918243 w 7007630"/>
                <a:gd name="connsiteY5" fmla="*/ 399721 h 1134801"/>
                <a:gd name="connsiteX6" fmla="*/ 7004779 w 7007630"/>
                <a:gd name="connsiteY6" fmla="*/ 619906 h 1134801"/>
                <a:gd name="connsiteX7" fmla="*/ 6952858 w 7007630"/>
                <a:gd name="connsiteY7" fmla="*/ 928166 h 1134801"/>
                <a:gd name="connsiteX8" fmla="*/ 6641328 w 7007630"/>
                <a:gd name="connsiteY8" fmla="*/ 1056889 h 1134801"/>
                <a:gd name="connsiteX9" fmla="*/ 6174035 w 7007630"/>
                <a:gd name="connsiteY9" fmla="*/ 1121251 h 1134801"/>
                <a:gd name="connsiteX10" fmla="*/ 5274062 w 7007630"/>
                <a:gd name="connsiteY10" fmla="*/ 1100926 h 1134801"/>
                <a:gd name="connsiteX11" fmla="*/ 4599082 w 7007630"/>
                <a:gd name="connsiteY11" fmla="*/ 1094151 h 1134801"/>
                <a:gd name="connsiteX12" fmla="*/ 3647189 w 7007630"/>
                <a:gd name="connsiteY12" fmla="*/ 1111089 h 1134801"/>
                <a:gd name="connsiteX13" fmla="*/ 2920288 w 7007630"/>
                <a:gd name="connsiteY13" fmla="*/ 1121251 h 1134801"/>
                <a:gd name="connsiteX14" fmla="*/ 2124158 w 7007630"/>
                <a:gd name="connsiteY14" fmla="*/ 1134801 h 1134801"/>
                <a:gd name="connsiteX15" fmla="*/ 1293414 w 7007630"/>
                <a:gd name="connsiteY15" fmla="*/ 1131413 h 1134801"/>
                <a:gd name="connsiteX16" fmla="*/ 618434 w 7007630"/>
                <a:gd name="connsiteY16" fmla="*/ 1097539 h 1134801"/>
                <a:gd name="connsiteX17" fmla="*/ 254984 w 7007630"/>
                <a:gd name="connsiteY17" fmla="*/ 1036564 h 1134801"/>
                <a:gd name="connsiteX18" fmla="*/ 203062 w 7007630"/>
                <a:gd name="connsiteY18" fmla="*/ 924778 h 1134801"/>
                <a:gd name="connsiteX19" fmla="*/ 181868 w 7007630"/>
                <a:gd name="connsiteY19" fmla="*/ 672614 h 1134801"/>
                <a:gd name="connsiteX20" fmla="*/ 181588 w 7007630"/>
                <a:gd name="connsiteY20" fmla="*/ 668271 h 1134801"/>
                <a:gd name="connsiteX21" fmla="*/ 145043 w 7007630"/>
                <a:gd name="connsiteY21" fmla="*/ 659067 h 1134801"/>
                <a:gd name="connsiteX22" fmla="*/ 84815 w 7007630"/>
                <a:gd name="connsiteY22" fmla="*/ 625189 h 1134801"/>
                <a:gd name="connsiteX23" fmla="*/ 2001 w 7007630"/>
                <a:gd name="connsiteY23" fmla="*/ 576253 h 1134801"/>
                <a:gd name="connsiteX24" fmla="*/ 32115 w 7007630"/>
                <a:gd name="connsiteY24" fmla="*/ 534846 h 1134801"/>
                <a:gd name="connsiteX25" fmla="*/ 103636 w 7007630"/>
                <a:gd name="connsiteY25" fmla="*/ 504732 h 1134801"/>
                <a:gd name="connsiteX26" fmla="*/ 160100 w 7007630"/>
                <a:gd name="connsiteY26" fmla="*/ 474618 h 1134801"/>
                <a:gd name="connsiteX27" fmla="*/ 170835 w 7007630"/>
                <a:gd name="connsiteY27" fmla="*/ 468731 h 1134801"/>
                <a:gd name="connsiteX28" fmla="*/ 170442 w 7007630"/>
                <a:gd name="connsiteY28" fmla="*/ 459514 h 1134801"/>
                <a:gd name="connsiteX29" fmla="*/ 185755 w 7007630"/>
                <a:gd name="connsiteY29" fmla="*/ 237123 h 1134801"/>
                <a:gd name="connsiteX30" fmla="*/ 324213 w 7007630"/>
                <a:gd name="connsiteY30" fmla="*/ 98237 h 1134801"/>
                <a:gd name="connsiteX31" fmla="*/ 1224185 w 7007630"/>
                <a:gd name="connsiteY31" fmla="*/ 47425 h 1134801"/>
                <a:gd name="connsiteX32" fmla="*/ 1795322 w 7007630"/>
                <a:gd name="connsiteY32" fmla="*/ 30487 h 1134801"/>
                <a:gd name="connsiteX33" fmla="*/ 2487608 w 7007630"/>
                <a:gd name="connsiteY33" fmla="*/ 23712 h 1134801"/>
                <a:gd name="connsiteX34" fmla="*/ 2954902 w 7007630"/>
                <a:gd name="connsiteY34" fmla="*/ 23712 h 1134801"/>
                <a:gd name="connsiteX35" fmla="*/ 4426011 w 7007630"/>
                <a:gd name="connsiteY35" fmla="*/ 16937 h 1134801"/>
                <a:gd name="connsiteX36" fmla="*/ 5447134 w 7007630"/>
                <a:gd name="connsiteY36" fmla="*/ 0 h 113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007630" h="1134801">
                  <a:moveTo>
                    <a:pt x="5447134" y="0"/>
                  </a:moveTo>
                  <a:cubicBezTo>
                    <a:pt x="5724048" y="1129"/>
                    <a:pt x="5894236" y="10162"/>
                    <a:pt x="6087499" y="23712"/>
                  </a:cubicBezTo>
                  <a:cubicBezTo>
                    <a:pt x="6280762" y="37262"/>
                    <a:pt x="6502871" y="59845"/>
                    <a:pt x="6606714" y="81299"/>
                  </a:cubicBezTo>
                  <a:cubicBezTo>
                    <a:pt x="6710557" y="102753"/>
                    <a:pt x="6678828" y="123643"/>
                    <a:pt x="6710557" y="152436"/>
                  </a:cubicBezTo>
                  <a:cubicBezTo>
                    <a:pt x="6742286" y="181229"/>
                    <a:pt x="6762478" y="212846"/>
                    <a:pt x="6797093" y="254060"/>
                  </a:cubicBezTo>
                  <a:cubicBezTo>
                    <a:pt x="6831708" y="295274"/>
                    <a:pt x="6883629" y="338747"/>
                    <a:pt x="6918243" y="399721"/>
                  </a:cubicBezTo>
                  <a:cubicBezTo>
                    <a:pt x="6952858" y="460695"/>
                    <a:pt x="6999010" y="531832"/>
                    <a:pt x="7004779" y="619906"/>
                  </a:cubicBezTo>
                  <a:cubicBezTo>
                    <a:pt x="7010548" y="707980"/>
                    <a:pt x="7013432" y="855335"/>
                    <a:pt x="6952858" y="928166"/>
                  </a:cubicBezTo>
                  <a:cubicBezTo>
                    <a:pt x="6892284" y="1000996"/>
                    <a:pt x="6771133" y="1024708"/>
                    <a:pt x="6641328" y="1056889"/>
                  </a:cubicBezTo>
                  <a:cubicBezTo>
                    <a:pt x="6511526" y="1089070"/>
                    <a:pt x="6401914" y="1113912"/>
                    <a:pt x="6174035" y="1121251"/>
                  </a:cubicBezTo>
                  <a:lnTo>
                    <a:pt x="5274062" y="1100926"/>
                  </a:lnTo>
                  <a:cubicBezTo>
                    <a:pt x="5011571" y="1096410"/>
                    <a:pt x="4870228" y="1092457"/>
                    <a:pt x="4599082" y="1094151"/>
                  </a:cubicBezTo>
                  <a:cubicBezTo>
                    <a:pt x="4327937" y="1095845"/>
                    <a:pt x="3926987" y="1106572"/>
                    <a:pt x="3647189" y="1111089"/>
                  </a:cubicBezTo>
                  <a:lnTo>
                    <a:pt x="2920288" y="1121251"/>
                  </a:lnTo>
                  <a:lnTo>
                    <a:pt x="2124158" y="1134801"/>
                  </a:lnTo>
                  <a:lnTo>
                    <a:pt x="1293414" y="1131413"/>
                  </a:lnTo>
                  <a:cubicBezTo>
                    <a:pt x="1042461" y="1125203"/>
                    <a:pt x="791506" y="1113347"/>
                    <a:pt x="618434" y="1097539"/>
                  </a:cubicBezTo>
                  <a:cubicBezTo>
                    <a:pt x="445363" y="1081731"/>
                    <a:pt x="324213" y="1065358"/>
                    <a:pt x="254984" y="1036564"/>
                  </a:cubicBezTo>
                  <a:cubicBezTo>
                    <a:pt x="185755" y="1007771"/>
                    <a:pt x="214600" y="1058018"/>
                    <a:pt x="203062" y="924778"/>
                  </a:cubicBezTo>
                  <a:cubicBezTo>
                    <a:pt x="198735" y="874813"/>
                    <a:pt x="189541" y="778402"/>
                    <a:pt x="181868" y="672614"/>
                  </a:cubicBezTo>
                  <a:cubicBezTo>
                    <a:pt x="181775" y="671166"/>
                    <a:pt x="181681" y="669719"/>
                    <a:pt x="181588" y="668271"/>
                  </a:cubicBezTo>
                  <a:lnTo>
                    <a:pt x="145043" y="659067"/>
                  </a:lnTo>
                  <a:cubicBezTo>
                    <a:pt x="128104" y="652793"/>
                    <a:pt x="108655" y="638991"/>
                    <a:pt x="84815" y="625189"/>
                  </a:cubicBezTo>
                  <a:cubicBezTo>
                    <a:pt x="60975" y="611387"/>
                    <a:pt x="10785" y="591310"/>
                    <a:pt x="2001" y="576253"/>
                  </a:cubicBezTo>
                  <a:cubicBezTo>
                    <a:pt x="-6782" y="561196"/>
                    <a:pt x="15176" y="546766"/>
                    <a:pt x="32115" y="534846"/>
                  </a:cubicBezTo>
                  <a:cubicBezTo>
                    <a:pt x="49054" y="522926"/>
                    <a:pt x="82306" y="514770"/>
                    <a:pt x="103636" y="504732"/>
                  </a:cubicBezTo>
                  <a:cubicBezTo>
                    <a:pt x="124967" y="494694"/>
                    <a:pt x="146925" y="479637"/>
                    <a:pt x="160100" y="474618"/>
                  </a:cubicBezTo>
                  <a:lnTo>
                    <a:pt x="170835" y="468731"/>
                  </a:lnTo>
                  <a:lnTo>
                    <a:pt x="170442" y="459514"/>
                  </a:lnTo>
                  <a:cubicBezTo>
                    <a:pt x="167636" y="357695"/>
                    <a:pt x="170611" y="271209"/>
                    <a:pt x="185755" y="237123"/>
                  </a:cubicBezTo>
                  <a:cubicBezTo>
                    <a:pt x="226138" y="146226"/>
                    <a:pt x="229024" y="123078"/>
                    <a:pt x="324213" y="98237"/>
                  </a:cubicBezTo>
                  <a:cubicBezTo>
                    <a:pt x="466257" y="61167"/>
                    <a:pt x="978999" y="58716"/>
                    <a:pt x="1224185" y="47425"/>
                  </a:cubicBezTo>
                  <a:cubicBezTo>
                    <a:pt x="1469371" y="36133"/>
                    <a:pt x="1584752" y="34439"/>
                    <a:pt x="1795322" y="30487"/>
                  </a:cubicBezTo>
                  <a:lnTo>
                    <a:pt x="2487608" y="23712"/>
                  </a:lnTo>
                  <a:lnTo>
                    <a:pt x="2954902" y="23712"/>
                  </a:lnTo>
                  <a:lnTo>
                    <a:pt x="4426011" y="16937"/>
                  </a:lnTo>
                  <a:lnTo>
                    <a:pt x="5447134" y="0"/>
                  </a:lnTo>
                  <a:close/>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2"/>
                </a:solidFill>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endParaRPr>
            </a:p>
          </p:txBody>
        </p:sp>
        <p:grpSp>
          <p:nvGrpSpPr>
            <p:cNvPr id="34" name="组合 36">
              <a:extLst>
                <a:ext uri="{FF2B5EF4-FFF2-40B4-BE49-F238E27FC236}">
                  <a16:creationId xmlns:a16="http://schemas.microsoft.com/office/drawing/2014/main" id="{2E12A6A7-FC29-497F-8952-8B22C330E635}"/>
                </a:ext>
              </a:extLst>
            </p:cNvPr>
            <p:cNvGrpSpPr/>
            <p:nvPr/>
          </p:nvGrpSpPr>
          <p:grpSpPr>
            <a:xfrm>
              <a:off x="1644103" y="3103369"/>
              <a:ext cx="2934588" cy="1010521"/>
              <a:chOff x="6590253" y="927368"/>
              <a:chExt cx="2934588" cy="1010521"/>
            </a:xfrm>
          </p:grpSpPr>
          <p:sp>
            <p:nvSpPr>
              <p:cNvPr id="35" name="文本框 37">
                <a:extLst>
                  <a:ext uri="{FF2B5EF4-FFF2-40B4-BE49-F238E27FC236}">
                    <a16:creationId xmlns:a16="http://schemas.microsoft.com/office/drawing/2014/main" id="{5C556252-8CF3-4397-B69A-7B1791332273}"/>
                  </a:ext>
                </a:extLst>
              </p:cNvPr>
              <p:cNvSpPr txBox="1"/>
              <p:nvPr/>
            </p:nvSpPr>
            <p:spPr>
              <a:xfrm>
                <a:off x="6818250" y="927368"/>
                <a:ext cx="2695205" cy="389153"/>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nSpc>
                    <a:spcPct val="100000"/>
                  </a:lnSpc>
                </a:pPr>
                <a:r>
                  <a:rPr lang="zh-CN" altLang="en-US" sz="3200" b="1" dirty="0">
                    <a:solidFill>
                      <a:schemeClr val="tx2"/>
                    </a:solidFill>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rPr>
                  <a:t>請特別注意</a:t>
                </a:r>
              </a:p>
            </p:txBody>
          </p:sp>
          <p:sp>
            <p:nvSpPr>
              <p:cNvPr id="36" name="文本框 38">
                <a:extLst>
                  <a:ext uri="{FF2B5EF4-FFF2-40B4-BE49-F238E27FC236}">
                    <a16:creationId xmlns:a16="http://schemas.microsoft.com/office/drawing/2014/main" id="{8CF9BF8A-6AD9-4BB6-8E0A-B208B1849D67}"/>
                  </a:ext>
                </a:extLst>
              </p:cNvPr>
              <p:cNvSpPr txBox="1"/>
              <p:nvPr/>
            </p:nvSpPr>
            <p:spPr>
              <a:xfrm>
                <a:off x="6590253" y="1261991"/>
                <a:ext cx="2934588" cy="67589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nSpc>
                    <a:spcPct val="100000"/>
                  </a:lnSpc>
                </a:pPr>
                <a:r>
                  <a:rPr lang="zh-TW" altLang="en-US" sz="2000" dirty="0">
                    <a:solidFill>
                      <a:schemeClr val="tx2"/>
                    </a:solidFill>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rPr>
                  <a:t>系統</a:t>
                </a:r>
                <a:r>
                  <a:rPr lang="zh-TW" altLang="en-US" sz="2000" b="1" dirty="0">
                    <a:solidFill>
                      <a:srgbClr val="FF0000"/>
                    </a:solidFill>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rPr>
                  <a:t>延用</a:t>
                </a:r>
                <a:r>
                  <a:rPr lang="zh-TW" altLang="en-US" sz="2000" dirty="0">
                    <a:solidFill>
                      <a:schemeClr val="tx2"/>
                    </a:solidFill>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rPr>
                  <a:t>集體報名系統</a:t>
                </a:r>
                <a:r>
                  <a:rPr lang="en-US" altLang="zh-TW" sz="2000" dirty="0">
                    <a:solidFill>
                      <a:schemeClr val="tx2"/>
                    </a:solidFill>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rPr>
                  <a:t>(</a:t>
                </a:r>
                <a:r>
                  <a:rPr lang="zh-TW" altLang="en-US" sz="2000" dirty="0">
                    <a:solidFill>
                      <a:schemeClr val="tx2"/>
                    </a:solidFill>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rPr>
                  <a:t>練習版</a:t>
                </a:r>
                <a:r>
                  <a:rPr lang="en-US" altLang="zh-TW" sz="2000" dirty="0">
                    <a:solidFill>
                      <a:schemeClr val="tx2"/>
                    </a:solidFill>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rPr>
                  <a:t>)</a:t>
                </a:r>
                <a:r>
                  <a:rPr lang="zh-TW" altLang="en-US" sz="2000" dirty="0">
                    <a:solidFill>
                      <a:schemeClr val="tx2"/>
                    </a:solidFill>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rPr>
                  <a:t>之帳號、密碼，不會回復成預設</a:t>
                </a:r>
                <a:r>
                  <a:rPr lang="zh-CN" altLang="en-US" sz="2000" dirty="0">
                    <a:solidFill>
                      <a:schemeClr val="tx2"/>
                    </a:solidFill>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rPr>
                  <a:t>。</a:t>
                </a:r>
              </a:p>
            </p:txBody>
          </p:sp>
        </p:grpSp>
      </p:grpSp>
      <p:sp>
        <p:nvSpPr>
          <p:cNvPr id="7" name="投影片編號版面配置區 8">
            <a:extLst>
              <a:ext uri="{FF2B5EF4-FFF2-40B4-BE49-F238E27FC236}">
                <a16:creationId xmlns:a16="http://schemas.microsoft.com/office/drawing/2014/main" id="{D5919447-AC28-B542-27C8-6D96D1526A50}"/>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6</a:t>
            </a:fld>
            <a:endParaRPr lang="zh-TW" altLang="en-US" sz="2600"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ppt_x</p:attrName>
                                        </p:attrNameLst>
                                      </p:cBhvr>
                                      <p:tavLst>
                                        <p:tav tm="0">
                                          <p:val>
                                            <p:strVal val="#ppt_x+#ppt_w*1.125000"/>
                                          </p:val>
                                        </p:tav>
                                        <p:tav tm="100000">
                                          <p:val>
                                            <p:strVal val="#ppt_x"/>
                                          </p:val>
                                        </p:tav>
                                      </p:tavLst>
                                    </p:anim>
                                    <p:animEffect transition="in" filter="wipe(left)">
                                      <p:cBhvr>
                                        <p:cTn id="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圖片 22" descr="一張含有 文字, 螢幕擷取畫面, 軟體, 數字 的圖片&#10;&#10;AI 產生的內容可能不正確。">
            <a:extLst>
              <a:ext uri="{FF2B5EF4-FFF2-40B4-BE49-F238E27FC236}">
                <a16:creationId xmlns:a16="http://schemas.microsoft.com/office/drawing/2014/main" id="{3A6338D5-47F8-0E4C-F8EE-FD7F748735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074" y="1843647"/>
            <a:ext cx="7631158" cy="4699507"/>
          </a:xfrm>
          <a:prstGeom prst="rect">
            <a:avLst/>
          </a:prstGeom>
        </p:spPr>
      </p:pic>
      <p:pic>
        <p:nvPicPr>
          <p:cNvPr id="50" name="Picture 6" descr="E:\优品PPT\058PPT素材\3D小人\1-150GQ54H3\62张3D小人拿笔PPT图片素材\优品PPT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7203" y="2515967"/>
            <a:ext cx="3803406" cy="2851589"/>
          </a:xfrm>
          <a:prstGeom prst="rect">
            <a:avLst/>
          </a:prstGeom>
          <a:noFill/>
          <a:extLst>
            <a:ext uri="{909E8E84-426E-40DD-AFC4-6F175D3DCCD1}">
              <a14:hiddenFill xmlns:a14="http://schemas.microsoft.com/office/drawing/2010/main">
                <a:solidFill>
                  <a:srgbClr val="FFFFFF"/>
                </a:solidFill>
              </a14:hiddenFill>
            </a:ext>
          </a:extLst>
        </p:spPr>
      </p:pic>
      <p:sp>
        <p:nvSpPr>
          <p:cNvPr id="16" name="標題 1"/>
          <p:cNvSpPr txBox="1">
            <a:spLocks/>
          </p:cNvSpPr>
          <p:nvPr/>
        </p:nvSpPr>
        <p:spPr bwMode="auto">
          <a:xfrm>
            <a:off x="47625" y="220663"/>
            <a:ext cx="9779000" cy="849312"/>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fontAlgn="auto">
              <a:spcAft>
                <a:spcPts val="0"/>
              </a:spcAft>
              <a:defRPr/>
            </a:pP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柒</a:t>
            </a:r>
            <a:r>
              <a:rPr lang="en-US"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zh-TW" sz="36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國中學校查詢系統 </a:t>
            </a:r>
            <a:r>
              <a:rPr lang="en-US" altLang="zh-TW" sz="3600" b="1" cap="small" dirty="0">
                <a:solidFill>
                  <a:srgbClr val="002060"/>
                </a:solidFill>
                <a:latin typeface="微軟正黑體" panose="020B0604030504040204" pitchFamily="34" charset="-120"/>
                <a:ea typeface="微軟正黑體" panose="020B0604030504040204" pitchFamily="34" charset="-120"/>
              </a:rPr>
              <a:t>(3/3)</a:t>
            </a:r>
            <a:endParaRPr lang="zh-TW" altLang="en-US" sz="3600" b="1" cap="small" dirty="0">
              <a:solidFill>
                <a:srgbClr val="002060"/>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533008" y="1843647"/>
            <a:ext cx="617984" cy="2556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7448393" y="3735595"/>
            <a:ext cx="686576" cy="27592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553074" y="2439493"/>
            <a:ext cx="3388428" cy="5518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圓角矩形圖說文字 44"/>
          <p:cNvSpPr/>
          <p:nvPr/>
        </p:nvSpPr>
        <p:spPr>
          <a:xfrm>
            <a:off x="4130120" y="1327725"/>
            <a:ext cx="7774642" cy="1641455"/>
          </a:xfrm>
          <a:prstGeom prst="wedgeRoundRectCallout">
            <a:avLst>
              <a:gd name="adj1" fmla="val -48242"/>
              <a:gd name="adj2" fmla="val -25318"/>
              <a:gd name="adj3" fmla="val 16667"/>
            </a:avLst>
          </a:prstGeom>
          <a:solidFill>
            <a:schemeClr val="accent2">
              <a:lumMod val="20000"/>
              <a:lumOff val="80000"/>
            </a:schemeClr>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sz="2400" b="1" dirty="0">
                <a:solidFill>
                  <a:schemeClr val="tx1"/>
                </a:solidFill>
                <a:latin typeface="微軟正黑體" panose="020B0604030504040204" pitchFamily="34" charset="-120"/>
                <a:ea typeface="微軟正黑體" panose="020B0604030504040204" pitchFamily="34" charset="-120"/>
              </a:rPr>
              <a:t>老師可查詢錄取狀態及是否放棄之時間：</a:t>
            </a:r>
            <a:endParaRPr lang="en-US" altLang="zh-TW" sz="2400" b="1" dirty="0">
              <a:solidFill>
                <a:schemeClr val="tx1"/>
              </a:solidFill>
              <a:latin typeface="微軟正黑體" panose="020B0604030504040204" pitchFamily="34" charset="-120"/>
              <a:ea typeface="微軟正黑體" panose="020B0604030504040204" pitchFamily="34" charset="-120"/>
            </a:endParaRPr>
          </a:p>
          <a:p>
            <a:pPr algn="just"/>
            <a:r>
              <a:rPr lang="zh-TW" altLang="en-US" sz="240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❶ </a:t>
            </a:r>
            <a:r>
              <a:rPr lang="en-US" altLang="zh-TW" sz="240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115</a:t>
            </a:r>
            <a:r>
              <a:rPr lang="zh-TW" altLang="en-US" sz="240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年</a:t>
            </a:r>
            <a:r>
              <a:rPr lang="en-US" altLang="zh-TW" sz="240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7</a:t>
            </a:r>
            <a:r>
              <a:rPr lang="zh-TW" altLang="en-US" sz="240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月</a:t>
            </a:r>
            <a:r>
              <a:rPr lang="en-US" altLang="zh-TW" sz="240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9</a:t>
            </a:r>
            <a:r>
              <a:rPr lang="zh-TW" altLang="en-US" sz="240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日</a:t>
            </a:r>
            <a:r>
              <a:rPr lang="en-US" altLang="zh-TW" sz="240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a:t>
            </a:r>
            <a:r>
              <a:rPr lang="zh-TW" altLang="en-US" sz="240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星期四</a:t>
            </a:r>
            <a:r>
              <a:rPr lang="en-US" altLang="zh-TW" sz="240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)10:00</a:t>
            </a:r>
            <a:r>
              <a:rPr lang="zh-TW" altLang="en-US" sz="240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起，查詢錄取狀態</a:t>
            </a:r>
            <a:endParaRPr lang="en-US" altLang="zh-TW" sz="2400" b="1" dirty="0">
              <a:solidFill>
                <a:schemeClr val="tx1"/>
              </a:solidFill>
              <a:latin typeface="Calibri" panose="020F0502020204030204" pitchFamily="34" charset="0"/>
              <a:ea typeface="微軟正黑體" panose="020B0604030504040204" pitchFamily="34" charset="-120"/>
              <a:cs typeface="Calibri" panose="020F0502020204030204" pitchFamily="34" charset="0"/>
            </a:endParaRPr>
          </a:p>
          <a:p>
            <a:pPr algn="just"/>
            <a:r>
              <a:rPr lang="zh-TW" altLang="zh-TW" sz="240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❷</a:t>
            </a:r>
            <a:r>
              <a:rPr lang="zh-TW" altLang="en-US" sz="240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 </a:t>
            </a:r>
            <a:r>
              <a:rPr lang="en-US" altLang="zh-TW" sz="240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115</a:t>
            </a:r>
            <a:r>
              <a:rPr lang="zh-TW" altLang="en-US" sz="240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年</a:t>
            </a:r>
            <a:r>
              <a:rPr lang="en-US" altLang="zh-TW" sz="240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7</a:t>
            </a:r>
            <a:r>
              <a:rPr lang="zh-TW" altLang="en-US" sz="240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月</a:t>
            </a:r>
            <a:r>
              <a:rPr lang="en-US" altLang="zh-TW" sz="240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13</a:t>
            </a:r>
            <a:r>
              <a:rPr lang="zh-TW" altLang="en-US" sz="240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日</a:t>
            </a:r>
            <a:r>
              <a:rPr lang="en-US" altLang="zh-TW" sz="240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a:t>
            </a:r>
            <a:r>
              <a:rPr lang="zh-TW" altLang="en-US" sz="240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星期一</a:t>
            </a:r>
            <a:r>
              <a:rPr lang="en-US" altLang="zh-TW" sz="240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)17:00</a:t>
            </a:r>
            <a:r>
              <a:rPr lang="zh-TW" altLang="en-US" sz="240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起，查詢報到後放棄狀態</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grpSp>
        <p:nvGrpSpPr>
          <p:cNvPr id="53254" name="组合 213"/>
          <p:cNvGrpSpPr>
            <a:grpSpLocks/>
          </p:cNvGrpSpPr>
          <p:nvPr/>
        </p:nvGrpSpPr>
        <p:grpSpPr bwMode="auto">
          <a:xfrm>
            <a:off x="10920413" y="239713"/>
            <a:ext cx="1016000" cy="1055687"/>
            <a:chOff x="8039101" y="2651125"/>
            <a:chExt cx="1011238" cy="1017588"/>
          </a:xfrm>
        </p:grpSpPr>
        <p:sp>
          <p:nvSpPr>
            <p:cNvPr id="10" name="Oval 208"/>
            <p:cNvSpPr>
              <a:spLocks noChangeArrowheads="1"/>
            </p:cNvSpPr>
            <p:nvPr/>
          </p:nvSpPr>
          <p:spPr bwMode="auto">
            <a:xfrm>
              <a:off x="8039101" y="2651125"/>
              <a:ext cx="1011238" cy="1019119"/>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1" name="Freeform 209"/>
            <p:cNvSpPr/>
            <p:nvPr/>
          </p:nvSpPr>
          <p:spPr bwMode="auto">
            <a:xfrm>
              <a:off x="8039101" y="2700092"/>
              <a:ext cx="1011238" cy="749802"/>
            </a:xfrm>
            <a:custGeom>
              <a:avLst/>
              <a:gdLst>
                <a:gd name="T0" fmla="*/ 0 w 637"/>
                <a:gd name="T1" fmla="*/ 289 h 472"/>
                <a:gd name="T2" fmla="*/ 319 w 637"/>
                <a:gd name="T3" fmla="*/ 0 h 472"/>
                <a:gd name="T4" fmla="*/ 637 w 637"/>
                <a:gd name="T5" fmla="*/ 285 h 472"/>
                <a:gd name="T6" fmla="*/ 333 w 637"/>
                <a:gd name="T7" fmla="*/ 472 h 472"/>
                <a:gd name="T8" fmla="*/ 0 w 637"/>
                <a:gd name="T9" fmla="*/ 289 h 472"/>
              </a:gdLst>
              <a:ahLst/>
              <a:cxnLst>
                <a:cxn ang="0">
                  <a:pos x="T0" y="T1"/>
                </a:cxn>
                <a:cxn ang="0">
                  <a:pos x="T2" y="T3"/>
                </a:cxn>
                <a:cxn ang="0">
                  <a:pos x="T4" y="T5"/>
                </a:cxn>
                <a:cxn ang="0">
                  <a:pos x="T6" y="T7"/>
                </a:cxn>
                <a:cxn ang="0">
                  <a:pos x="T8" y="T9"/>
                </a:cxn>
              </a:cxnLst>
              <a:rect l="0" t="0" r="r" b="b"/>
              <a:pathLst>
                <a:path w="637" h="472">
                  <a:moveTo>
                    <a:pt x="0" y="289"/>
                  </a:moveTo>
                  <a:lnTo>
                    <a:pt x="319" y="0"/>
                  </a:lnTo>
                  <a:lnTo>
                    <a:pt x="637" y="285"/>
                  </a:lnTo>
                  <a:lnTo>
                    <a:pt x="333" y="472"/>
                  </a:lnTo>
                  <a:lnTo>
                    <a:pt x="0" y="289"/>
                  </a:lnTo>
                  <a:close/>
                </a:path>
              </a:pathLst>
            </a:custGeom>
            <a:solidFill>
              <a:srgbClr val="1B433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2" name="Freeform 210"/>
            <p:cNvSpPr/>
            <p:nvPr/>
          </p:nvSpPr>
          <p:spPr bwMode="auto">
            <a:xfrm>
              <a:off x="8201847" y="2776602"/>
              <a:ext cx="692066" cy="711546"/>
            </a:xfrm>
            <a:custGeom>
              <a:avLst/>
              <a:gdLst>
                <a:gd name="T0" fmla="*/ 381 w 381"/>
                <a:gd name="T1" fmla="*/ 233 h 390"/>
                <a:gd name="T2" fmla="*/ 261 w 381"/>
                <a:gd name="T3" fmla="*/ 340 h 390"/>
                <a:gd name="T4" fmla="*/ 244 w 381"/>
                <a:gd name="T5" fmla="*/ 341 h 390"/>
                <a:gd name="T6" fmla="*/ 236 w 381"/>
                <a:gd name="T7" fmla="*/ 390 h 390"/>
                <a:gd name="T8" fmla="*/ 158 w 381"/>
                <a:gd name="T9" fmla="*/ 340 h 390"/>
                <a:gd name="T10" fmla="*/ 120 w 381"/>
                <a:gd name="T11" fmla="*/ 340 h 390"/>
                <a:gd name="T12" fmla="*/ 0 w 381"/>
                <a:gd name="T13" fmla="*/ 233 h 390"/>
                <a:gd name="T14" fmla="*/ 0 w 381"/>
                <a:gd name="T15" fmla="*/ 107 h 390"/>
                <a:gd name="T16" fmla="*/ 120 w 381"/>
                <a:gd name="T17" fmla="*/ 0 h 390"/>
                <a:gd name="T18" fmla="*/ 261 w 381"/>
                <a:gd name="T19" fmla="*/ 0 h 390"/>
                <a:gd name="T20" fmla="*/ 381 w 381"/>
                <a:gd name="T21" fmla="*/ 107 h 390"/>
                <a:gd name="T22" fmla="*/ 381 w 381"/>
                <a:gd name="T23" fmla="*/ 23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390">
                  <a:moveTo>
                    <a:pt x="381" y="233"/>
                  </a:moveTo>
                  <a:cubicBezTo>
                    <a:pt x="381" y="292"/>
                    <a:pt x="327" y="340"/>
                    <a:pt x="261" y="340"/>
                  </a:cubicBezTo>
                  <a:cubicBezTo>
                    <a:pt x="244" y="341"/>
                    <a:pt x="244" y="341"/>
                    <a:pt x="244" y="341"/>
                  </a:cubicBezTo>
                  <a:cubicBezTo>
                    <a:pt x="236" y="390"/>
                    <a:pt x="236" y="390"/>
                    <a:pt x="236" y="390"/>
                  </a:cubicBezTo>
                  <a:cubicBezTo>
                    <a:pt x="158" y="340"/>
                    <a:pt x="158" y="340"/>
                    <a:pt x="158" y="340"/>
                  </a:cubicBezTo>
                  <a:cubicBezTo>
                    <a:pt x="120" y="340"/>
                    <a:pt x="120" y="340"/>
                    <a:pt x="120" y="340"/>
                  </a:cubicBezTo>
                  <a:cubicBezTo>
                    <a:pt x="53" y="340"/>
                    <a:pt x="0" y="292"/>
                    <a:pt x="0" y="233"/>
                  </a:cubicBezTo>
                  <a:cubicBezTo>
                    <a:pt x="0" y="107"/>
                    <a:pt x="0" y="107"/>
                    <a:pt x="0" y="107"/>
                  </a:cubicBezTo>
                  <a:cubicBezTo>
                    <a:pt x="0" y="48"/>
                    <a:pt x="53" y="0"/>
                    <a:pt x="120" y="0"/>
                  </a:cubicBezTo>
                  <a:cubicBezTo>
                    <a:pt x="261" y="0"/>
                    <a:pt x="261" y="0"/>
                    <a:pt x="261" y="0"/>
                  </a:cubicBezTo>
                  <a:cubicBezTo>
                    <a:pt x="327" y="0"/>
                    <a:pt x="381" y="48"/>
                    <a:pt x="381" y="107"/>
                  </a:cubicBezTo>
                  <a:lnTo>
                    <a:pt x="381" y="233"/>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211"/>
            <p:cNvSpPr/>
            <p:nvPr/>
          </p:nvSpPr>
          <p:spPr bwMode="auto">
            <a:xfrm>
              <a:off x="8290330" y="2859233"/>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212"/>
            <p:cNvSpPr/>
            <p:nvPr/>
          </p:nvSpPr>
          <p:spPr bwMode="auto">
            <a:xfrm>
              <a:off x="8290330" y="2954106"/>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4"/>
                    <a:pt x="284" y="0"/>
                    <a:pt x="278" y="0"/>
                  </a:cubicBezTo>
                  <a:cubicBezTo>
                    <a:pt x="11" y="0"/>
                    <a:pt x="11" y="0"/>
                    <a:pt x="11" y="0"/>
                  </a:cubicBezTo>
                  <a:cubicBezTo>
                    <a:pt x="5" y="0"/>
                    <a:pt x="0" y="4"/>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213"/>
            <p:cNvSpPr/>
            <p:nvPr/>
          </p:nvSpPr>
          <p:spPr bwMode="auto">
            <a:xfrm>
              <a:off x="8290330" y="3042858"/>
              <a:ext cx="521420" cy="38255"/>
            </a:xfrm>
            <a:custGeom>
              <a:avLst/>
              <a:gdLst>
                <a:gd name="T0" fmla="*/ 288 w 288"/>
                <a:gd name="T1" fmla="*/ 10 h 21"/>
                <a:gd name="T2" fmla="*/ 278 w 288"/>
                <a:gd name="T3" fmla="*/ 0 h 21"/>
                <a:gd name="T4" fmla="*/ 11 w 288"/>
                <a:gd name="T5" fmla="*/ 0 h 21"/>
                <a:gd name="T6" fmla="*/ 0 w 288"/>
                <a:gd name="T7" fmla="*/ 10 h 21"/>
                <a:gd name="T8" fmla="*/ 0 w 288"/>
                <a:gd name="T9" fmla="*/ 10 h 21"/>
                <a:gd name="T10" fmla="*/ 11 w 288"/>
                <a:gd name="T11" fmla="*/ 21 h 21"/>
                <a:gd name="T12" fmla="*/ 278 w 288"/>
                <a:gd name="T13" fmla="*/ 21 h 21"/>
                <a:gd name="T14" fmla="*/ 288 w 288"/>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21">
                  <a:moveTo>
                    <a:pt x="288" y="10"/>
                  </a:moveTo>
                  <a:cubicBezTo>
                    <a:pt x="288" y="5"/>
                    <a:pt x="284" y="0"/>
                    <a:pt x="278" y="0"/>
                  </a:cubicBezTo>
                  <a:cubicBezTo>
                    <a:pt x="11" y="0"/>
                    <a:pt x="11" y="0"/>
                    <a:pt x="11" y="0"/>
                  </a:cubicBezTo>
                  <a:cubicBezTo>
                    <a:pt x="5" y="0"/>
                    <a:pt x="0" y="5"/>
                    <a:pt x="0" y="10"/>
                  </a:cubicBezTo>
                  <a:cubicBezTo>
                    <a:pt x="0" y="10"/>
                    <a:pt x="0" y="10"/>
                    <a:pt x="0" y="10"/>
                  </a:cubicBezTo>
                  <a:cubicBezTo>
                    <a:pt x="0" y="16"/>
                    <a:pt x="5" y="21"/>
                    <a:pt x="11" y="21"/>
                  </a:cubicBezTo>
                  <a:cubicBezTo>
                    <a:pt x="278" y="21"/>
                    <a:pt x="278" y="21"/>
                    <a:pt x="278" y="21"/>
                  </a:cubicBezTo>
                  <a:cubicBezTo>
                    <a:pt x="284" y="21"/>
                    <a:pt x="288" y="16"/>
                    <a:pt x="288" y="10"/>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214"/>
            <p:cNvSpPr/>
            <p:nvPr/>
          </p:nvSpPr>
          <p:spPr bwMode="auto">
            <a:xfrm>
              <a:off x="8290330" y="3131610"/>
              <a:ext cx="342873" cy="38255"/>
            </a:xfrm>
            <a:custGeom>
              <a:avLst/>
              <a:gdLst>
                <a:gd name="T0" fmla="*/ 189 w 189"/>
                <a:gd name="T1" fmla="*/ 11 h 21"/>
                <a:gd name="T2" fmla="*/ 182 w 189"/>
                <a:gd name="T3" fmla="*/ 0 h 21"/>
                <a:gd name="T4" fmla="*/ 7 w 189"/>
                <a:gd name="T5" fmla="*/ 0 h 21"/>
                <a:gd name="T6" fmla="*/ 0 w 189"/>
                <a:gd name="T7" fmla="*/ 11 h 21"/>
                <a:gd name="T8" fmla="*/ 0 w 189"/>
                <a:gd name="T9" fmla="*/ 11 h 21"/>
                <a:gd name="T10" fmla="*/ 7 w 189"/>
                <a:gd name="T11" fmla="*/ 21 h 21"/>
                <a:gd name="T12" fmla="*/ 182 w 189"/>
                <a:gd name="T13" fmla="*/ 21 h 21"/>
                <a:gd name="T14" fmla="*/ 189 w 18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21">
                  <a:moveTo>
                    <a:pt x="189" y="11"/>
                  </a:moveTo>
                  <a:cubicBezTo>
                    <a:pt x="189" y="5"/>
                    <a:pt x="186" y="0"/>
                    <a:pt x="182" y="0"/>
                  </a:cubicBezTo>
                  <a:cubicBezTo>
                    <a:pt x="7" y="0"/>
                    <a:pt x="7" y="0"/>
                    <a:pt x="7" y="0"/>
                  </a:cubicBezTo>
                  <a:cubicBezTo>
                    <a:pt x="4" y="0"/>
                    <a:pt x="0" y="5"/>
                    <a:pt x="0" y="11"/>
                  </a:cubicBezTo>
                  <a:cubicBezTo>
                    <a:pt x="0" y="11"/>
                    <a:pt x="0" y="11"/>
                    <a:pt x="0" y="11"/>
                  </a:cubicBezTo>
                  <a:cubicBezTo>
                    <a:pt x="0" y="16"/>
                    <a:pt x="4" y="21"/>
                    <a:pt x="7" y="21"/>
                  </a:cubicBezTo>
                  <a:cubicBezTo>
                    <a:pt x="182" y="21"/>
                    <a:pt x="182" y="21"/>
                    <a:pt x="182" y="21"/>
                  </a:cubicBezTo>
                  <a:cubicBezTo>
                    <a:pt x="186" y="21"/>
                    <a:pt x="189" y="16"/>
                    <a:pt x="189" y="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215"/>
            <p:cNvSpPr/>
            <p:nvPr/>
          </p:nvSpPr>
          <p:spPr bwMode="auto">
            <a:xfrm>
              <a:off x="8039101" y="3153033"/>
              <a:ext cx="1011238" cy="517210"/>
            </a:xfrm>
            <a:custGeom>
              <a:avLst/>
              <a:gdLst>
                <a:gd name="T0" fmla="*/ 557 w 557"/>
                <a:gd name="T1" fmla="*/ 0 h 283"/>
                <a:gd name="T2" fmla="*/ 279 w 557"/>
                <a:gd name="T3" fmla="*/ 90 h 283"/>
                <a:gd name="T4" fmla="*/ 0 w 557"/>
                <a:gd name="T5" fmla="*/ 3 h 283"/>
                <a:gd name="T6" fmla="*/ 0 w 557"/>
                <a:gd name="T7" fmla="*/ 4 h 283"/>
                <a:gd name="T8" fmla="*/ 279 w 557"/>
                <a:gd name="T9" fmla="*/ 283 h 283"/>
                <a:gd name="T10" fmla="*/ 557 w 557"/>
                <a:gd name="T11" fmla="*/ 4 h 283"/>
                <a:gd name="T12" fmla="*/ 557 w 557"/>
                <a:gd name="T13" fmla="*/ 0 h 283"/>
              </a:gdLst>
              <a:ahLst/>
              <a:cxnLst>
                <a:cxn ang="0">
                  <a:pos x="T0" y="T1"/>
                </a:cxn>
                <a:cxn ang="0">
                  <a:pos x="T2" y="T3"/>
                </a:cxn>
                <a:cxn ang="0">
                  <a:pos x="T4" y="T5"/>
                </a:cxn>
                <a:cxn ang="0">
                  <a:pos x="T6" y="T7"/>
                </a:cxn>
                <a:cxn ang="0">
                  <a:pos x="T8" y="T9"/>
                </a:cxn>
                <a:cxn ang="0">
                  <a:pos x="T10" y="T11"/>
                </a:cxn>
                <a:cxn ang="0">
                  <a:pos x="T12" y="T13"/>
                </a:cxn>
              </a:cxnLst>
              <a:rect l="0" t="0" r="r" b="b"/>
              <a:pathLst>
                <a:path w="557" h="283">
                  <a:moveTo>
                    <a:pt x="557" y="0"/>
                  </a:moveTo>
                  <a:cubicBezTo>
                    <a:pt x="279" y="90"/>
                    <a:pt x="279" y="90"/>
                    <a:pt x="279" y="90"/>
                  </a:cubicBezTo>
                  <a:cubicBezTo>
                    <a:pt x="0" y="3"/>
                    <a:pt x="0" y="3"/>
                    <a:pt x="0" y="3"/>
                  </a:cubicBezTo>
                  <a:cubicBezTo>
                    <a:pt x="0" y="3"/>
                    <a:pt x="0" y="3"/>
                    <a:pt x="0" y="4"/>
                  </a:cubicBezTo>
                  <a:cubicBezTo>
                    <a:pt x="0" y="158"/>
                    <a:pt x="125" y="283"/>
                    <a:pt x="279" y="283"/>
                  </a:cubicBezTo>
                  <a:cubicBezTo>
                    <a:pt x="433" y="283"/>
                    <a:pt x="557" y="158"/>
                    <a:pt x="557" y="4"/>
                  </a:cubicBezTo>
                  <a:cubicBezTo>
                    <a:pt x="557" y="3"/>
                    <a:pt x="557" y="1"/>
                    <a:pt x="557" y="0"/>
                  </a:cubicBezTo>
                  <a:close/>
                </a:path>
              </a:pathLst>
            </a:custGeom>
            <a:solidFill>
              <a:srgbClr val="6DC1A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9" name="Freeform 216"/>
            <p:cNvSpPr/>
            <p:nvPr/>
          </p:nvSpPr>
          <p:spPr bwMode="auto">
            <a:xfrm>
              <a:off x="8544720" y="3153033"/>
              <a:ext cx="505619" cy="517210"/>
            </a:xfrm>
            <a:custGeom>
              <a:avLst/>
              <a:gdLst>
                <a:gd name="T0" fmla="*/ 0 w 278"/>
                <a:gd name="T1" fmla="*/ 89 h 283"/>
                <a:gd name="T2" fmla="*/ 0 w 278"/>
                <a:gd name="T3" fmla="*/ 283 h 283"/>
                <a:gd name="T4" fmla="*/ 278 w 278"/>
                <a:gd name="T5" fmla="*/ 4 h 283"/>
                <a:gd name="T6" fmla="*/ 278 w 278"/>
                <a:gd name="T7" fmla="*/ 0 h 283"/>
                <a:gd name="T8" fmla="*/ 0 w 278"/>
                <a:gd name="T9" fmla="*/ 89 h 283"/>
              </a:gdLst>
              <a:ahLst/>
              <a:cxnLst>
                <a:cxn ang="0">
                  <a:pos x="T0" y="T1"/>
                </a:cxn>
                <a:cxn ang="0">
                  <a:pos x="T2" y="T3"/>
                </a:cxn>
                <a:cxn ang="0">
                  <a:pos x="T4" y="T5"/>
                </a:cxn>
                <a:cxn ang="0">
                  <a:pos x="T6" y="T7"/>
                </a:cxn>
                <a:cxn ang="0">
                  <a:pos x="T8" y="T9"/>
                </a:cxn>
              </a:cxnLst>
              <a:rect l="0" t="0" r="r" b="b"/>
              <a:pathLst>
                <a:path w="278" h="283">
                  <a:moveTo>
                    <a:pt x="0" y="89"/>
                  </a:moveTo>
                  <a:cubicBezTo>
                    <a:pt x="0" y="283"/>
                    <a:pt x="0" y="283"/>
                    <a:pt x="0" y="283"/>
                  </a:cubicBezTo>
                  <a:cubicBezTo>
                    <a:pt x="154" y="283"/>
                    <a:pt x="278" y="158"/>
                    <a:pt x="278" y="4"/>
                  </a:cubicBezTo>
                  <a:cubicBezTo>
                    <a:pt x="278" y="3"/>
                    <a:pt x="278" y="1"/>
                    <a:pt x="278" y="0"/>
                  </a:cubicBezTo>
                  <a:lnTo>
                    <a:pt x="0" y="89"/>
                  </a:lnTo>
                  <a:close/>
                </a:path>
              </a:pathLst>
            </a:custGeom>
            <a:solidFill>
              <a:srgbClr val="368574"/>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217"/>
            <p:cNvSpPr/>
            <p:nvPr/>
          </p:nvSpPr>
          <p:spPr bwMode="auto">
            <a:xfrm>
              <a:off x="8252409" y="3315235"/>
              <a:ext cx="590942" cy="355008"/>
            </a:xfrm>
            <a:custGeom>
              <a:avLst/>
              <a:gdLst>
                <a:gd name="T0" fmla="*/ 162 w 325"/>
                <a:gd name="T1" fmla="*/ 193 h 193"/>
                <a:gd name="T2" fmla="*/ 325 w 325"/>
                <a:gd name="T3" fmla="*/ 140 h 193"/>
                <a:gd name="T4" fmla="*/ 162 w 325"/>
                <a:gd name="T5" fmla="*/ 0 h 193"/>
                <a:gd name="T6" fmla="*/ 0 w 325"/>
                <a:gd name="T7" fmla="*/ 141 h 193"/>
                <a:gd name="T8" fmla="*/ 162 w 325"/>
                <a:gd name="T9" fmla="*/ 193 h 193"/>
              </a:gdLst>
              <a:ahLst/>
              <a:cxnLst>
                <a:cxn ang="0">
                  <a:pos x="T0" y="T1"/>
                </a:cxn>
                <a:cxn ang="0">
                  <a:pos x="T2" y="T3"/>
                </a:cxn>
                <a:cxn ang="0">
                  <a:pos x="T4" y="T5"/>
                </a:cxn>
                <a:cxn ang="0">
                  <a:pos x="T6" y="T7"/>
                </a:cxn>
                <a:cxn ang="0">
                  <a:pos x="T8" y="T9"/>
                </a:cxn>
              </a:cxnLst>
              <a:rect l="0" t="0" r="r" b="b"/>
              <a:pathLst>
                <a:path w="325" h="193">
                  <a:moveTo>
                    <a:pt x="162" y="193"/>
                  </a:moveTo>
                  <a:cubicBezTo>
                    <a:pt x="223" y="193"/>
                    <a:pt x="279" y="173"/>
                    <a:pt x="325" y="140"/>
                  </a:cubicBezTo>
                  <a:cubicBezTo>
                    <a:pt x="162" y="0"/>
                    <a:pt x="162" y="0"/>
                    <a:pt x="162" y="0"/>
                  </a:cubicBezTo>
                  <a:cubicBezTo>
                    <a:pt x="162" y="0"/>
                    <a:pt x="52" y="96"/>
                    <a:pt x="0" y="141"/>
                  </a:cubicBezTo>
                  <a:cubicBezTo>
                    <a:pt x="46" y="174"/>
                    <a:pt x="101" y="193"/>
                    <a:pt x="162" y="193"/>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46" name="橢圓形圖說文字 45"/>
          <p:cNvSpPr/>
          <p:nvPr/>
        </p:nvSpPr>
        <p:spPr>
          <a:xfrm>
            <a:off x="8716962" y="4483706"/>
            <a:ext cx="2945607" cy="2107416"/>
          </a:xfrm>
          <a:prstGeom prst="wedgeEllipseCallout">
            <a:avLst>
              <a:gd name="adj1" fmla="val -72694"/>
              <a:gd name="adj2" fmla="val 30858"/>
            </a:avLst>
          </a:prstGeom>
          <a:solidFill>
            <a:schemeClr val="accent4">
              <a:lumMod val="20000"/>
              <a:lumOff val="80000"/>
            </a:schemeClr>
          </a:solidFill>
          <a:ln w="28575">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sz="2000" b="1" dirty="0">
                <a:solidFill>
                  <a:srgbClr val="002060"/>
                </a:solidFill>
                <a:latin typeface="微軟正黑體" panose="020B0604030504040204" pitchFamily="34" charset="-120"/>
                <a:ea typeface="微軟正黑體" panose="020B0604030504040204" pitchFamily="34" charset="-120"/>
              </a:rPr>
              <a:t>藉由本系統查詢報到後</a:t>
            </a:r>
            <a:r>
              <a:rPr lang="zh-TW" altLang="en-US" sz="2000" b="1" u="sng" dirty="0">
                <a:solidFill>
                  <a:srgbClr val="002060"/>
                </a:solidFill>
                <a:latin typeface="微軟正黑體" panose="020B0604030504040204" pitchFamily="34" charset="-120"/>
                <a:ea typeface="微軟正黑體" panose="020B0604030504040204" pitchFamily="34" charset="-120"/>
              </a:rPr>
              <a:t>放棄</a:t>
            </a:r>
            <a:r>
              <a:rPr lang="zh-TW" altLang="en-US" sz="2000" b="1" dirty="0">
                <a:solidFill>
                  <a:srgbClr val="002060"/>
                </a:solidFill>
                <a:latin typeface="微軟正黑體" panose="020B0604030504040204" pitchFamily="34" charset="-120"/>
                <a:ea typeface="微軟正黑體" panose="020B0604030504040204" pitchFamily="34" charset="-120"/>
              </a:rPr>
              <a:t>之免試生，輔導學生參加五專或高中職</a:t>
            </a:r>
            <a:r>
              <a:rPr lang="zh-TW" altLang="en-US" sz="2000" b="1" u="sng" dirty="0">
                <a:solidFill>
                  <a:srgbClr val="002060"/>
                </a:solidFill>
                <a:latin typeface="微軟正黑體" panose="020B0604030504040204" pitchFamily="34" charset="-120"/>
                <a:ea typeface="微軟正黑體" panose="020B0604030504040204" pitchFamily="34" charset="-120"/>
              </a:rPr>
              <a:t>續招</a:t>
            </a:r>
            <a:r>
              <a:rPr lang="zh-TW" altLang="en-US" sz="2000" b="1" dirty="0">
                <a:solidFill>
                  <a:srgbClr val="002060"/>
                </a:solidFill>
                <a:latin typeface="微軟正黑體" panose="020B0604030504040204" pitchFamily="34" charset="-120"/>
                <a:ea typeface="微軟正黑體" panose="020B0604030504040204" pitchFamily="34" charset="-120"/>
              </a:rPr>
              <a:t>！</a:t>
            </a:r>
          </a:p>
        </p:txBody>
      </p:sp>
      <p:sp>
        <p:nvSpPr>
          <p:cNvPr id="27" name="Freeform 72">
            <a:extLst>
              <a:ext uri="{FF2B5EF4-FFF2-40B4-BE49-F238E27FC236}">
                <a16:creationId xmlns:a16="http://schemas.microsoft.com/office/drawing/2014/main" id="{FC66227D-4F1E-4534-8E08-67021E5CE75C}"/>
              </a:ext>
            </a:extLst>
          </p:cNvPr>
          <p:cNvSpPr>
            <a:spLocks noEditPoints="1"/>
          </p:cNvSpPr>
          <p:nvPr/>
        </p:nvSpPr>
        <p:spPr bwMode="auto">
          <a:xfrm rot="17556899" flipH="1">
            <a:off x="3363342" y="1670433"/>
            <a:ext cx="810083" cy="590720"/>
          </a:xfrm>
          <a:custGeom>
            <a:avLst/>
            <a:gdLst>
              <a:gd name="T0" fmla="*/ 327 w 558"/>
              <a:gd name="T1" fmla="*/ 198 h 457"/>
              <a:gd name="T2" fmla="*/ 472 w 558"/>
              <a:gd name="T3" fmla="*/ 158 h 457"/>
              <a:gd name="T4" fmla="*/ 53 w 558"/>
              <a:gd name="T5" fmla="*/ 421 h 457"/>
              <a:gd name="T6" fmla="*/ 45 w 558"/>
              <a:gd name="T7" fmla="*/ 306 h 457"/>
              <a:gd name="T8" fmla="*/ 356 w 558"/>
              <a:gd name="T9" fmla="*/ 186 h 457"/>
              <a:gd name="T10" fmla="*/ 386 w 558"/>
              <a:gd name="T11" fmla="*/ 179 h 457"/>
              <a:gd name="T12" fmla="*/ 453 w 558"/>
              <a:gd name="T13" fmla="*/ 162 h 457"/>
              <a:gd name="T14" fmla="*/ 343 w 558"/>
              <a:gd name="T15" fmla="*/ 192 h 457"/>
              <a:gd name="T16" fmla="*/ 87 w 558"/>
              <a:gd name="T17" fmla="*/ 407 h 457"/>
              <a:gd name="T18" fmla="*/ 165 w 558"/>
              <a:gd name="T19" fmla="*/ 392 h 457"/>
              <a:gd name="T20" fmla="*/ 127 w 558"/>
              <a:gd name="T21" fmla="*/ 413 h 457"/>
              <a:gd name="T22" fmla="*/ 501 w 558"/>
              <a:gd name="T23" fmla="*/ 160 h 457"/>
              <a:gd name="T24" fmla="*/ 464 w 558"/>
              <a:gd name="T25" fmla="*/ 156 h 457"/>
              <a:gd name="T26" fmla="*/ 276 w 558"/>
              <a:gd name="T27" fmla="*/ 217 h 457"/>
              <a:gd name="T28" fmla="*/ 436 w 558"/>
              <a:gd name="T29" fmla="*/ 160 h 457"/>
              <a:gd name="T30" fmla="*/ 164 w 558"/>
              <a:gd name="T31" fmla="*/ 405 h 457"/>
              <a:gd name="T32" fmla="*/ 360 w 558"/>
              <a:gd name="T33" fmla="*/ 185 h 457"/>
              <a:gd name="T34" fmla="*/ 112 w 558"/>
              <a:gd name="T35" fmla="*/ 424 h 457"/>
              <a:gd name="T36" fmla="*/ 247 w 558"/>
              <a:gd name="T37" fmla="*/ 278 h 457"/>
              <a:gd name="T38" fmla="*/ 405 w 558"/>
              <a:gd name="T39" fmla="*/ 158 h 457"/>
              <a:gd name="T40" fmla="*/ 306 w 558"/>
              <a:gd name="T41" fmla="*/ 190 h 457"/>
              <a:gd name="T42" fmla="*/ 80 w 558"/>
              <a:gd name="T43" fmla="*/ 411 h 457"/>
              <a:gd name="T44" fmla="*/ 57 w 558"/>
              <a:gd name="T45" fmla="*/ 388 h 457"/>
              <a:gd name="T46" fmla="*/ 329 w 558"/>
              <a:gd name="T47" fmla="*/ 177 h 457"/>
              <a:gd name="T48" fmla="*/ 379 w 558"/>
              <a:gd name="T49" fmla="*/ 181 h 457"/>
              <a:gd name="T50" fmla="*/ 531 w 558"/>
              <a:gd name="T51" fmla="*/ 44 h 457"/>
              <a:gd name="T52" fmla="*/ 139 w 558"/>
              <a:gd name="T53" fmla="*/ 400 h 457"/>
              <a:gd name="T54" fmla="*/ 259 w 558"/>
              <a:gd name="T55" fmla="*/ 245 h 457"/>
              <a:gd name="T56" fmla="*/ 42 w 558"/>
              <a:gd name="T57" fmla="*/ 339 h 457"/>
              <a:gd name="T58" fmla="*/ 112 w 558"/>
              <a:gd name="T59" fmla="*/ 363 h 457"/>
              <a:gd name="T60" fmla="*/ 183 w 558"/>
              <a:gd name="T61" fmla="*/ 384 h 457"/>
              <a:gd name="T62" fmla="*/ 211 w 558"/>
              <a:gd name="T63" fmla="*/ 312 h 457"/>
              <a:gd name="T64" fmla="*/ 45 w 558"/>
              <a:gd name="T65" fmla="*/ 289 h 457"/>
              <a:gd name="T66" fmla="*/ 141 w 558"/>
              <a:gd name="T67" fmla="*/ 362 h 457"/>
              <a:gd name="T68" fmla="*/ 85 w 558"/>
              <a:gd name="T69" fmla="*/ 301 h 457"/>
              <a:gd name="T70" fmla="*/ 91 w 558"/>
              <a:gd name="T71" fmla="*/ 263 h 457"/>
              <a:gd name="T72" fmla="*/ 127 w 558"/>
              <a:gd name="T73" fmla="*/ 263 h 457"/>
              <a:gd name="T74" fmla="*/ 171 w 558"/>
              <a:gd name="T75" fmla="*/ 207 h 457"/>
              <a:gd name="T76" fmla="*/ 125 w 558"/>
              <a:gd name="T77" fmla="*/ 280 h 457"/>
              <a:gd name="T78" fmla="*/ 74 w 558"/>
              <a:gd name="T79" fmla="*/ 274 h 457"/>
              <a:gd name="T80" fmla="*/ 196 w 558"/>
              <a:gd name="T81" fmla="*/ 287 h 457"/>
              <a:gd name="T82" fmla="*/ 493 w 558"/>
              <a:gd name="T83" fmla="*/ 141 h 457"/>
              <a:gd name="T84" fmla="*/ 470 w 558"/>
              <a:gd name="T85" fmla="*/ 122 h 457"/>
              <a:gd name="T86" fmla="*/ 407 w 558"/>
              <a:gd name="T87" fmla="*/ 87 h 457"/>
              <a:gd name="T88" fmla="*/ 358 w 558"/>
              <a:gd name="T89" fmla="*/ 68 h 457"/>
              <a:gd name="T90" fmla="*/ 409 w 558"/>
              <a:gd name="T91" fmla="*/ 80 h 457"/>
              <a:gd name="T92" fmla="*/ 472 w 558"/>
              <a:gd name="T93" fmla="*/ 106 h 457"/>
              <a:gd name="T94" fmla="*/ 508 w 558"/>
              <a:gd name="T95" fmla="*/ 40 h 457"/>
              <a:gd name="T96" fmla="*/ 527 w 558"/>
              <a:gd name="T97" fmla="*/ 30 h 457"/>
              <a:gd name="T98" fmla="*/ 423 w 558"/>
              <a:gd name="T99" fmla="*/ 13 h 457"/>
              <a:gd name="T100" fmla="*/ 293 w 558"/>
              <a:gd name="T101" fmla="*/ 40 h 457"/>
              <a:gd name="T102" fmla="*/ 546 w 558"/>
              <a:gd name="T103" fmla="*/ 13 h 457"/>
              <a:gd name="T104" fmla="*/ 514 w 558"/>
              <a:gd name="T105" fmla="*/ 169 h 457"/>
              <a:gd name="T106" fmla="*/ 426 w 558"/>
              <a:gd name="T107" fmla="*/ 186 h 457"/>
              <a:gd name="T108" fmla="*/ 377 w 558"/>
              <a:gd name="T109" fmla="*/ 194 h 457"/>
              <a:gd name="T110" fmla="*/ 247 w 558"/>
              <a:gd name="T111" fmla="*/ 314 h 457"/>
              <a:gd name="T112" fmla="*/ 221 w 558"/>
              <a:gd name="T113" fmla="*/ 398 h 457"/>
              <a:gd name="T114" fmla="*/ 80 w 558"/>
              <a:gd name="T115" fmla="*/ 445 h 457"/>
              <a:gd name="T116" fmla="*/ 47 w 558"/>
              <a:gd name="T117" fmla="*/ 443 h 457"/>
              <a:gd name="T118" fmla="*/ 9 w 558"/>
              <a:gd name="T119" fmla="*/ 388 h 457"/>
              <a:gd name="T120" fmla="*/ 26 w 558"/>
              <a:gd name="T121" fmla="*/ 198 h 457"/>
              <a:gd name="T122" fmla="*/ 51 w 558"/>
              <a:gd name="T123" fmla="*/ 162 h 457"/>
              <a:gd name="T124" fmla="*/ 127 w 558"/>
              <a:gd name="T125" fmla="*/ 16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8" h="457">
                <a:moveTo>
                  <a:pt x="493" y="99"/>
                </a:moveTo>
                <a:lnTo>
                  <a:pt x="495" y="97"/>
                </a:lnTo>
                <a:lnTo>
                  <a:pt x="495" y="97"/>
                </a:lnTo>
                <a:lnTo>
                  <a:pt x="495" y="95"/>
                </a:lnTo>
                <a:lnTo>
                  <a:pt x="495" y="95"/>
                </a:lnTo>
                <a:lnTo>
                  <a:pt x="493" y="95"/>
                </a:lnTo>
                <a:lnTo>
                  <a:pt x="493" y="99"/>
                </a:lnTo>
                <a:close/>
                <a:moveTo>
                  <a:pt x="40" y="390"/>
                </a:moveTo>
                <a:lnTo>
                  <a:pt x="42" y="390"/>
                </a:lnTo>
                <a:lnTo>
                  <a:pt x="42" y="392"/>
                </a:lnTo>
                <a:lnTo>
                  <a:pt x="42" y="392"/>
                </a:lnTo>
                <a:lnTo>
                  <a:pt x="44" y="392"/>
                </a:lnTo>
                <a:lnTo>
                  <a:pt x="42" y="392"/>
                </a:lnTo>
                <a:lnTo>
                  <a:pt x="42" y="390"/>
                </a:lnTo>
                <a:lnTo>
                  <a:pt x="40" y="390"/>
                </a:lnTo>
                <a:close/>
                <a:moveTo>
                  <a:pt x="396" y="175"/>
                </a:moveTo>
                <a:lnTo>
                  <a:pt x="398" y="175"/>
                </a:lnTo>
                <a:lnTo>
                  <a:pt x="398" y="175"/>
                </a:lnTo>
                <a:lnTo>
                  <a:pt x="398" y="175"/>
                </a:lnTo>
                <a:lnTo>
                  <a:pt x="398" y="175"/>
                </a:lnTo>
                <a:lnTo>
                  <a:pt x="398" y="173"/>
                </a:lnTo>
                <a:lnTo>
                  <a:pt x="398" y="173"/>
                </a:lnTo>
                <a:lnTo>
                  <a:pt x="398" y="173"/>
                </a:lnTo>
                <a:lnTo>
                  <a:pt x="396" y="173"/>
                </a:lnTo>
                <a:lnTo>
                  <a:pt x="396" y="175"/>
                </a:lnTo>
                <a:lnTo>
                  <a:pt x="396" y="175"/>
                </a:lnTo>
                <a:close/>
                <a:moveTo>
                  <a:pt x="329" y="196"/>
                </a:moveTo>
                <a:lnTo>
                  <a:pt x="327" y="198"/>
                </a:lnTo>
                <a:lnTo>
                  <a:pt x="327" y="198"/>
                </a:lnTo>
                <a:lnTo>
                  <a:pt x="329" y="198"/>
                </a:lnTo>
                <a:lnTo>
                  <a:pt x="331" y="196"/>
                </a:lnTo>
                <a:lnTo>
                  <a:pt x="329" y="196"/>
                </a:lnTo>
                <a:close/>
                <a:moveTo>
                  <a:pt x="63" y="426"/>
                </a:moveTo>
                <a:lnTo>
                  <a:pt x="63" y="424"/>
                </a:lnTo>
                <a:lnTo>
                  <a:pt x="63" y="424"/>
                </a:lnTo>
                <a:lnTo>
                  <a:pt x="61" y="423"/>
                </a:lnTo>
                <a:lnTo>
                  <a:pt x="61" y="424"/>
                </a:lnTo>
                <a:lnTo>
                  <a:pt x="61" y="426"/>
                </a:lnTo>
                <a:lnTo>
                  <a:pt x="63" y="426"/>
                </a:lnTo>
                <a:close/>
                <a:moveTo>
                  <a:pt x="520" y="103"/>
                </a:moveTo>
                <a:lnTo>
                  <a:pt x="518" y="105"/>
                </a:lnTo>
                <a:lnTo>
                  <a:pt x="518" y="106"/>
                </a:lnTo>
                <a:lnTo>
                  <a:pt x="520" y="105"/>
                </a:lnTo>
                <a:lnTo>
                  <a:pt x="520" y="103"/>
                </a:lnTo>
                <a:lnTo>
                  <a:pt x="520" y="99"/>
                </a:lnTo>
                <a:lnTo>
                  <a:pt x="520" y="101"/>
                </a:lnTo>
                <a:lnTo>
                  <a:pt x="520" y="103"/>
                </a:lnTo>
                <a:close/>
                <a:moveTo>
                  <a:pt x="55" y="316"/>
                </a:moveTo>
                <a:lnTo>
                  <a:pt x="53" y="314"/>
                </a:lnTo>
                <a:lnTo>
                  <a:pt x="51" y="312"/>
                </a:lnTo>
                <a:lnTo>
                  <a:pt x="49" y="310"/>
                </a:lnTo>
                <a:lnTo>
                  <a:pt x="51" y="312"/>
                </a:lnTo>
                <a:lnTo>
                  <a:pt x="53" y="314"/>
                </a:lnTo>
                <a:lnTo>
                  <a:pt x="55" y="316"/>
                </a:lnTo>
                <a:close/>
                <a:moveTo>
                  <a:pt x="470" y="162"/>
                </a:moveTo>
                <a:lnTo>
                  <a:pt x="472" y="158"/>
                </a:lnTo>
                <a:lnTo>
                  <a:pt x="470" y="158"/>
                </a:lnTo>
                <a:lnTo>
                  <a:pt x="470" y="158"/>
                </a:lnTo>
                <a:lnTo>
                  <a:pt x="470" y="160"/>
                </a:lnTo>
                <a:lnTo>
                  <a:pt x="468" y="160"/>
                </a:lnTo>
                <a:lnTo>
                  <a:pt x="470" y="162"/>
                </a:lnTo>
                <a:close/>
                <a:moveTo>
                  <a:pt x="423" y="173"/>
                </a:moveTo>
                <a:lnTo>
                  <a:pt x="424" y="173"/>
                </a:lnTo>
                <a:lnTo>
                  <a:pt x="424" y="171"/>
                </a:lnTo>
                <a:lnTo>
                  <a:pt x="424" y="169"/>
                </a:lnTo>
                <a:lnTo>
                  <a:pt x="424" y="167"/>
                </a:lnTo>
                <a:lnTo>
                  <a:pt x="423" y="167"/>
                </a:lnTo>
                <a:lnTo>
                  <a:pt x="423" y="173"/>
                </a:lnTo>
                <a:close/>
                <a:moveTo>
                  <a:pt x="66" y="430"/>
                </a:moveTo>
                <a:lnTo>
                  <a:pt x="66" y="430"/>
                </a:lnTo>
                <a:lnTo>
                  <a:pt x="66" y="430"/>
                </a:lnTo>
                <a:lnTo>
                  <a:pt x="66" y="430"/>
                </a:lnTo>
                <a:lnTo>
                  <a:pt x="68" y="432"/>
                </a:lnTo>
                <a:lnTo>
                  <a:pt x="68" y="432"/>
                </a:lnTo>
                <a:lnTo>
                  <a:pt x="70" y="432"/>
                </a:lnTo>
                <a:lnTo>
                  <a:pt x="70" y="430"/>
                </a:lnTo>
                <a:lnTo>
                  <a:pt x="68" y="430"/>
                </a:lnTo>
                <a:lnTo>
                  <a:pt x="66" y="430"/>
                </a:lnTo>
                <a:close/>
                <a:moveTo>
                  <a:pt x="59" y="424"/>
                </a:moveTo>
                <a:lnTo>
                  <a:pt x="59" y="424"/>
                </a:lnTo>
                <a:lnTo>
                  <a:pt x="57" y="423"/>
                </a:lnTo>
                <a:lnTo>
                  <a:pt x="55" y="421"/>
                </a:lnTo>
                <a:lnTo>
                  <a:pt x="55" y="421"/>
                </a:lnTo>
                <a:lnTo>
                  <a:pt x="53" y="421"/>
                </a:lnTo>
                <a:lnTo>
                  <a:pt x="53" y="421"/>
                </a:lnTo>
                <a:lnTo>
                  <a:pt x="55" y="423"/>
                </a:lnTo>
                <a:lnTo>
                  <a:pt x="57" y="424"/>
                </a:lnTo>
                <a:lnTo>
                  <a:pt x="59" y="424"/>
                </a:lnTo>
                <a:close/>
                <a:moveTo>
                  <a:pt x="463" y="162"/>
                </a:moveTo>
                <a:lnTo>
                  <a:pt x="461" y="164"/>
                </a:lnTo>
                <a:lnTo>
                  <a:pt x="461" y="165"/>
                </a:lnTo>
                <a:lnTo>
                  <a:pt x="461" y="165"/>
                </a:lnTo>
                <a:lnTo>
                  <a:pt x="463" y="164"/>
                </a:lnTo>
                <a:lnTo>
                  <a:pt x="463" y="158"/>
                </a:lnTo>
                <a:lnTo>
                  <a:pt x="463" y="160"/>
                </a:lnTo>
                <a:lnTo>
                  <a:pt x="463" y="160"/>
                </a:lnTo>
                <a:lnTo>
                  <a:pt x="463" y="162"/>
                </a:lnTo>
                <a:close/>
                <a:moveTo>
                  <a:pt x="470" y="95"/>
                </a:moveTo>
                <a:lnTo>
                  <a:pt x="470" y="95"/>
                </a:lnTo>
                <a:lnTo>
                  <a:pt x="470" y="99"/>
                </a:lnTo>
                <a:lnTo>
                  <a:pt x="470" y="101"/>
                </a:lnTo>
                <a:lnTo>
                  <a:pt x="472" y="103"/>
                </a:lnTo>
                <a:lnTo>
                  <a:pt x="472" y="101"/>
                </a:lnTo>
                <a:lnTo>
                  <a:pt x="472" y="97"/>
                </a:lnTo>
                <a:lnTo>
                  <a:pt x="472" y="95"/>
                </a:lnTo>
                <a:lnTo>
                  <a:pt x="472" y="95"/>
                </a:lnTo>
                <a:lnTo>
                  <a:pt x="470" y="95"/>
                </a:lnTo>
                <a:lnTo>
                  <a:pt x="470" y="95"/>
                </a:lnTo>
                <a:close/>
                <a:moveTo>
                  <a:pt x="51" y="310"/>
                </a:moveTo>
                <a:lnTo>
                  <a:pt x="51" y="310"/>
                </a:lnTo>
                <a:lnTo>
                  <a:pt x="53" y="308"/>
                </a:lnTo>
                <a:lnTo>
                  <a:pt x="45" y="306"/>
                </a:lnTo>
                <a:lnTo>
                  <a:pt x="47" y="308"/>
                </a:lnTo>
                <a:lnTo>
                  <a:pt x="49" y="308"/>
                </a:lnTo>
                <a:lnTo>
                  <a:pt x="51" y="310"/>
                </a:lnTo>
                <a:close/>
                <a:moveTo>
                  <a:pt x="259" y="236"/>
                </a:moveTo>
                <a:lnTo>
                  <a:pt x="257" y="236"/>
                </a:lnTo>
                <a:lnTo>
                  <a:pt x="257" y="238"/>
                </a:lnTo>
                <a:lnTo>
                  <a:pt x="257" y="238"/>
                </a:lnTo>
                <a:lnTo>
                  <a:pt x="259" y="240"/>
                </a:lnTo>
                <a:lnTo>
                  <a:pt x="261" y="238"/>
                </a:lnTo>
                <a:lnTo>
                  <a:pt x="261" y="238"/>
                </a:lnTo>
                <a:lnTo>
                  <a:pt x="259" y="236"/>
                </a:lnTo>
                <a:lnTo>
                  <a:pt x="259" y="234"/>
                </a:lnTo>
                <a:lnTo>
                  <a:pt x="259" y="234"/>
                </a:lnTo>
                <a:lnTo>
                  <a:pt x="259" y="236"/>
                </a:lnTo>
                <a:close/>
                <a:moveTo>
                  <a:pt x="118" y="398"/>
                </a:moveTo>
                <a:lnTo>
                  <a:pt x="116" y="398"/>
                </a:lnTo>
                <a:lnTo>
                  <a:pt x="116" y="400"/>
                </a:lnTo>
                <a:lnTo>
                  <a:pt x="120" y="402"/>
                </a:lnTo>
                <a:lnTo>
                  <a:pt x="122" y="405"/>
                </a:lnTo>
                <a:lnTo>
                  <a:pt x="120" y="400"/>
                </a:lnTo>
                <a:lnTo>
                  <a:pt x="120" y="398"/>
                </a:lnTo>
                <a:lnTo>
                  <a:pt x="118" y="398"/>
                </a:lnTo>
                <a:lnTo>
                  <a:pt x="118" y="398"/>
                </a:lnTo>
                <a:close/>
                <a:moveTo>
                  <a:pt x="354" y="183"/>
                </a:moveTo>
                <a:lnTo>
                  <a:pt x="354" y="185"/>
                </a:lnTo>
                <a:lnTo>
                  <a:pt x="354" y="186"/>
                </a:lnTo>
                <a:lnTo>
                  <a:pt x="354" y="186"/>
                </a:lnTo>
                <a:lnTo>
                  <a:pt x="356" y="186"/>
                </a:lnTo>
                <a:lnTo>
                  <a:pt x="358" y="186"/>
                </a:lnTo>
                <a:lnTo>
                  <a:pt x="356" y="185"/>
                </a:lnTo>
                <a:lnTo>
                  <a:pt x="356" y="183"/>
                </a:lnTo>
                <a:lnTo>
                  <a:pt x="354" y="179"/>
                </a:lnTo>
                <a:lnTo>
                  <a:pt x="354" y="181"/>
                </a:lnTo>
                <a:lnTo>
                  <a:pt x="354" y="183"/>
                </a:lnTo>
                <a:close/>
                <a:moveTo>
                  <a:pt x="55" y="356"/>
                </a:moveTo>
                <a:lnTo>
                  <a:pt x="51" y="352"/>
                </a:lnTo>
                <a:lnTo>
                  <a:pt x="45" y="348"/>
                </a:lnTo>
                <a:lnTo>
                  <a:pt x="40" y="344"/>
                </a:lnTo>
                <a:lnTo>
                  <a:pt x="45" y="350"/>
                </a:lnTo>
                <a:lnTo>
                  <a:pt x="49" y="354"/>
                </a:lnTo>
                <a:lnTo>
                  <a:pt x="55" y="356"/>
                </a:lnTo>
                <a:close/>
                <a:moveTo>
                  <a:pt x="105" y="403"/>
                </a:moveTo>
                <a:lnTo>
                  <a:pt x="105" y="403"/>
                </a:lnTo>
                <a:lnTo>
                  <a:pt x="105" y="403"/>
                </a:lnTo>
                <a:lnTo>
                  <a:pt x="106" y="405"/>
                </a:lnTo>
                <a:lnTo>
                  <a:pt x="108" y="409"/>
                </a:lnTo>
                <a:lnTo>
                  <a:pt x="110" y="409"/>
                </a:lnTo>
                <a:lnTo>
                  <a:pt x="108" y="407"/>
                </a:lnTo>
                <a:lnTo>
                  <a:pt x="108" y="405"/>
                </a:lnTo>
                <a:lnTo>
                  <a:pt x="108" y="403"/>
                </a:lnTo>
                <a:lnTo>
                  <a:pt x="106" y="402"/>
                </a:lnTo>
                <a:lnTo>
                  <a:pt x="105" y="402"/>
                </a:lnTo>
                <a:lnTo>
                  <a:pt x="105" y="403"/>
                </a:lnTo>
                <a:close/>
                <a:moveTo>
                  <a:pt x="384" y="169"/>
                </a:moveTo>
                <a:lnTo>
                  <a:pt x="384" y="181"/>
                </a:lnTo>
                <a:lnTo>
                  <a:pt x="386" y="179"/>
                </a:lnTo>
                <a:lnTo>
                  <a:pt x="388" y="179"/>
                </a:lnTo>
                <a:lnTo>
                  <a:pt x="386" y="173"/>
                </a:lnTo>
                <a:lnTo>
                  <a:pt x="384" y="169"/>
                </a:lnTo>
                <a:close/>
                <a:moveTo>
                  <a:pt x="177" y="196"/>
                </a:moveTo>
                <a:lnTo>
                  <a:pt x="175" y="196"/>
                </a:lnTo>
                <a:lnTo>
                  <a:pt x="175" y="194"/>
                </a:lnTo>
                <a:lnTo>
                  <a:pt x="175" y="192"/>
                </a:lnTo>
                <a:lnTo>
                  <a:pt x="177" y="190"/>
                </a:lnTo>
                <a:lnTo>
                  <a:pt x="175" y="190"/>
                </a:lnTo>
                <a:lnTo>
                  <a:pt x="177" y="188"/>
                </a:lnTo>
                <a:lnTo>
                  <a:pt x="177" y="188"/>
                </a:lnTo>
                <a:lnTo>
                  <a:pt x="179" y="188"/>
                </a:lnTo>
                <a:lnTo>
                  <a:pt x="181" y="188"/>
                </a:lnTo>
                <a:lnTo>
                  <a:pt x="179" y="188"/>
                </a:lnTo>
                <a:lnTo>
                  <a:pt x="179" y="188"/>
                </a:lnTo>
                <a:lnTo>
                  <a:pt x="179" y="190"/>
                </a:lnTo>
                <a:lnTo>
                  <a:pt x="179" y="192"/>
                </a:lnTo>
                <a:lnTo>
                  <a:pt x="177" y="194"/>
                </a:lnTo>
                <a:lnTo>
                  <a:pt x="177" y="196"/>
                </a:lnTo>
                <a:close/>
                <a:moveTo>
                  <a:pt x="314" y="198"/>
                </a:moveTo>
                <a:lnTo>
                  <a:pt x="314" y="198"/>
                </a:lnTo>
                <a:lnTo>
                  <a:pt x="314" y="209"/>
                </a:lnTo>
                <a:lnTo>
                  <a:pt x="316" y="207"/>
                </a:lnTo>
                <a:lnTo>
                  <a:pt x="318" y="207"/>
                </a:lnTo>
                <a:lnTo>
                  <a:pt x="318" y="205"/>
                </a:lnTo>
                <a:lnTo>
                  <a:pt x="314" y="198"/>
                </a:lnTo>
                <a:lnTo>
                  <a:pt x="314" y="198"/>
                </a:lnTo>
                <a:close/>
                <a:moveTo>
                  <a:pt x="453" y="162"/>
                </a:moveTo>
                <a:lnTo>
                  <a:pt x="451" y="169"/>
                </a:lnTo>
                <a:lnTo>
                  <a:pt x="449" y="173"/>
                </a:lnTo>
                <a:lnTo>
                  <a:pt x="451" y="175"/>
                </a:lnTo>
                <a:lnTo>
                  <a:pt x="455" y="175"/>
                </a:lnTo>
                <a:lnTo>
                  <a:pt x="453" y="169"/>
                </a:lnTo>
                <a:lnTo>
                  <a:pt x="453" y="162"/>
                </a:lnTo>
                <a:close/>
                <a:moveTo>
                  <a:pt x="299" y="207"/>
                </a:moveTo>
                <a:lnTo>
                  <a:pt x="299" y="207"/>
                </a:lnTo>
                <a:lnTo>
                  <a:pt x="299" y="209"/>
                </a:lnTo>
                <a:lnTo>
                  <a:pt x="297" y="209"/>
                </a:lnTo>
                <a:lnTo>
                  <a:pt x="299" y="209"/>
                </a:lnTo>
                <a:lnTo>
                  <a:pt x="299" y="211"/>
                </a:lnTo>
                <a:lnTo>
                  <a:pt x="299" y="211"/>
                </a:lnTo>
                <a:lnTo>
                  <a:pt x="301" y="211"/>
                </a:lnTo>
                <a:lnTo>
                  <a:pt x="301" y="217"/>
                </a:lnTo>
                <a:lnTo>
                  <a:pt x="303" y="215"/>
                </a:lnTo>
                <a:lnTo>
                  <a:pt x="304" y="215"/>
                </a:lnTo>
                <a:lnTo>
                  <a:pt x="306" y="213"/>
                </a:lnTo>
                <a:lnTo>
                  <a:pt x="303" y="211"/>
                </a:lnTo>
                <a:lnTo>
                  <a:pt x="301" y="209"/>
                </a:lnTo>
                <a:lnTo>
                  <a:pt x="301" y="207"/>
                </a:lnTo>
                <a:lnTo>
                  <a:pt x="299" y="207"/>
                </a:lnTo>
                <a:lnTo>
                  <a:pt x="299" y="205"/>
                </a:lnTo>
                <a:lnTo>
                  <a:pt x="299" y="207"/>
                </a:lnTo>
                <a:close/>
                <a:moveTo>
                  <a:pt x="343" y="185"/>
                </a:moveTo>
                <a:lnTo>
                  <a:pt x="343" y="188"/>
                </a:lnTo>
                <a:lnTo>
                  <a:pt x="343" y="190"/>
                </a:lnTo>
                <a:lnTo>
                  <a:pt x="343" y="192"/>
                </a:lnTo>
                <a:lnTo>
                  <a:pt x="344" y="192"/>
                </a:lnTo>
                <a:lnTo>
                  <a:pt x="346" y="192"/>
                </a:lnTo>
                <a:lnTo>
                  <a:pt x="348" y="190"/>
                </a:lnTo>
                <a:lnTo>
                  <a:pt x="344" y="186"/>
                </a:lnTo>
                <a:lnTo>
                  <a:pt x="343" y="181"/>
                </a:lnTo>
                <a:lnTo>
                  <a:pt x="343" y="183"/>
                </a:lnTo>
                <a:lnTo>
                  <a:pt x="343" y="185"/>
                </a:lnTo>
                <a:close/>
                <a:moveTo>
                  <a:pt x="68" y="415"/>
                </a:moveTo>
                <a:lnTo>
                  <a:pt x="80" y="424"/>
                </a:lnTo>
                <a:lnTo>
                  <a:pt x="89" y="432"/>
                </a:lnTo>
                <a:lnTo>
                  <a:pt x="78" y="421"/>
                </a:lnTo>
                <a:lnTo>
                  <a:pt x="76" y="419"/>
                </a:lnTo>
                <a:lnTo>
                  <a:pt x="72" y="417"/>
                </a:lnTo>
                <a:lnTo>
                  <a:pt x="70" y="415"/>
                </a:lnTo>
                <a:lnTo>
                  <a:pt x="68" y="415"/>
                </a:lnTo>
                <a:close/>
                <a:moveTo>
                  <a:pt x="457" y="156"/>
                </a:moveTo>
                <a:lnTo>
                  <a:pt x="457" y="156"/>
                </a:lnTo>
                <a:lnTo>
                  <a:pt x="455" y="158"/>
                </a:lnTo>
                <a:lnTo>
                  <a:pt x="457" y="160"/>
                </a:lnTo>
                <a:lnTo>
                  <a:pt x="457" y="164"/>
                </a:lnTo>
                <a:lnTo>
                  <a:pt x="457" y="167"/>
                </a:lnTo>
                <a:lnTo>
                  <a:pt x="459" y="162"/>
                </a:lnTo>
                <a:lnTo>
                  <a:pt x="461" y="156"/>
                </a:lnTo>
                <a:lnTo>
                  <a:pt x="459" y="156"/>
                </a:lnTo>
                <a:lnTo>
                  <a:pt x="457" y="156"/>
                </a:lnTo>
                <a:close/>
                <a:moveTo>
                  <a:pt x="91" y="407"/>
                </a:moveTo>
                <a:lnTo>
                  <a:pt x="89" y="407"/>
                </a:lnTo>
                <a:lnTo>
                  <a:pt x="87" y="407"/>
                </a:lnTo>
                <a:lnTo>
                  <a:pt x="97" y="415"/>
                </a:lnTo>
                <a:lnTo>
                  <a:pt x="97" y="417"/>
                </a:lnTo>
                <a:lnTo>
                  <a:pt x="99" y="417"/>
                </a:lnTo>
                <a:lnTo>
                  <a:pt x="101" y="419"/>
                </a:lnTo>
                <a:lnTo>
                  <a:pt x="101" y="419"/>
                </a:lnTo>
                <a:lnTo>
                  <a:pt x="97" y="415"/>
                </a:lnTo>
                <a:lnTo>
                  <a:pt x="95" y="411"/>
                </a:lnTo>
                <a:lnTo>
                  <a:pt x="93" y="407"/>
                </a:lnTo>
                <a:lnTo>
                  <a:pt x="93" y="407"/>
                </a:lnTo>
                <a:lnTo>
                  <a:pt x="91" y="407"/>
                </a:lnTo>
                <a:lnTo>
                  <a:pt x="91" y="407"/>
                </a:lnTo>
                <a:close/>
                <a:moveTo>
                  <a:pt x="419" y="160"/>
                </a:moveTo>
                <a:lnTo>
                  <a:pt x="417" y="164"/>
                </a:lnTo>
                <a:lnTo>
                  <a:pt x="417" y="167"/>
                </a:lnTo>
                <a:lnTo>
                  <a:pt x="417" y="167"/>
                </a:lnTo>
                <a:lnTo>
                  <a:pt x="417" y="169"/>
                </a:lnTo>
                <a:lnTo>
                  <a:pt x="417" y="171"/>
                </a:lnTo>
                <a:lnTo>
                  <a:pt x="417" y="171"/>
                </a:lnTo>
                <a:lnTo>
                  <a:pt x="417" y="171"/>
                </a:lnTo>
                <a:lnTo>
                  <a:pt x="419" y="171"/>
                </a:lnTo>
                <a:lnTo>
                  <a:pt x="419" y="171"/>
                </a:lnTo>
                <a:lnTo>
                  <a:pt x="421" y="165"/>
                </a:lnTo>
                <a:lnTo>
                  <a:pt x="421" y="158"/>
                </a:lnTo>
                <a:lnTo>
                  <a:pt x="421" y="156"/>
                </a:lnTo>
                <a:lnTo>
                  <a:pt x="419" y="156"/>
                </a:lnTo>
                <a:lnTo>
                  <a:pt x="419" y="158"/>
                </a:lnTo>
                <a:lnTo>
                  <a:pt x="419" y="160"/>
                </a:lnTo>
                <a:close/>
                <a:moveTo>
                  <a:pt x="165" y="392"/>
                </a:moveTo>
                <a:lnTo>
                  <a:pt x="169" y="402"/>
                </a:lnTo>
                <a:lnTo>
                  <a:pt x="171" y="402"/>
                </a:lnTo>
                <a:lnTo>
                  <a:pt x="175" y="402"/>
                </a:lnTo>
                <a:lnTo>
                  <a:pt x="173" y="398"/>
                </a:lnTo>
                <a:lnTo>
                  <a:pt x="171" y="398"/>
                </a:lnTo>
                <a:lnTo>
                  <a:pt x="169" y="396"/>
                </a:lnTo>
                <a:lnTo>
                  <a:pt x="169" y="394"/>
                </a:lnTo>
                <a:lnTo>
                  <a:pt x="167" y="392"/>
                </a:lnTo>
                <a:lnTo>
                  <a:pt x="165" y="392"/>
                </a:lnTo>
                <a:lnTo>
                  <a:pt x="165" y="392"/>
                </a:lnTo>
                <a:close/>
                <a:moveTo>
                  <a:pt x="411" y="162"/>
                </a:moveTo>
                <a:lnTo>
                  <a:pt x="409" y="173"/>
                </a:lnTo>
                <a:lnTo>
                  <a:pt x="413" y="173"/>
                </a:lnTo>
                <a:lnTo>
                  <a:pt x="415" y="173"/>
                </a:lnTo>
                <a:lnTo>
                  <a:pt x="413" y="167"/>
                </a:lnTo>
                <a:lnTo>
                  <a:pt x="413" y="162"/>
                </a:lnTo>
                <a:lnTo>
                  <a:pt x="413" y="156"/>
                </a:lnTo>
                <a:lnTo>
                  <a:pt x="411" y="160"/>
                </a:lnTo>
                <a:lnTo>
                  <a:pt x="411" y="162"/>
                </a:lnTo>
                <a:close/>
                <a:moveTo>
                  <a:pt x="129" y="405"/>
                </a:moveTo>
                <a:lnTo>
                  <a:pt x="129" y="405"/>
                </a:lnTo>
                <a:lnTo>
                  <a:pt x="129" y="403"/>
                </a:lnTo>
                <a:lnTo>
                  <a:pt x="127" y="403"/>
                </a:lnTo>
                <a:lnTo>
                  <a:pt x="125" y="402"/>
                </a:lnTo>
                <a:lnTo>
                  <a:pt x="125" y="402"/>
                </a:lnTo>
                <a:lnTo>
                  <a:pt x="124" y="400"/>
                </a:lnTo>
                <a:lnTo>
                  <a:pt x="125" y="407"/>
                </a:lnTo>
                <a:lnTo>
                  <a:pt x="127" y="413"/>
                </a:lnTo>
                <a:lnTo>
                  <a:pt x="131" y="417"/>
                </a:lnTo>
                <a:lnTo>
                  <a:pt x="133" y="417"/>
                </a:lnTo>
                <a:lnTo>
                  <a:pt x="133" y="417"/>
                </a:lnTo>
                <a:lnTo>
                  <a:pt x="131" y="413"/>
                </a:lnTo>
                <a:lnTo>
                  <a:pt x="129" y="409"/>
                </a:lnTo>
                <a:lnTo>
                  <a:pt x="129" y="407"/>
                </a:lnTo>
                <a:lnTo>
                  <a:pt x="129" y="407"/>
                </a:lnTo>
                <a:lnTo>
                  <a:pt x="129" y="405"/>
                </a:lnTo>
                <a:close/>
                <a:moveTo>
                  <a:pt x="226" y="325"/>
                </a:moveTo>
                <a:lnTo>
                  <a:pt x="230" y="331"/>
                </a:lnTo>
                <a:lnTo>
                  <a:pt x="236" y="337"/>
                </a:lnTo>
                <a:lnTo>
                  <a:pt x="236" y="333"/>
                </a:lnTo>
                <a:lnTo>
                  <a:pt x="236" y="329"/>
                </a:lnTo>
                <a:lnTo>
                  <a:pt x="226" y="325"/>
                </a:lnTo>
                <a:close/>
                <a:moveTo>
                  <a:pt x="501" y="160"/>
                </a:moveTo>
                <a:lnTo>
                  <a:pt x="497" y="158"/>
                </a:lnTo>
                <a:lnTo>
                  <a:pt x="495" y="158"/>
                </a:lnTo>
                <a:lnTo>
                  <a:pt x="491" y="158"/>
                </a:lnTo>
                <a:lnTo>
                  <a:pt x="491" y="160"/>
                </a:lnTo>
                <a:lnTo>
                  <a:pt x="491" y="162"/>
                </a:lnTo>
                <a:lnTo>
                  <a:pt x="489" y="164"/>
                </a:lnTo>
                <a:lnTo>
                  <a:pt x="491" y="165"/>
                </a:lnTo>
                <a:lnTo>
                  <a:pt x="491" y="167"/>
                </a:lnTo>
                <a:lnTo>
                  <a:pt x="495" y="165"/>
                </a:lnTo>
                <a:lnTo>
                  <a:pt x="499" y="162"/>
                </a:lnTo>
                <a:lnTo>
                  <a:pt x="501" y="160"/>
                </a:lnTo>
                <a:lnTo>
                  <a:pt x="501" y="160"/>
                </a:lnTo>
                <a:lnTo>
                  <a:pt x="501" y="160"/>
                </a:lnTo>
                <a:lnTo>
                  <a:pt x="501" y="160"/>
                </a:lnTo>
                <a:close/>
                <a:moveTo>
                  <a:pt x="449" y="162"/>
                </a:moveTo>
                <a:lnTo>
                  <a:pt x="449" y="156"/>
                </a:lnTo>
                <a:lnTo>
                  <a:pt x="445" y="156"/>
                </a:lnTo>
                <a:lnTo>
                  <a:pt x="445" y="160"/>
                </a:lnTo>
                <a:lnTo>
                  <a:pt x="445" y="162"/>
                </a:lnTo>
                <a:lnTo>
                  <a:pt x="445" y="164"/>
                </a:lnTo>
                <a:lnTo>
                  <a:pt x="443" y="164"/>
                </a:lnTo>
                <a:lnTo>
                  <a:pt x="443" y="169"/>
                </a:lnTo>
                <a:lnTo>
                  <a:pt x="445" y="173"/>
                </a:lnTo>
                <a:lnTo>
                  <a:pt x="447" y="169"/>
                </a:lnTo>
                <a:lnTo>
                  <a:pt x="447" y="165"/>
                </a:lnTo>
                <a:lnTo>
                  <a:pt x="449" y="162"/>
                </a:lnTo>
                <a:close/>
                <a:moveTo>
                  <a:pt x="464" y="156"/>
                </a:moveTo>
                <a:lnTo>
                  <a:pt x="464" y="158"/>
                </a:lnTo>
                <a:lnTo>
                  <a:pt x="464" y="160"/>
                </a:lnTo>
                <a:lnTo>
                  <a:pt x="463" y="167"/>
                </a:lnTo>
                <a:lnTo>
                  <a:pt x="459" y="177"/>
                </a:lnTo>
                <a:lnTo>
                  <a:pt x="461" y="177"/>
                </a:lnTo>
                <a:lnTo>
                  <a:pt x="463" y="177"/>
                </a:lnTo>
                <a:lnTo>
                  <a:pt x="464" y="177"/>
                </a:lnTo>
                <a:lnTo>
                  <a:pt x="464" y="171"/>
                </a:lnTo>
                <a:lnTo>
                  <a:pt x="464" y="165"/>
                </a:lnTo>
                <a:lnTo>
                  <a:pt x="466" y="160"/>
                </a:lnTo>
                <a:lnTo>
                  <a:pt x="466" y="158"/>
                </a:lnTo>
                <a:lnTo>
                  <a:pt x="466" y="156"/>
                </a:lnTo>
                <a:lnTo>
                  <a:pt x="466" y="156"/>
                </a:lnTo>
                <a:lnTo>
                  <a:pt x="464" y="156"/>
                </a:lnTo>
                <a:close/>
                <a:moveTo>
                  <a:pt x="346" y="167"/>
                </a:moveTo>
                <a:lnTo>
                  <a:pt x="344" y="169"/>
                </a:lnTo>
                <a:lnTo>
                  <a:pt x="344" y="169"/>
                </a:lnTo>
                <a:lnTo>
                  <a:pt x="343" y="171"/>
                </a:lnTo>
                <a:lnTo>
                  <a:pt x="344" y="177"/>
                </a:lnTo>
                <a:lnTo>
                  <a:pt x="348" y="183"/>
                </a:lnTo>
                <a:lnTo>
                  <a:pt x="348" y="183"/>
                </a:lnTo>
                <a:lnTo>
                  <a:pt x="348" y="183"/>
                </a:lnTo>
                <a:lnTo>
                  <a:pt x="350" y="183"/>
                </a:lnTo>
                <a:lnTo>
                  <a:pt x="350" y="183"/>
                </a:lnTo>
                <a:lnTo>
                  <a:pt x="350" y="177"/>
                </a:lnTo>
                <a:lnTo>
                  <a:pt x="348" y="171"/>
                </a:lnTo>
                <a:lnTo>
                  <a:pt x="348" y="171"/>
                </a:lnTo>
                <a:lnTo>
                  <a:pt x="348" y="169"/>
                </a:lnTo>
                <a:lnTo>
                  <a:pt x="348" y="167"/>
                </a:lnTo>
                <a:lnTo>
                  <a:pt x="348" y="167"/>
                </a:lnTo>
                <a:lnTo>
                  <a:pt x="346" y="167"/>
                </a:lnTo>
                <a:close/>
                <a:moveTo>
                  <a:pt x="442" y="171"/>
                </a:moveTo>
                <a:lnTo>
                  <a:pt x="442" y="171"/>
                </a:lnTo>
                <a:lnTo>
                  <a:pt x="442" y="171"/>
                </a:lnTo>
                <a:lnTo>
                  <a:pt x="442" y="164"/>
                </a:lnTo>
                <a:lnTo>
                  <a:pt x="442" y="156"/>
                </a:lnTo>
                <a:lnTo>
                  <a:pt x="440" y="156"/>
                </a:lnTo>
                <a:lnTo>
                  <a:pt x="440" y="156"/>
                </a:lnTo>
                <a:lnTo>
                  <a:pt x="434" y="171"/>
                </a:lnTo>
                <a:lnTo>
                  <a:pt x="438" y="171"/>
                </a:lnTo>
                <a:lnTo>
                  <a:pt x="442" y="171"/>
                </a:lnTo>
                <a:close/>
                <a:moveTo>
                  <a:pt x="276" y="217"/>
                </a:moveTo>
                <a:lnTo>
                  <a:pt x="274" y="221"/>
                </a:lnTo>
                <a:lnTo>
                  <a:pt x="270" y="223"/>
                </a:lnTo>
                <a:lnTo>
                  <a:pt x="268" y="224"/>
                </a:lnTo>
                <a:lnTo>
                  <a:pt x="272" y="226"/>
                </a:lnTo>
                <a:lnTo>
                  <a:pt x="276" y="228"/>
                </a:lnTo>
                <a:lnTo>
                  <a:pt x="278" y="232"/>
                </a:lnTo>
                <a:lnTo>
                  <a:pt x="278" y="224"/>
                </a:lnTo>
                <a:lnTo>
                  <a:pt x="278" y="219"/>
                </a:lnTo>
                <a:lnTo>
                  <a:pt x="278" y="217"/>
                </a:lnTo>
                <a:lnTo>
                  <a:pt x="276" y="217"/>
                </a:lnTo>
                <a:lnTo>
                  <a:pt x="276" y="217"/>
                </a:lnTo>
                <a:close/>
                <a:moveTo>
                  <a:pt x="386" y="160"/>
                </a:moveTo>
                <a:lnTo>
                  <a:pt x="386" y="160"/>
                </a:lnTo>
                <a:lnTo>
                  <a:pt x="386" y="162"/>
                </a:lnTo>
                <a:lnTo>
                  <a:pt x="388" y="165"/>
                </a:lnTo>
                <a:lnTo>
                  <a:pt x="388" y="169"/>
                </a:lnTo>
                <a:lnTo>
                  <a:pt x="390" y="173"/>
                </a:lnTo>
                <a:lnTo>
                  <a:pt x="390" y="175"/>
                </a:lnTo>
                <a:lnTo>
                  <a:pt x="392" y="175"/>
                </a:lnTo>
                <a:lnTo>
                  <a:pt x="392" y="175"/>
                </a:lnTo>
                <a:lnTo>
                  <a:pt x="392" y="173"/>
                </a:lnTo>
                <a:lnTo>
                  <a:pt x="394" y="165"/>
                </a:lnTo>
                <a:lnTo>
                  <a:pt x="394" y="158"/>
                </a:lnTo>
                <a:lnTo>
                  <a:pt x="390" y="158"/>
                </a:lnTo>
                <a:lnTo>
                  <a:pt x="386" y="160"/>
                </a:lnTo>
                <a:close/>
                <a:moveTo>
                  <a:pt x="436" y="162"/>
                </a:moveTo>
                <a:lnTo>
                  <a:pt x="436" y="162"/>
                </a:lnTo>
                <a:lnTo>
                  <a:pt x="436" y="160"/>
                </a:lnTo>
                <a:lnTo>
                  <a:pt x="436" y="158"/>
                </a:lnTo>
                <a:lnTo>
                  <a:pt x="436" y="158"/>
                </a:lnTo>
                <a:lnTo>
                  <a:pt x="434" y="160"/>
                </a:lnTo>
                <a:lnTo>
                  <a:pt x="434" y="158"/>
                </a:lnTo>
                <a:lnTo>
                  <a:pt x="434" y="158"/>
                </a:lnTo>
                <a:lnTo>
                  <a:pt x="436" y="156"/>
                </a:lnTo>
                <a:lnTo>
                  <a:pt x="428" y="156"/>
                </a:lnTo>
                <a:lnTo>
                  <a:pt x="428" y="158"/>
                </a:lnTo>
                <a:lnTo>
                  <a:pt x="428" y="162"/>
                </a:lnTo>
                <a:lnTo>
                  <a:pt x="426" y="164"/>
                </a:lnTo>
                <a:lnTo>
                  <a:pt x="426" y="165"/>
                </a:lnTo>
                <a:lnTo>
                  <a:pt x="426" y="169"/>
                </a:lnTo>
                <a:lnTo>
                  <a:pt x="426" y="171"/>
                </a:lnTo>
                <a:lnTo>
                  <a:pt x="426" y="171"/>
                </a:lnTo>
                <a:lnTo>
                  <a:pt x="428" y="171"/>
                </a:lnTo>
                <a:lnTo>
                  <a:pt x="430" y="171"/>
                </a:lnTo>
                <a:lnTo>
                  <a:pt x="432" y="169"/>
                </a:lnTo>
                <a:lnTo>
                  <a:pt x="432" y="167"/>
                </a:lnTo>
                <a:lnTo>
                  <a:pt x="434" y="165"/>
                </a:lnTo>
                <a:lnTo>
                  <a:pt x="434" y="164"/>
                </a:lnTo>
                <a:lnTo>
                  <a:pt x="434" y="162"/>
                </a:lnTo>
                <a:lnTo>
                  <a:pt x="434" y="160"/>
                </a:lnTo>
                <a:lnTo>
                  <a:pt x="434" y="162"/>
                </a:lnTo>
                <a:lnTo>
                  <a:pt x="436" y="162"/>
                </a:lnTo>
                <a:close/>
                <a:moveTo>
                  <a:pt x="154" y="396"/>
                </a:moveTo>
                <a:lnTo>
                  <a:pt x="154" y="402"/>
                </a:lnTo>
                <a:lnTo>
                  <a:pt x="154" y="409"/>
                </a:lnTo>
                <a:lnTo>
                  <a:pt x="164" y="405"/>
                </a:lnTo>
                <a:lnTo>
                  <a:pt x="162" y="403"/>
                </a:lnTo>
                <a:lnTo>
                  <a:pt x="162" y="402"/>
                </a:lnTo>
                <a:lnTo>
                  <a:pt x="162" y="400"/>
                </a:lnTo>
                <a:lnTo>
                  <a:pt x="160" y="398"/>
                </a:lnTo>
                <a:lnTo>
                  <a:pt x="156" y="394"/>
                </a:lnTo>
                <a:lnTo>
                  <a:pt x="154" y="392"/>
                </a:lnTo>
                <a:lnTo>
                  <a:pt x="154" y="394"/>
                </a:lnTo>
                <a:lnTo>
                  <a:pt x="154" y="396"/>
                </a:lnTo>
                <a:close/>
                <a:moveTo>
                  <a:pt x="282" y="217"/>
                </a:moveTo>
                <a:lnTo>
                  <a:pt x="282" y="219"/>
                </a:lnTo>
                <a:lnTo>
                  <a:pt x="282" y="219"/>
                </a:lnTo>
                <a:lnTo>
                  <a:pt x="284" y="226"/>
                </a:lnTo>
                <a:lnTo>
                  <a:pt x="284" y="232"/>
                </a:lnTo>
                <a:lnTo>
                  <a:pt x="285" y="234"/>
                </a:lnTo>
                <a:lnTo>
                  <a:pt x="285" y="232"/>
                </a:lnTo>
                <a:lnTo>
                  <a:pt x="291" y="228"/>
                </a:lnTo>
                <a:lnTo>
                  <a:pt x="295" y="224"/>
                </a:lnTo>
                <a:lnTo>
                  <a:pt x="282" y="217"/>
                </a:lnTo>
                <a:close/>
                <a:moveTo>
                  <a:pt x="360" y="164"/>
                </a:moveTo>
                <a:lnTo>
                  <a:pt x="356" y="164"/>
                </a:lnTo>
                <a:lnTo>
                  <a:pt x="354" y="165"/>
                </a:lnTo>
                <a:lnTo>
                  <a:pt x="358" y="179"/>
                </a:lnTo>
                <a:lnTo>
                  <a:pt x="360" y="179"/>
                </a:lnTo>
                <a:lnTo>
                  <a:pt x="360" y="179"/>
                </a:lnTo>
                <a:lnTo>
                  <a:pt x="358" y="181"/>
                </a:lnTo>
                <a:lnTo>
                  <a:pt x="360" y="183"/>
                </a:lnTo>
                <a:lnTo>
                  <a:pt x="360" y="183"/>
                </a:lnTo>
                <a:lnTo>
                  <a:pt x="360" y="185"/>
                </a:lnTo>
                <a:lnTo>
                  <a:pt x="362" y="185"/>
                </a:lnTo>
                <a:lnTo>
                  <a:pt x="362" y="175"/>
                </a:lnTo>
                <a:lnTo>
                  <a:pt x="362" y="167"/>
                </a:lnTo>
                <a:lnTo>
                  <a:pt x="362" y="165"/>
                </a:lnTo>
                <a:lnTo>
                  <a:pt x="362" y="164"/>
                </a:lnTo>
                <a:lnTo>
                  <a:pt x="362" y="164"/>
                </a:lnTo>
                <a:lnTo>
                  <a:pt x="360" y="164"/>
                </a:lnTo>
                <a:close/>
                <a:moveTo>
                  <a:pt x="59" y="419"/>
                </a:moveTo>
                <a:lnTo>
                  <a:pt x="59" y="419"/>
                </a:lnTo>
                <a:lnTo>
                  <a:pt x="59" y="419"/>
                </a:lnTo>
                <a:lnTo>
                  <a:pt x="66" y="426"/>
                </a:lnTo>
                <a:lnTo>
                  <a:pt x="74" y="432"/>
                </a:lnTo>
                <a:lnTo>
                  <a:pt x="76" y="436"/>
                </a:lnTo>
                <a:lnTo>
                  <a:pt x="80" y="436"/>
                </a:lnTo>
                <a:lnTo>
                  <a:pt x="82" y="436"/>
                </a:lnTo>
                <a:lnTo>
                  <a:pt x="82" y="434"/>
                </a:lnTo>
                <a:lnTo>
                  <a:pt x="82" y="434"/>
                </a:lnTo>
                <a:lnTo>
                  <a:pt x="72" y="426"/>
                </a:lnTo>
                <a:lnTo>
                  <a:pt x="63" y="419"/>
                </a:lnTo>
                <a:lnTo>
                  <a:pt x="63" y="417"/>
                </a:lnTo>
                <a:lnTo>
                  <a:pt x="61" y="417"/>
                </a:lnTo>
                <a:lnTo>
                  <a:pt x="59" y="419"/>
                </a:lnTo>
                <a:close/>
                <a:moveTo>
                  <a:pt x="97" y="405"/>
                </a:moveTo>
                <a:lnTo>
                  <a:pt x="97" y="405"/>
                </a:lnTo>
                <a:lnTo>
                  <a:pt x="101" y="415"/>
                </a:lnTo>
                <a:lnTo>
                  <a:pt x="108" y="424"/>
                </a:lnTo>
                <a:lnTo>
                  <a:pt x="110" y="424"/>
                </a:lnTo>
                <a:lnTo>
                  <a:pt x="112" y="424"/>
                </a:lnTo>
                <a:lnTo>
                  <a:pt x="114" y="424"/>
                </a:lnTo>
                <a:lnTo>
                  <a:pt x="110" y="419"/>
                </a:lnTo>
                <a:lnTo>
                  <a:pt x="106" y="413"/>
                </a:lnTo>
                <a:lnTo>
                  <a:pt x="103" y="407"/>
                </a:lnTo>
                <a:lnTo>
                  <a:pt x="99" y="405"/>
                </a:lnTo>
                <a:lnTo>
                  <a:pt x="97" y="405"/>
                </a:lnTo>
                <a:close/>
                <a:moveTo>
                  <a:pt x="122" y="415"/>
                </a:moveTo>
                <a:lnTo>
                  <a:pt x="118" y="409"/>
                </a:lnTo>
                <a:lnTo>
                  <a:pt x="116" y="405"/>
                </a:lnTo>
                <a:lnTo>
                  <a:pt x="114" y="400"/>
                </a:lnTo>
                <a:lnTo>
                  <a:pt x="108" y="400"/>
                </a:lnTo>
                <a:lnTo>
                  <a:pt x="114" y="411"/>
                </a:lnTo>
                <a:lnTo>
                  <a:pt x="120" y="423"/>
                </a:lnTo>
                <a:lnTo>
                  <a:pt x="122" y="421"/>
                </a:lnTo>
                <a:lnTo>
                  <a:pt x="124" y="421"/>
                </a:lnTo>
                <a:lnTo>
                  <a:pt x="122" y="415"/>
                </a:lnTo>
                <a:close/>
                <a:moveTo>
                  <a:pt x="249" y="274"/>
                </a:moveTo>
                <a:lnTo>
                  <a:pt x="245" y="272"/>
                </a:lnTo>
                <a:lnTo>
                  <a:pt x="244" y="270"/>
                </a:lnTo>
                <a:lnTo>
                  <a:pt x="240" y="270"/>
                </a:lnTo>
                <a:lnTo>
                  <a:pt x="240" y="278"/>
                </a:lnTo>
                <a:lnTo>
                  <a:pt x="236" y="285"/>
                </a:lnTo>
                <a:lnTo>
                  <a:pt x="234" y="291"/>
                </a:lnTo>
                <a:lnTo>
                  <a:pt x="238" y="289"/>
                </a:lnTo>
                <a:lnTo>
                  <a:pt x="240" y="285"/>
                </a:lnTo>
                <a:lnTo>
                  <a:pt x="242" y="282"/>
                </a:lnTo>
                <a:lnTo>
                  <a:pt x="244" y="280"/>
                </a:lnTo>
                <a:lnTo>
                  <a:pt x="247" y="278"/>
                </a:lnTo>
                <a:lnTo>
                  <a:pt x="249" y="274"/>
                </a:lnTo>
                <a:close/>
                <a:moveTo>
                  <a:pt x="186" y="386"/>
                </a:moveTo>
                <a:lnTo>
                  <a:pt x="184" y="388"/>
                </a:lnTo>
                <a:lnTo>
                  <a:pt x="184" y="390"/>
                </a:lnTo>
                <a:lnTo>
                  <a:pt x="183" y="392"/>
                </a:lnTo>
                <a:lnTo>
                  <a:pt x="183" y="394"/>
                </a:lnTo>
                <a:lnTo>
                  <a:pt x="183" y="396"/>
                </a:lnTo>
                <a:lnTo>
                  <a:pt x="183" y="398"/>
                </a:lnTo>
                <a:lnTo>
                  <a:pt x="204" y="390"/>
                </a:lnTo>
                <a:lnTo>
                  <a:pt x="196" y="388"/>
                </a:lnTo>
                <a:lnTo>
                  <a:pt x="188" y="386"/>
                </a:lnTo>
                <a:lnTo>
                  <a:pt x="186" y="386"/>
                </a:lnTo>
                <a:lnTo>
                  <a:pt x="186" y="386"/>
                </a:lnTo>
                <a:close/>
                <a:moveTo>
                  <a:pt x="402" y="158"/>
                </a:moveTo>
                <a:lnTo>
                  <a:pt x="400" y="158"/>
                </a:lnTo>
                <a:lnTo>
                  <a:pt x="400" y="158"/>
                </a:lnTo>
                <a:lnTo>
                  <a:pt x="400" y="160"/>
                </a:lnTo>
                <a:lnTo>
                  <a:pt x="400" y="162"/>
                </a:lnTo>
                <a:lnTo>
                  <a:pt x="400" y="164"/>
                </a:lnTo>
                <a:lnTo>
                  <a:pt x="402" y="165"/>
                </a:lnTo>
                <a:lnTo>
                  <a:pt x="402" y="171"/>
                </a:lnTo>
                <a:lnTo>
                  <a:pt x="400" y="175"/>
                </a:lnTo>
                <a:lnTo>
                  <a:pt x="402" y="175"/>
                </a:lnTo>
                <a:lnTo>
                  <a:pt x="403" y="175"/>
                </a:lnTo>
                <a:lnTo>
                  <a:pt x="405" y="175"/>
                </a:lnTo>
                <a:lnTo>
                  <a:pt x="407" y="165"/>
                </a:lnTo>
                <a:lnTo>
                  <a:pt x="407" y="156"/>
                </a:lnTo>
                <a:lnTo>
                  <a:pt x="405" y="158"/>
                </a:lnTo>
                <a:lnTo>
                  <a:pt x="402" y="158"/>
                </a:lnTo>
                <a:close/>
                <a:moveTo>
                  <a:pt x="291" y="204"/>
                </a:moveTo>
                <a:lnTo>
                  <a:pt x="285" y="207"/>
                </a:lnTo>
                <a:lnTo>
                  <a:pt x="282" y="211"/>
                </a:lnTo>
                <a:lnTo>
                  <a:pt x="287" y="215"/>
                </a:lnTo>
                <a:lnTo>
                  <a:pt x="295" y="219"/>
                </a:lnTo>
                <a:lnTo>
                  <a:pt x="295" y="213"/>
                </a:lnTo>
                <a:lnTo>
                  <a:pt x="293" y="207"/>
                </a:lnTo>
                <a:lnTo>
                  <a:pt x="293" y="205"/>
                </a:lnTo>
                <a:lnTo>
                  <a:pt x="293" y="204"/>
                </a:lnTo>
                <a:lnTo>
                  <a:pt x="291" y="204"/>
                </a:lnTo>
                <a:close/>
                <a:moveTo>
                  <a:pt x="70" y="318"/>
                </a:moveTo>
                <a:lnTo>
                  <a:pt x="68" y="316"/>
                </a:lnTo>
                <a:lnTo>
                  <a:pt x="68" y="314"/>
                </a:lnTo>
                <a:lnTo>
                  <a:pt x="66" y="314"/>
                </a:lnTo>
                <a:lnTo>
                  <a:pt x="66" y="312"/>
                </a:lnTo>
                <a:lnTo>
                  <a:pt x="65" y="312"/>
                </a:lnTo>
                <a:lnTo>
                  <a:pt x="63" y="310"/>
                </a:lnTo>
                <a:lnTo>
                  <a:pt x="59" y="306"/>
                </a:lnTo>
                <a:lnTo>
                  <a:pt x="57" y="304"/>
                </a:lnTo>
                <a:lnTo>
                  <a:pt x="51" y="301"/>
                </a:lnTo>
                <a:lnTo>
                  <a:pt x="45" y="295"/>
                </a:lnTo>
                <a:lnTo>
                  <a:pt x="45" y="299"/>
                </a:lnTo>
                <a:lnTo>
                  <a:pt x="45" y="301"/>
                </a:lnTo>
                <a:lnTo>
                  <a:pt x="45" y="301"/>
                </a:lnTo>
                <a:lnTo>
                  <a:pt x="57" y="310"/>
                </a:lnTo>
                <a:lnTo>
                  <a:pt x="70" y="318"/>
                </a:lnTo>
                <a:close/>
                <a:moveTo>
                  <a:pt x="306" y="190"/>
                </a:moveTo>
                <a:lnTo>
                  <a:pt x="304" y="192"/>
                </a:lnTo>
                <a:lnTo>
                  <a:pt x="303" y="192"/>
                </a:lnTo>
                <a:lnTo>
                  <a:pt x="301" y="194"/>
                </a:lnTo>
                <a:lnTo>
                  <a:pt x="301" y="196"/>
                </a:lnTo>
                <a:lnTo>
                  <a:pt x="299" y="198"/>
                </a:lnTo>
                <a:lnTo>
                  <a:pt x="299" y="198"/>
                </a:lnTo>
                <a:lnTo>
                  <a:pt x="303" y="204"/>
                </a:lnTo>
                <a:lnTo>
                  <a:pt x="308" y="209"/>
                </a:lnTo>
                <a:lnTo>
                  <a:pt x="310" y="204"/>
                </a:lnTo>
                <a:lnTo>
                  <a:pt x="308" y="196"/>
                </a:lnTo>
                <a:lnTo>
                  <a:pt x="308" y="194"/>
                </a:lnTo>
                <a:lnTo>
                  <a:pt x="308" y="192"/>
                </a:lnTo>
                <a:lnTo>
                  <a:pt x="308" y="190"/>
                </a:lnTo>
                <a:lnTo>
                  <a:pt x="306" y="190"/>
                </a:lnTo>
                <a:close/>
                <a:moveTo>
                  <a:pt x="318" y="183"/>
                </a:moveTo>
                <a:lnTo>
                  <a:pt x="314" y="185"/>
                </a:lnTo>
                <a:lnTo>
                  <a:pt x="312" y="186"/>
                </a:lnTo>
                <a:lnTo>
                  <a:pt x="316" y="192"/>
                </a:lnTo>
                <a:lnTo>
                  <a:pt x="318" y="198"/>
                </a:lnTo>
                <a:lnTo>
                  <a:pt x="322" y="204"/>
                </a:lnTo>
                <a:lnTo>
                  <a:pt x="324" y="202"/>
                </a:lnTo>
                <a:lnTo>
                  <a:pt x="324" y="202"/>
                </a:lnTo>
                <a:lnTo>
                  <a:pt x="324" y="190"/>
                </a:lnTo>
                <a:lnTo>
                  <a:pt x="322" y="181"/>
                </a:lnTo>
                <a:lnTo>
                  <a:pt x="318" y="183"/>
                </a:lnTo>
                <a:close/>
                <a:moveTo>
                  <a:pt x="84" y="409"/>
                </a:moveTo>
                <a:lnTo>
                  <a:pt x="82" y="409"/>
                </a:lnTo>
                <a:lnTo>
                  <a:pt x="80" y="411"/>
                </a:lnTo>
                <a:lnTo>
                  <a:pt x="82" y="413"/>
                </a:lnTo>
                <a:lnTo>
                  <a:pt x="84" y="417"/>
                </a:lnTo>
                <a:lnTo>
                  <a:pt x="85" y="417"/>
                </a:lnTo>
                <a:lnTo>
                  <a:pt x="85" y="419"/>
                </a:lnTo>
                <a:lnTo>
                  <a:pt x="85" y="419"/>
                </a:lnTo>
                <a:lnTo>
                  <a:pt x="91" y="424"/>
                </a:lnTo>
                <a:lnTo>
                  <a:pt x="97" y="430"/>
                </a:lnTo>
                <a:lnTo>
                  <a:pt x="99" y="430"/>
                </a:lnTo>
                <a:lnTo>
                  <a:pt x="103" y="428"/>
                </a:lnTo>
                <a:lnTo>
                  <a:pt x="103" y="428"/>
                </a:lnTo>
                <a:lnTo>
                  <a:pt x="103" y="428"/>
                </a:lnTo>
                <a:lnTo>
                  <a:pt x="89" y="415"/>
                </a:lnTo>
                <a:lnTo>
                  <a:pt x="87" y="415"/>
                </a:lnTo>
                <a:lnTo>
                  <a:pt x="85" y="413"/>
                </a:lnTo>
                <a:lnTo>
                  <a:pt x="85" y="411"/>
                </a:lnTo>
                <a:lnTo>
                  <a:pt x="85" y="409"/>
                </a:lnTo>
                <a:lnTo>
                  <a:pt x="84" y="409"/>
                </a:lnTo>
                <a:close/>
                <a:moveTo>
                  <a:pt x="40" y="379"/>
                </a:moveTo>
                <a:lnTo>
                  <a:pt x="40" y="379"/>
                </a:lnTo>
                <a:lnTo>
                  <a:pt x="40" y="379"/>
                </a:lnTo>
                <a:lnTo>
                  <a:pt x="40" y="381"/>
                </a:lnTo>
                <a:lnTo>
                  <a:pt x="40" y="381"/>
                </a:lnTo>
                <a:lnTo>
                  <a:pt x="42" y="383"/>
                </a:lnTo>
                <a:lnTo>
                  <a:pt x="42" y="381"/>
                </a:lnTo>
                <a:lnTo>
                  <a:pt x="44" y="384"/>
                </a:lnTo>
                <a:lnTo>
                  <a:pt x="47" y="388"/>
                </a:lnTo>
                <a:lnTo>
                  <a:pt x="51" y="390"/>
                </a:lnTo>
                <a:lnTo>
                  <a:pt x="57" y="388"/>
                </a:lnTo>
                <a:lnTo>
                  <a:pt x="61" y="386"/>
                </a:lnTo>
                <a:lnTo>
                  <a:pt x="51" y="381"/>
                </a:lnTo>
                <a:lnTo>
                  <a:pt x="42" y="375"/>
                </a:lnTo>
                <a:lnTo>
                  <a:pt x="40" y="375"/>
                </a:lnTo>
                <a:lnTo>
                  <a:pt x="40" y="377"/>
                </a:lnTo>
                <a:lnTo>
                  <a:pt x="40" y="379"/>
                </a:lnTo>
                <a:close/>
                <a:moveTo>
                  <a:pt x="482" y="167"/>
                </a:moveTo>
                <a:lnTo>
                  <a:pt x="485" y="164"/>
                </a:lnTo>
                <a:lnTo>
                  <a:pt x="489" y="158"/>
                </a:lnTo>
                <a:lnTo>
                  <a:pt x="485" y="158"/>
                </a:lnTo>
                <a:lnTo>
                  <a:pt x="482" y="158"/>
                </a:lnTo>
                <a:lnTo>
                  <a:pt x="476" y="158"/>
                </a:lnTo>
                <a:lnTo>
                  <a:pt x="476" y="162"/>
                </a:lnTo>
                <a:lnTo>
                  <a:pt x="474" y="164"/>
                </a:lnTo>
                <a:lnTo>
                  <a:pt x="474" y="167"/>
                </a:lnTo>
                <a:lnTo>
                  <a:pt x="474" y="167"/>
                </a:lnTo>
                <a:lnTo>
                  <a:pt x="474" y="167"/>
                </a:lnTo>
                <a:lnTo>
                  <a:pt x="472" y="167"/>
                </a:lnTo>
                <a:lnTo>
                  <a:pt x="472" y="169"/>
                </a:lnTo>
                <a:lnTo>
                  <a:pt x="470" y="171"/>
                </a:lnTo>
                <a:lnTo>
                  <a:pt x="470" y="173"/>
                </a:lnTo>
                <a:lnTo>
                  <a:pt x="470" y="175"/>
                </a:lnTo>
                <a:lnTo>
                  <a:pt x="476" y="175"/>
                </a:lnTo>
                <a:lnTo>
                  <a:pt x="480" y="171"/>
                </a:lnTo>
                <a:lnTo>
                  <a:pt x="482" y="167"/>
                </a:lnTo>
                <a:close/>
                <a:moveTo>
                  <a:pt x="335" y="173"/>
                </a:moveTo>
                <a:lnTo>
                  <a:pt x="331" y="175"/>
                </a:lnTo>
                <a:lnTo>
                  <a:pt x="329" y="177"/>
                </a:lnTo>
                <a:lnTo>
                  <a:pt x="325" y="179"/>
                </a:lnTo>
                <a:lnTo>
                  <a:pt x="325" y="181"/>
                </a:lnTo>
                <a:lnTo>
                  <a:pt x="325" y="183"/>
                </a:lnTo>
                <a:lnTo>
                  <a:pt x="327" y="185"/>
                </a:lnTo>
                <a:lnTo>
                  <a:pt x="331" y="188"/>
                </a:lnTo>
                <a:lnTo>
                  <a:pt x="335" y="192"/>
                </a:lnTo>
                <a:lnTo>
                  <a:pt x="335" y="194"/>
                </a:lnTo>
                <a:lnTo>
                  <a:pt x="337" y="194"/>
                </a:lnTo>
                <a:lnTo>
                  <a:pt x="337" y="192"/>
                </a:lnTo>
                <a:lnTo>
                  <a:pt x="339" y="186"/>
                </a:lnTo>
                <a:lnTo>
                  <a:pt x="339" y="181"/>
                </a:lnTo>
                <a:lnTo>
                  <a:pt x="337" y="173"/>
                </a:lnTo>
                <a:lnTo>
                  <a:pt x="337" y="173"/>
                </a:lnTo>
                <a:lnTo>
                  <a:pt x="335" y="173"/>
                </a:lnTo>
                <a:close/>
                <a:moveTo>
                  <a:pt x="371" y="160"/>
                </a:moveTo>
                <a:lnTo>
                  <a:pt x="369" y="162"/>
                </a:lnTo>
                <a:lnTo>
                  <a:pt x="367" y="162"/>
                </a:lnTo>
                <a:lnTo>
                  <a:pt x="369" y="167"/>
                </a:lnTo>
                <a:lnTo>
                  <a:pt x="369" y="173"/>
                </a:lnTo>
                <a:lnTo>
                  <a:pt x="369" y="175"/>
                </a:lnTo>
                <a:lnTo>
                  <a:pt x="369" y="177"/>
                </a:lnTo>
                <a:lnTo>
                  <a:pt x="371" y="177"/>
                </a:lnTo>
                <a:lnTo>
                  <a:pt x="373" y="179"/>
                </a:lnTo>
                <a:lnTo>
                  <a:pt x="373" y="181"/>
                </a:lnTo>
                <a:lnTo>
                  <a:pt x="373" y="181"/>
                </a:lnTo>
                <a:lnTo>
                  <a:pt x="375" y="183"/>
                </a:lnTo>
                <a:lnTo>
                  <a:pt x="377" y="183"/>
                </a:lnTo>
                <a:lnTo>
                  <a:pt x="379" y="181"/>
                </a:lnTo>
                <a:lnTo>
                  <a:pt x="379" y="175"/>
                </a:lnTo>
                <a:lnTo>
                  <a:pt x="381" y="167"/>
                </a:lnTo>
                <a:lnTo>
                  <a:pt x="379" y="160"/>
                </a:lnTo>
                <a:lnTo>
                  <a:pt x="375" y="160"/>
                </a:lnTo>
                <a:lnTo>
                  <a:pt x="371" y="160"/>
                </a:lnTo>
                <a:close/>
                <a:moveTo>
                  <a:pt x="49" y="207"/>
                </a:moveTo>
                <a:lnTo>
                  <a:pt x="44" y="242"/>
                </a:lnTo>
                <a:lnTo>
                  <a:pt x="42" y="278"/>
                </a:lnTo>
                <a:lnTo>
                  <a:pt x="42" y="278"/>
                </a:lnTo>
                <a:lnTo>
                  <a:pt x="42" y="278"/>
                </a:lnTo>
                <a:lnTo>
                  <a:pt x="44" y="278"/>
                </a:lnTo>
                <a:lnTo>
                  <a:pt x="45" y="261"/>
                </a:lnTo>
                <a:lnTo>
                  <a:pt x="47" y="242"/>
                </a:lnTo>
                <a:lnTo>
                  <a:pt x="49" y="240"/>
                </a:lnTo>
                <a:lnTo>
                  <a:pt x="47" y="240"/>
                </a:lnTo>
                <a:lnTo>
                  <a:pt x="51" y="207"/>
                </a:lnTo>
                <a:lnTo>
                  <a:pt x="51" y="207"/>
                </a:lnTo>
                <a:lnTo>
                  <a:pt x="51" y="205"/>
                </a:lnTo>
                <a:lnTo>
                  <a:pt x="49" y="204"/>
                </a:lnTo>
                <a:lnTo>
                  <a:pt x="49" y="205"/>
                </a:lnTo>
                <a:lnTo>
                  <a:pt x="49" y="207"/>
                </a:lnTo>
                <a:close/>
                <a:moveTo>
                  <a:pt x="535" y="32"/>
                </a:moveTo>
                <a:lnTo>
                  <a:pt x="533" y="36"/>
                </a:lnTo>
                <a:lnTo>
                  <a:pt x="533" y="38"/>
                </a:lnTo>
                <a:lnTo>
                  <a:pt x="533" y="40"/>
                </a:lnTo>
                <a:lnTo>
                  <a:pt x="533" y="42"/>
                </a:lnTo>
                <a:lnTo>
                  <a:pt x="531" y="44"/>
                </a:lnTo>
                <a:lnTo>
                  <a:pt x="531" y="44"/>
                </a:lnTo>
                <a:lnTo>
                  <a:pt x="531" y="42"/>
                </a:lnTo>
                <a:lnTo>
                  <a:pt x="529" y="49"/>
                </a:lnTo>
                <a:lnTo>
                  <a:pt x="529" y="55"/>
                </a:lnTo>
                <a:lnTo>
                  <a:pt x="529" y="59"/>
                </a:lnTo>
                <a:lnTo>
                  <a:pt x="527" y="61"/>
                </a:lnTo>
                <a:lnTo>
                  <a:pt x="527" y="63"/>
                </a:lnTo>
                <a:lnTo>
                  <a:pt x="527" y="65"/>
                </a:lnTo>
                <a:lnTo>
                  <a:pt x="527" y="66"/>
                </a:lnTo>
                <a:lnTo>
                  <a:pt x="525" y="76"/>
                </a:lnTo>
                <a:lnTo>
                  <a:pt x="523" y="84"/>
                </a:lnTo>
                <a:lnTo>
                  <a:pt x="522" y="93"/>
                </a:lnTo>
                <a:lnTo>
                  <a:pt x="522" y="95"/>
                </a:lnTo>
                <a:lnTo>
                  <a:pt x="522" y="95"/>
                </a:lnTo>
                <a:lnTo>
                  <a:pt x="522" y="97"/>
                </a:lnTo>
                <a:lnTo>
                  <a:pt x="522" y="97"/>
                </a:lnTo>
                <a:lnTo>
                  <a:pt x="531" y="66"/>
                </a:lnTo>
                <a:lnTo>
                  <a:pt x="539" y="34"/>
                </a:lnTo>
                <a:lnTo>
                  <a:pt x="537" y="34"/>
                </a:lnTo>
                <a:lnTo>
                  <a:pt x="537" y="32"/>
                </a:lnTo>
                <a:lnTo>
                  <a:pt x="535" y="32"/>
                </a:lnTo>
                <a:close/>
                <a:moveTo>
                  <a:pt x="150" y="386"/>
                </a:moveTo>
                <a:lnTo>
                  <a:pt x="148" y="388"/>
                </a:lnTo>
                <a:lnTo>
                  <a:pt x="146" y="388"/>
                </a:lnTo>
                <a:lnTo>
                  <a:pt x="125" y="396"/>
                </a:lnTo>
                <a:lnTo>
                  <a:pt x="133" y="405"/>
                </a:lnTo>
                <a:lnTo>
                  <a:pt x="139" y="415"/>
                </a:lnTo>
                <a:lnTo>
                  <a:pt x="143" y="413"/>
                </a:lnTo>
                <a:lnTo>
                  <a:pt x="139" y="400"/>
                </a:lnTo>
                <a:lnTo>
                  <a:pt x="139" y="398"/>
                </a:lnTo>
                <a:lnTo>
                  <a:pt x="141" y="396"/>
                </a:lnTo>
                <a:lnTo>
                  <a:pt x="143" y="396"/>
                </a:lnTo>
                <a:lnTo>
                  <a:pt x="143" y="398"/>
                </a:lnTo>
                <a:lnTo>
                  <a:pt x="145" y="400"/>
                </a:lnTo>
                <a:lnTo>
                  <a:pt x="145" y="403"/>
                </a:lnTo>
                <a:lnTo>
                  <a:pt x="146" y="407"/>
                </a:lnTo>
                <a:lnTo>
                  <a:pt x="148" y="411"/>
                </a:lnTo>
                <a:lnTo>
                  <a:pt x="150" y="411"/>
                </a:lnTo>
                <a:lnTo>
                  <a:pt x="150" y="409"/>
                </a:lnTo>
                <a:lnTo>
                  <a:pt x="152" y="409"/>
                </a:lnTo>
                <a:lnTo>
                  <a:pt x="152" y="407"/>
                </a:lnTo>
                <a:lnTo>
                  <a:pt x="150" y="405"/>
                </a:lnTo>
                <a:lnTo>
                  <a:pt x="150" y="405"/>
                </a:lnTo>
                <a:lnTo>
                  <a:pt x="150" y="400"/>
                </a:lnTo>
                <a:lnTo>
                  <a:pt x="150" y="392"/>
                </a:lnTo>
                <a:lnTo>
                  <a:pt x="150" y="386"/>
                </a:lnTo>
                <a:close/>
                <a:moveTo>
                  <a:pt x="263" y="230"/>
                </a:moveTo>
                <a:lnTo>
                  <a:pt x="263" y="230"/>
                </a:lnTo>
                <a:lnTo>
                  <a:pt x="263" y="230"/>
                </a:lnTo>
                <a:lnTo>
                  <a:pt x="263" y="234"/>
                </a:lnTo>
                <a:lnTo>
                  <a:pt x="264" y="238"/>
                </a:lnTo>
                <a:lnTo>
                  <a:pt x="264" y="240"/>
                </a:lnTo>
                <a:lnTo>
                  <a:pt x="266" y="244"/>
                </a:lnTo>
                <a:lnTo>
                  <a:pt x="264" y="245"/>
                </a:lnTo>
                <a:lnTo>
                  <a:pt x="263" y="247"/>
                </a:lnTo>
                <a:lnTo>
                  <a:pt x="261" y="247"/>
                </a:lnTo>
                <a:lnTo>
                  <a:pt x="259" y="245"/>
                </a:lnTo>
                <a:lnTo>
                  <a:pt x="257" y="244"/>
                </a:lnTo>
                <a:lnTo>
                  <a:pt x="255" y="244"/>
                </a:lnTo>
                <a:lnTo>
                  <a:pt x="257" y="249"/>
                </a:lnTo>
                <a:lnTo>
                  <a:pt x="257" y="257"/>
                </a:lnTo>
                <a:lnTo>
                  <a:pt x="255" y="263"/>
                </a:lnTo>
                <a:lnTo>
                  <a:pt x="253" y="268"/>
                </a:lnTo>
                <a:lnTo>
                  <a:pt x="266" y="253"/>
                </a:lnTo>
                <a:lnTo>
                  <a:pt x="278" y="240"/>
                </a:lnTo>
                <a:lnTo>
                  <a:pt x="276" y="236"/>
                </a:lnTo>
                <a:lnTo>
                  <a:pt x="272" y="234"/>
                </a:lnTo>
                <a:lnTo>
                  <a:pt x="270" y="232"/>
                </a:lnTo>
                <a:lnTo>
                  <a:pt x="266" y="230"/>
                </a:lnTo>
                <a:lnTo>
                  <a:pt x="266" y="228"/>
                </a:lnTo>
                <a:lnTo>
                  <a:pt x="264" y="228"/>
                </a:lnTo>
                <a:lnTo>
                  <a:pt x="263" y="230"/>
                </a:lnTo>
                <a:close/>
                <a:moveTo>
                  <a:pt x="42" y="354"/>
                </a:moveTo>
                <a:lnTo>
                  <a:pt x="42" y="358"/>
                </a:lnTo>
                <a:lnTo>
                  <a:pt x="42" y="360"/>
                </a:lnTo>
                <a:lnTo>
                  <a:pt x="44" y="362"/>
                </a:lnTo>
                <a:lnTo>
                  <a:pt x="51" y="369"/>
                </a:lnTo>
                <a:lnTo>
                  <a:pt x="61" y="377"/>
                </a:lnTo>
                <a:lnTo>
                  <a:pt x="70" y="384"/>
                </a:lnTo>
                <a:lnTo>
                  <a:pt x="85" y="381"/>
                </a:lnTo>
                <a:lnTo>
                  <a:pt x="55" y="362"/>
                </a:lnTo>
                <a:lnTo>
                  <a:pt x="49" y="358"/>
                </a:lnTo>
                <a:lnTo>
                  <a:pt x="42" y="354"/>
                </a:lnTo>
                <a:close/>
                <a:moveTo>
                  <a:pt x="42" y="339"/>
                </a:moveTo>
                <a:lnTo>
                  <a:pt x="42" y="339"/>
                </a:lnTo>
                <a:lnTo>
                  <a:pt x="42" y="341"/>
                </a:lnTo>
                <a:lnTo>
                  <a:pt x="93" y="377"/>
                </a:lnTo>
                <a:lnTo>
                  <a:pt x="110" y="375"/>
                </a:lnTo>
                <a:lnTo>
                  <a:pt x="42" y="337"/>
                </a:lnTo>
                <a:lnTo>
                  <a:pt x="42" y="337"/>
                </a:lnTo>
                <a:lnTo>
                  <a:pt x="42" y="337"/>
                </a:lnTo>
                <a:lnTo>
                  <a:pt x="42" y="339"/>
                </a:lnTo>
                <a:close/>
                <a:moveTo>
                  <a:pt x="55" y="316"/>
                </a:moveTo>
                <a:lnTo>
                  <a:pt x="61" y="322"/>
                </a:lnTo>
                <a:lnTo>
                  <a:pt x="66" y="327"/>
                </a:lnTo>
                <a:lnTo>
                  <a:pt x="122" y="371"/>
                </a:lnTo>
                <a:lnTo>
                  <a:pt x="127" y="369"/>
                </a:lnTo>
                <a:lnTo>
                  <a:pt x="135" y="369"/>
                </a:lnTo>
                <a:lnTo>
                  <a:pt x="143" y="369"/>
                </a:lnTo>
                <a:lnTo>
                  <a:pt x="103" y="344"/>
                </a:lnTo>
                <a:lnTo>
                  <a:pt x="55" y="316"/>
                </a:lnTo>
                <a:close/>
                <a:moveTo>
                  <a:pt x="44" y="331"/>
                </a:moveTo>
                <a:lnTo>
                  <a:pt x="45" y="331"/>
                </a:lnTo>
                <a:lnTo>
                  <a:pt x="45" y="333"/>
                </a:lnTo>
                <a:lnTo>
                  <a:pt x="47" y="333"/>
                </a:lnTo>
                <a:lnTo>
                  <a:pt x="82" y="352"/>
                </a:lnTo>
                <a:lnTo>
                  <a:pt x="116" y="371"/>
                </a:lnTo>
                <a:lnTo>
                  <a:pt x="118" y="371"/>
                </a:lnTo>
                <a:lnTo>
                  <a:pt x="118" y="371"/>
                </a:lnTo>
                <a:lnTo>
                  <a:pt x="120" y="369"/>
                </a:lnTo>
                <a:lnTo>
                  <a:pt x="118" y="369"/>
                </a:lnTo>
                <a:lnTo>
                  <a:pt x="114" y="365"/>
                </a:lnTo>
                <a:lnTo>
                  <a:pt x="112" y="363"/>
                </a:lnTo>
                <a:lnTo>
                  <a:pt x="110" y="363"/>
                </a:lnTo>
                <a:lnTo>
                  <a:pt x="108" y="363"/>
                </a:lnTo>
                <a:lnTo>
                  <a:pt x="108" y="363"/>
                </a:lnTo>
                <a:lnTo>
                  <a:pt x="108" y="363"/>
                </a:lnTo>
                <a:lnTo>
                  <a:pt x="105" y="362"/>
                </a:lnTo>
                <a:lnTo>
                  <a:pt x="101" y="360"/>
                </a:lnTo>
                <a:lnTo>
                  <a:pt x="99" y="358"/>
                </a:lnTo>
                <a:lnTo>
                  <a:pt x="95" y="354"/>
                </a:lnTo>
                <a:lnTo>
                  <a:pt x="93" y="354"/>
                </a:lnTo>
                <a:lnTo>
                  <a:pt x="93" y="352"/>
                </a:lnTo>
                <a:lnTo>
                  <a:pt x="93" y="350"/>
                </a:lnTo>
                <a:lnTo>
                  <a:pt x="91" y="350"/>
                </a:lnTo>
                <a:lnTo>
                  <a:pt x="89" y="352"/>
                </a:lnTo>
                <a:lnTo>
                  <a:pt x="89" y="350"/>
                </a:lnTo>
                <a:lnTo>
                  <a:pt x="89" y="350"/>
                </a:lnTo>
                <a:lnTo>
                  <a:pt x="87" y="350"/>
                </a:lnTo>
                <a:lnTo>
                  <a:pt x="44" y="312"/>
                </a:lnTo>
                <a:lnTo>
                  <a:pt x="44" y="320"/>
                </a:lnTo>
                <a:lnTo>
                  <a:pt x="42" y="325"/>
                </a:lnTo>
                <a:lnTo>
                  <a:pt x="42" y="329"/>
                </a:lnTo>
                <a:lnTo>
                  <a:pt x="44" y="331"/>
                </a:lnTo>
                <a:close/>
                <a:moveTo>
                  <a:pt x="179" y="398"/>
                </a:moveTo>
                <a:lnTo>
                  <a:pt x="179" y="398"/>
                </a:lnTo>
                <a:lnTo>
                  <a:pt x="181" y="400"/>
                </a:lnTo>
                <a:lnTo>
                  <a:pt x="179" y="394"/>
                </a:lnTo>
                <a:lnTo>
                  <a:pt x="179" y="392"/>
                </a:lnTo>
                <a:lnTo>
                  <a:pt x="181" y="386"/>
                </a:lnTo>
                <a:lnTo>
                  <a:pt x="183" y="384"/>
                </a:lnTo>
                <a:lnTo>
                  <a:pt x="186" y="383"/>
                </a:lnTo>
                <a:lnTo>
                  <a:pt x="190" y="383"/>
                </a:lnTo>
                <a:lnTo>
                  <a:pt x="196" y="383"/>
                </a:lnTo>
                <a:lnTo>
                  <a:pt x="202" y="384"/>
                </a:lnTo>
                <a:lnTo>
                  <a:pt x="205" y="386"/>
                </a:lnTo>
                <a:lnTo>
                  <a:pt x="209" y="388"/>
                </a:lnTo>
                <a:lnTo>
                  <a:pt x="213" y="386"/>
                </a:lnTo>
                <a:lnTo>
                  <a:pt x="217" y="384"/>
                </a:lnTo>
                <a:lnTo>
                  <a:pt x="219" y="375"/>
                </a:lnTo>
                <a:lnTo>
                  <a:pt x="223" y="365"/>
                </a:lnTo>
                <a:lnTo>
                  <a:pt x="188" y="375"/>
                </a:lnTo>
                <a:lnTo>
                  <a:pt x="154" y="386"/>
                </a:lnTo>
                <a:lnTo>
                  <a:pt x="160" y="392"/>
                </a:lnTo>
                <a:lnTo>
                  <a:pt x="162" y="392"/>
                </a:lnTo>
                <a:lnTo>
                  <a:pt x="162" y="390"/>
                </a:lnTo>
                <a:lnTo>
                  <a:pt x="162" y="390"/>
                </a:lnTo>
                <a:lnTo>
                  <a:pt x="160" y="388"/>
                </a:lnTo>
                <a:lnTo>
                  <a:pt x="162" y="386"/>
                </a:lnTo>
                <a:lnTo>
                  <a:pt x="162" y="384"/>
                </a:lnTo>
                <a:lnTo>
                  <a:pt x="164" y="386"/>
                </a:lnTo>
                <a:lnTo>
                  <a:pt x="171" y="392"/>
                </a:lnTo>
                <a:lnTo>
                  <a:pt x="179" y="398"/>
                </a:lnTo>
                <a:close/>
                <a:moveTo>
                  <a:pt x="249" y="245"/>
                </a:moveTo>
                <a:lnTo>
                  <a:pt x="230" y="270"/>
                </a:lnTo>
                <a:lnTo>
                  <a:pt x="211" y="295"/>
                </a:lnTo>
                <a:lnTo>
                  <a:pt x="207" y="301"/>
                </a:lnTo>
                <a:lnTo>
                  <a:pt x="205" y="306"/>
                </a:lnTo>
                <a:lnTo>
                  <a:pt x="211" y="312"/>
                </a:lnTo>
                <a:lnTo>
                  <a:pt x="215" y="318"/>
                </a:lnTo>
                <a:lnTo>
                  <a:pt x="230" y="299"/>
                </a:lnTo>
                <a:lnTo>
                  <a:pt x="232" y="282"/>
                </a:lnTo>
                <a:lnTo>
                  <a:pt x="234" y="264"/>
                </a:lnTo>
                <a:lnTo>
                  <a:pt x="240" y="264"/>
                </a:lnTo>
                <a:lnTo>
                  <a:pt x="245" y="264"/>
                </a:lnTo>
                <a:lnTo>
                  <a:pt x="247" y="266"/>
                </a:lnTo>
                <a:lnTo>
                  <a:pt x="249" y="261"/>
                </a:lnTo>
                <a:lnTo>
                  <a:pt x="251" y="257"/>
                </a:lnTo>
                <a:lnTo>
                  <a:pt x="251" y="249"/>
                </a:lnTo>
                <a:lnTo>
                  <a:pt x="251" y="249"/>
                </a:lnTo>
                <a:lnTo>
                  <a:pt x="251" y="247"/>
                </a:lnTo>
                <a:lnTo>
                  <a:pt x="249" y="245"/>
                </a:lnTo>
                <a:lnTo>
                  <a:pt x="249" y="245"/>
                </a:lnTo>
                <a:close/>
                <a:moveTo>
                  <a:pt x="65" y="297"/>
                </a:moveTo>
                <a:lnTo>
                  <a:pt x="65" y="295"/>
                </a:lnTo>
                <a:lnTo>
                  <a:pt x="63" y="293"/>
                </a:lnTo>
                <a:lnTo>
                  <a:pt x="61" y="293"/>
                </a:lnTo>
                <a:lnTo>
                  <a:pt x="59" y="291"/>
                </a:lnTo>
                <a:lnTo>
                  <a:pt x="57" y="289"/>
                </a:lnTo>
                <a:lnTo>
                  <a:pt x="55" y="289"/>
                </a:lnTo>
                <a:lnTo>
                  <a:pt x="51" y="289"/>
                </a:lnTo>
                <a:lnTo>
                  <a:pt x="51" y="287"/>
                </a:lnTo>
                <a:lnTo>
                  <a:pt x="49" y="285"/>
                </a:lnTo>
                <a:lnTo>
                  <a:pt x="47" y="285"/>
                </a:lnTo>
                <a:lnTo>
                  <a:pt x="47" y="287"/>
                </a:lnTo>
                <a:lnTo>
                  <a:pt x="47" y="289"/>
                </a:lnTo>
                <a:lnTo>
                  <a:pt x="45" y="289"/>
                </a:lnTo>
                <a:lnTo>
                  <a:pt x="47" y="289"/>
                </a:lnTo>
                <a:lnTo>
                  <a:pt x="47" y="291"/>
                </a:lnTo>
                <a:lnTo>
                  <a:pt x="80" y="320"/>
                </a:lnTo>
                <a:lnTo>
                  <a:pt x="116" y="344"/>
                </a:lnTo>
                <a:lnTo>
                  <a:pt x="116" y="346"/>
                </a:lnTo>
                <a:lnTo>
                  <a:pt x="118" y="346"/>
                </a:lnTo>
                <a:lnTo>
                  <a:pt x="118" y="348"/>
                </a:lnTo>
                <a:lnTo>
                  <a:pt x="120" y="348"/>
                </a:lnTo>
                <a:lnTo>
                  <a:pt x="122" y="348"/>
                </a:lnTo>
                <a:lnTo>
                  <a:pt x="124" y="350"/>
                </a:lnTo>
                <a:lnTo>
                  <a:pt x="124" y="350"/>
                </a:lnTo>
                <a:lnTo>
                  <a:pt x="125" y="352"/>
                </a:lnTo>
                <a:lnTo>
                  <a:pt x="125" y="352"/>
                </a:lnTo>
                <a:lnTo>
                  <a:pt x="127" y="354"/>
                </a:lnTo>
                <a:lnTo>
                  <a:pt x="129" y="354"/>
                </a:lnTo>
                <a:lnTo>
                  <a:pt x="129" y="354"/>
                </a:lnTo>
                <a:lnTo>
                  <a:pt x="131" y="356"/>
                </a:lnTo>
                <a:lnTo>
                  <a:pt x="133" y="356"/>
                </a:lnTo>
                <a:lnTo>
                  <a:pt x="135" y="356"/>
                </a:lnTo>
                <a:lnTo>
                  <a:pt x="135" y="356"/>
                </a:lnTo>
                <a:lnTo>
                  <a:pt x="135" y="358"/>
                </a:lnTo>
                <a:lnTo>
                  <a:pt x="135" y="358"/>
                </a:lnTo>
                <a:lnTo>
                  <a:pt x="137" y="358"/>
                </a:lnTo>
                <a:lnTo>
                  <a:pt x="139" y="358"/>
                </a:lnTo>
                <a:lnTo>
                  <a:pt x="139" y="360"/>
                </a:lnTo>
                <a:lnTo>
                  <a:pt x="139" y="360"/>
                </a:lnTo>
                <a:lnTo>
                  <a:pt x="139" y="360"/>
                </a:lnTo>
                <a:lnTo>
                  <a:pt x="141" y="362"/>
                </a:lnTo>
                <a:lnTo>
                  <a:pt x="141" y="362"/>
                </a:lnTo>
                <a:lnTo>
                  <a:pt x="145" y="363"/>
                </a:lnTo>
                <a:lnTo>
                  <a:pt x="150" y="365"/>
                </a:lnTo>
                <a:lnTo>
                  <a:pt x="154" y="363"/>
                </a:lnTo>
                <a:lnTo>
                  <a:pt x="160" y="362"/>
                </a:lnTo>
                <a:lnTo>
                  <a:pt x="110" y="331"/>
                </a:lnTo>
                <a:lnTo>
                  <a:pt x="65" y="299"/>
                </a:lnTo>
                <a:lnTo>
                  <a:pt x="63" y="297"/>
                </a:lnTo>
                <a:lnTo>
                  <a:pt x="65" y="297"/>
                </a:lnTo>
                <a:close/>
                <a:moveTo>
                  <a:pt x="105" y="320"/>
                </a:moveTo>
                <a:lnTo>
                  <a:pt x="105" y="320"/>
                </a:lnTo>
                <a:lnTo>
                  <a:pt x="103" y="318"/>
                </a:lnTo>
                <a:lnTo>
                  <a:pt x="103" y="318"/>
                </a:lnTo>
                <a:lnTo>
                  <a:pt x="103" y="316"/>
                </a:lnTo>
                <a:lnTo>
                  <a:pt x="103" y="316"/>
                </a:lnTo>
                <a:lnTo>
                  <a:pt x="103" y="316"/>
                </a:lnTo>
                <a:lnTo>
                  <a:pt x="101" y="316"/>
                </a:lnTo>
                <a:lnTo>
                  <a:pt x="99" y="314"/>
                </a:lnTo>
                <a:lnTo>
                  <a:pt x="99" y="312"/>
                </a:lnTo>
                <a:lnTo>
                  <a:pt x="97" y="312"/>
                </a:lnTo>
                <a:lnTo>
                  <a:pt x="97" y="312"/>
                </a:lnTo>
                <a:lnTo>
                  <a:pt x="95" y="312"/>
                </a:lnTo>
                <a:lnTo>
                  <a:pt x="93" y="310"/>
                </a:lnTo>
                <a:lnTo>
                  <a:pt x="93" y="308"/>
                </a:lnTo>
                <a:lnTo>
                  <a:pt x="91" y="306"/>
                </a:lnTo>
                <a:lnTo>
                  <a:pt x="91" y="304"/>
                </a:lnTo>
                <a:lnTo>
                  <a:pt x="89" y="304"/>
                </a:lnTo>
                <a:lnTo>
                  <a:pt x="85" y="301"/>
                </a:lnTo>
                <a:lnTo>
                  <a:pt x="82" y="297"/>
                </a:lnTo>
                <a:lnTo>
                  <a:pt x="78" y="293"/>
                </a:lnTo>
                <a:lnTo>
                  <a:pt x="76" y="293"/>
                </a:lnTo>
                <a:lnTo>
                  <a:pt x="76" y="289"/>
                </a:lnTo>
                <a:lnTo>
                  <a:pt x="74" y="289"/>
                </a:lnTo>
                <a:lnTo>
                  <a:pt x="74" y="289"/>
                </a:lnTo>
                <a:lnTo>
                  <a:pt x="72" y="287"/>
                </a:lnTo>
                <a:lnTo>
                  <a:pt x="68" y="284"/>
                </a:lnTo>
                <a:lnTo>
                  <a:pt x="65" y="278"/>
                </a:lnTo>
                <a:lnTo>
                  <a:pt x="61" y="272"/>
                </a:lnTo>
                <a:lnTo>
                  <a:pt x="61" y="272"/>
                </a:lnTo>
                <a:lnTo>
                  <a:pt x="59" y="270"/>
                </a:lnTo>
                <a:lnTo>
                  <a:pt x="59" y="270"/>
                </a:lnTo>
                <a:lnTo>
                  <a:pt x="55" y="266"/>
                </a:lnTo>
                <a:lnTo>
                  <a:pt x="51" y="261"/>
                </a:lnTo>
                <a:lnTo>
                  <a:pt x="51" y="259"/>
                </a:lnTo>
                <a:lnTo>
                  <a:pt x="53" y="259"/>
                </a:lnTo>
                <a:lnTo>
                  <a:pt x="55" y="259"/>
                </a:lnTo>
                <a:lnTo>
                  <a:pt x="116" y="301"/>
                </a:lnTo>
                <a:lnTo>
                  <a:pt x="118" y="301"/>
                </a:lnTo>
                <a:lnTo>
                  <a:pt x="116" y="301"/>
                </a:lnTo>
                <a:lnTo>
                  <a:pt x="116" y="299"/>
                </a:lnTo>
                <a:lnTo>
                  <a:pt x="116" y="299"/>
                </a:lnTo>
                <a:lnTo>
                  <a:pt x="99" y="284"/>
                </a:lnTo>
                <a:lnTo>
                  <a:pt x="87" y="264"/>
                </a:lnTo>
                <a:lnTo>
                  <a:pt x="87" y="264"/>
                </a:lnTo>
                <a:lnTo>
                  <a:pt x="89" y="263"/>
                </a:lnTo>
                <a:lnTo>
                  <a:pt x="91" y="263"/>
                </a:lnTo>
                <a:lnTo>
                  <a:pt x="95" y="264"/>
                </a:lnTo>
                <a:lnTo>
                  <a:pt x="116" y="272"/>
                </a:lnTo>
                <a:lnTo>
                  <a:pt x="137" y="282"/>
                </a:lnTo>
                <a:lnTo>
                  <a:pt x="158" y="293"/>
                </a:lnTo>
                <a:lnTo>
                  <a:pt x="154" y="289"/>
                </a:lnTo>
                <a:lnTo>
                  <a:pt x="154" y="287"/>
                </a:lnTo>
                <a:lnTo>
                  <a:pt x="152" y="285"/>
                </a:lnTo>
                <a:lnTo>
                  <a:pt x="150" y="285"/>
                </a:lnTo>
                <a:lnTo>
                  <a:pt x="146" y="284"/>
                </a:lnTo>
                <a:lnTo>
                  <a:pt x="146" y="282"/>
                </a:lnTo>
                <a:lnTo>
                  <a:pt x="146" y="282"/>
                </a:lnTo>
                <a:lnTo>
                  <a:pt x="148" y="284"/>
                </a:lnTo>
                <a:lnTo>
                  <a:pt x="150" y="284"/>
                </a:lnTo>
                <a:lnTo>
                  <a:pt x="146" y="280"/>
                </a:lnTo>
                <a:lnTo>
                  <a:pt x="146" y="280"/>
                </a:lnTo>
                <a:lnTo>
                  <a:pt x="146" y="282"/>
                </a:lnTo>
                <a:lnTo>
                  <a:pt x="145" y="282"/>
                </a:lnTo>
                <a:lnTo>
                  <a:pt x="145" y="282"/>
                </a:lnTo>
                <a:lnTo>
                  <a:pt x="143" y="280"/>
                </a:lnTo>
                <a:lnTo>
                  <a:pt x="139" y="276"/>
                </a:lnTo>
                <a:lnTo>
                  <a:pt x="139" y="274"/>
                </a:lnTo>
                <a:lnTo>
                  <a:pt x="137" y="274"/>
                </a:lnTo>
                <a:lnTo>
                  <a:pt x="137" y="274"/>
                </a:lnTo>
                <a:lnTo>
                  <a:pt x="137" y="274"/>
                </a:lnTo>
                <a:lnTo>
                  <a:pt x="137" y="272"/>
                </a:lnTo>
                <a:lnTo>
                  <a:pt x="135" y="272"/>
                </a:lnTo>
                <a:lnTo>
                  <a:pt x="131" y="268"/>
                </a:lnTo>
                <a:lnTo>
                  <a:pt x="127" y="263"/>
                </a:lnTo>
                <a:lnTo>
                  <a:pt x="127" y="261"/>
                </a:lnTo>
                <a:lnTo>
                  <a:pt x="129" y="261"/>
                </a:lnTo>
                <a:lnTo>
                  <a:pt x="131" y="261"/>
                </a:lnTo>
                <a:lnTo>
                  <a:pt x="137" y="261"/>
                </a:lnTo>
                <a:lnTo>
                  <a:pt x="143" y="263"/>
                </a:lnTo>
                <a:lnTo>
                  <a:pt x="145" y="263"/>
                </a:lnTo>
                <a:lnTo>
                  <a:pt x="145" y="263"/>
                </a:lnTo>
                <a:lnTo>
                  <a:pt x="146" y="263"/>
                </a:lnTo>
                <a:lnTo>
                  <a:pt x="146" y="263"/>
                </a:lnTo>
                <a:lnTo>
                  <a:pt x="146" y="263"/>
                </a:lnTo>
                <a:lnTo>
                  <a:pt x="145" y="261"/>
                </a:lnTo>
                <a:lnTo>
                  <a:pt x="145" y="259"/>
                </a:lnTo>
                <a:lnTo>
                  <a:pt x="146" y="259"/>
                </a:lnTo>
                <a:lnTo>
                  <a:pt x="150" y="257"/>
                </a:lnTo>
                <a:lnTo>
                  <a:pt x="152" y="255"/>
                </a:lnTo>
                <a:lnTo>
                  <a:pt x="154" y="251"/>
                </a:lnTo>
                <a:lnTo>
                  <a:pt x="158" y="249"/>
                </a:lnTo>
                <a:lnTo>
                  <a:pt x="160" y="244"/>
                </a:lnTo>
                <a:lnTo>
                  <a:pt x="162" y="238"/>
                </a:lnTo>
                <a:lnTo>
                  <a:pt x="164" y="232"/>
                </a:lnTo>
                <a:lnTo>
                  <a:pt x="165" y="226"/>
                </a:lnTo>
                <a:lnTo>
                  <a:pt x="165" y="219"/>
                </a:lnTo>
                <a:lnTo>
                  <a:pt x="169" y="213"/>
                </a:lnTo>
                <a:lnTo>
                  <a:pt x="169" y="211"/>
                </a:lnTo>
                <a:lnTo>
                  <a:pt x="169" y="209"/>
                </a:lnTo>
                <a:lnTo>
                  <a:pt x="171" y="207"/>
                </a:lnTo>
                <a:lnTo>
                  <a:pt x="171" y="207"/>
                </a:lnTo>
                <a:lnTo>
                  <a:pt x="171" y="207"/>
                </a:lnTo>
                <a:lnTo>
                  <a:pt x="171" y="205"/>
                </a:lnTo>
                <a:lnTo>
                  <a:pt x="171" y="204"/>
                </a:lnTo>
                <a:lnTo>
                  <a:pt x="173" y="200"/>
                </a:lnTo>
                <a:lnTo>
                  <a:pt x="173" y="198"/>
                </a:lnTo>
                <a:lnTo>
                  <a:pt x="175" y="198"/>
                </a:lnTo>
                <a:lnTo>
                  <a:pt x="177" y="196"/>
                </a:lnTo>
                <a:lnTo>
                  <a:pt x="175" y="205"/>
                </a:lnTo>
                <a:lnTo>
                  <a:pt x="171" y="215"/>
                </a:lnTo>
                <a:lnTo>
                  <a:pt x="169" y="223"/>
                </a:lnTo>
                <a:lnTo>
                  <a:pt x="165" y="238"/>
                </a:lnTo>
                <a:lnTo>
                  <a:pt x="160" y="251"/>
                </a:lnTo>
                <a:lnTo>
                  <a:pt x="152" y="263"/>
                </a:lnTo>
                <a:lnTo>
                  <a:pt x="152" y="264"/>
                </a:lnTo>
                <a:lnTo>
                  <a:pt x="152" y="266"/>
                </a:lnTo>
                <a:lnTo>
                  <a:pt x="150" y="266"/>
                </a:lnTo>
                <a:lnTo>
                  <a:pt x="145" y="266"/>
                </a:lnTo>
                <a:lnTo>
                  <a:pt x="139" y="264"/>
                </a:lnTo>
                <a:lnTo>
                  <a:pt x="133" y="264"/>
                </a:lnTo>
                <a:lnTo>
                  <a:pt x="146" y="278"/>
                </a:lnTo>
                <a:lnTo>
                  <a:pt x="160" y="291"/>
                </a:lnTo>
                <a:lnTo>
                  <a:pt x="162" y="293"/>
                </a:lnTo>
                <a:lnTo>
                  <a:pt x="162" y="293"/>
                </a:lnTo>
                <a:lnTo>
                  <a:pt x="162" y="295"/>
                </a:lnTo>
                <a:lnTo>
                  <a:pt x="160" y="297"/>
                </a:lnTo>
                <a:lnTo>
                  <a:pt x="158" y="297"/>
                </a:lnTo>
                <a:lnTo>
                  <a:pt x="141" y="291"/>
                </a:lnTo>
                <a:lnTo>
                  <a:pt x="125" y="282"/>
                </a:lnTo>
                <a:lnTo>
                  <a:pt x="125" y="280"/>
                </a:lnTo>
                <a:lnTo>
                  <a:pt x="125" y="280"/>
                </a:lnTo>
                <a:lnTo>
                  <a:pt x="124" y="280"/>
                </a:lnTo>
                <a:lnTo>
                  <a:pt x="122" y="278"/>
                </a:lnTo>
                <a:lnTo>
                  <a:pt x="118" y="276"/>
                </a:lnTo>
                <a:lnTo>
                  <a:pt x="116" y="274"/>
                </a:lnTo>
                <a:lnTo>
                  <a:pt x="112" y="272"/>
                </a:lnTo>
                <a:lnTo>
                  <a:pt x="106" y="270"/>
                </a:lnTo>
                <a:lnTo>
                  <a:pt x="103" y="270"/>
                </a:lnTo>
                <a:lnTo>
                  <a:pt x="97" y="268"/>
                </a:lnTo>
                <a:lnTo>
                  <a:pt x="93" y="268"/>
                </a:lnTo>
                <a:lnTo>
                  <a:pt x="114" y="291"/>
                </a:lnTo>
                <a:lnTo>
                  <a:pt x="137" y="310"/>
                </a:lnTo>
                <a:lnTo>
                  <a:pt x="162" y="327"/>
                </a:lnTo>
                <a:lnTo>
                  <a:pt x="165" y="329"/>
                </a:lnTo>
                <a:lnTo>
                  <a:pt x="167" y="333"/>
                </a:lnTo>
                <a:lnTo>
                  <a:pt x="169" y="335"/>
                </a:lnTo>
                <a:lnTo>
                  <a:pt x="167" y="337"/>
                </a:lnTo>
                <a:lnTo>
                  <a:pt x="164" y="337"/>
                </a:lnTo>
                <a:lnTo>
                  <a:pt x="162" y="335"/>
                </a:lnTo>
                <a:lnTo>
                  <a:pt x="118" y="308"/>
                </a:lnTo>
                <a:lnTo>
                  <a:pt x="76" y="278"/>
                </a:lnTo>
                <a:lnTo>
                  <a:pt x="78" y="278"/>
                </a:lnTo>
                <a:lnTo>
                  <a:pt x="78" y="278"/>
                </a:lnTo>
                <a:lnTo>
                  <a:pt x="80" y="278"/>
                </a:lnTo>
                <a:lnTo>
                  <a:pt x="78" y="276"/>
                </a:lnTo>
                <a:lnTo>
                  <a:pt x="76" y="274"/>
                </a:lnTo>
                <a:lnTo>
                  <a:pt x="74" y="272"/>
                </a:lnTo>
                <a:lnTo>
                  <a:pt x="74" y="274"/>
                </a:lnTo>
                <a:lnTo>
                  <a:pt x="72" y="274"/>
                </a:lnTo>
                <a:lnTo>
                  <a:pt x="68" y="270"/>
                </a:lnTo>
                <a:lnTo>
                  <a:pt x="65" y="266"/>
                </a:lnTo>
                <a:lnTo>
                  <a:pt x="59" y="264"/>
                </a:lnTo>
                <a:lnTo>
                  <a:pt x="61" y="266"/>
                </a:lnTo>
                <a:lnTo>
                  <a:pt x="61" y="266"/>
                </a:lnTo>
                <a:lnTo>
                  <a:pt x="95" y="304"/>
                </a:lnTo>
                <a:lnTo>
                  <a:pt x="135" y="339"/>
                </a:lnTo>
                <a:lnTo>
                  <a:pt x="135" y="337"/>
                </a:lnTo>
                <a:lnTo>
                  <a:pt x="135" y="339"/>
                </a:lnTo>
                <a:lnTo>
                  <a:pt x="137" y="339"/>
                </a:lnTo>
                <a:lnTo>
                  <a:pt x="135" y="339"/>
                </a:lnTo>
                <a:lnTo>
                  <a:pt x="137" y="339"/>
                </a:lnTo>
                <a:lnTo>
                  <a:pt x="137" y="341"/>
                </a:lnTo>
                <a:lnTo>
                  <a:pt x="139" y="343"/>
                </a:lnTo>
                <a:lnTo>
                  <a:pt x="167" y="360"/>
                </a:lnTo>
                <a:lnTo>
                  <a:pt x="192" y="352"/>
                </a:lnTo>
                <a:lnTo>
                  <a:pt x="221" y="346"/>
                </a:lnTo>
                <a:lnTo>
                  <a:pt x="223" y="346"/>
                </a:lnTo>
                <a:lnTo>
                  <a:pt x="223" y="346"/>
                </a:lnTo>
                <a:lnTo>
                  <a:pt x="224" y="346"/>
                </a:lnTo>
                <a:lnTo>
                  <a:pt x="224" y="344"/>
                </a:lnTo>
                <a:lnTo>
                  <a:pt x="207" y="327"/>
                </a:lnTo>
                <a:lnTo>
                  <a:pt x="192" y="310"/>
                </a:lnTo>
                <a:lnTo>
                  <a:pt x="190" y="306"/>
                </a:lnTo>
                <a:lnTo>
                  <a:pt x="190" y="304"/>
                </a:lnTo>
                <a:lnTo>
                  <a:pt x="192" y="295"/>
                </a:lnTo>
                <a:lnTo>
                  <a:pt x="196" y="287"/>
                </a:lnTo>
                <a:lnTo>
                  <a:pt x="200" y="282"/>
                </a:lnTo>
                <a:lnTo>
                  <a:pt x="213" y="261"/>
                </a:lnTo>
                <a:lnTo>
                  <a:pt x="228" y="242"/>
                </a:lnTo>
                <a:lnTo>
                  <a:pt x="253" y="215"/>
                </a:lnTo>
                <a:lnTo>
                  <a:pt x="282" y="192"/>
                </a:lnTo>
                <a:lnTo>
                  <a:pt x="301" y="177"/>
                </a:lnTo>
                <a:lnTo>
                  <a:pt x="322" y="164"/>
                </a:lnTo>
                <a:lnTo>
                  <a:pt x="343" y="148"/>
                </a:lnTo>
                <a:lnTo>
                  <a:pt x="365" y="139"/>
                </a:lnTo>
                <a:lnTo>
                  <a:pt x="394" y="133"/>
                </a:lnTo>
                <a:lnTo>
                  <a:pt x="426" y="133"/>
                </a:lnTo>
                <a:lnTo>
                  <a:pt x="430" y="133"/>
                </a:lnTo>
                <a:lnTo>
                  <a:pt x="434" y="133"/>
                </a:lnTo>
                <a:lnTo>
                  <a:pt x="438" y="133"/>
                </a:lnTo>
                <a:lnTo>
                  <a:pt x="442" y="133"/>
                </a:lnTo>
                <a:lnTo>
                  <a:pt x="443" y="133"/>
                </a:lnTo>
                <a:lnTo>
                  <a:pt x="443" y="135"/>
                </a:lnTo>
                <a:lnTo>
                  <a:pt x="453" y="135"/>
                </a:lnTo>
                <a:lnTo>
                  <a:pt x="455" y="133"/>
                </a:lnTo>
                <a:lnTo>
                  <a:pt x="455" y="131"/>
                </a:lnTo>
                <a:lnTo>
                  <a:pt x="457" y="131"/>
                </a:lnTo>
                <a:lnTo>
                  <a:pt x="459" y="133"/>
                </a:lnTo>
                <a:lnTo>
                  <a:pt x="459" y="135"/>
                </a:lnTo>
                <a:lnTo>
                  <a:pt x="461" y="135"/>
                </a:lnTo>
                <a:lnTo>
                  <a:pt x="478" y="139"/>
                </a:lnTo>
                <a:lnTo>
                  <a:pt x="491" y="145"/>
                </a:lnTo>
                <a:lnTo>
                  <a:pt x="493" y="143"/>
                </a:lnTo>
                <a:lnTo>
                  <a:pt x="493" y="141"/>
                </a:lnTo>
                <a:lnTo>
                  <a:pt x="495" y="141"/>
                </a:lnTo>
                <a:lnTo>
                  <a:pt x="497" y="141"/>
                </a:lnTo>
                <a:lnTo>
                  <a:pt x="497" y="141"/>
                </a:lnTo>
                <a:lnTo>
                  <a:pt x="497" y="143"/>
                </a:lnTo>
                <a:lnTo>
                  <a:pt x="497" y="145"/>
                </a:lnTo>
                <a:lnTo>
                  <a:pt x="497" y="146"/>
                </a:lnTo>
                <a:lnTo>
                  <a:pt x="499" y="146"/>
                </a:lnTo>
                <a:lnTo>
                  <a:pt x="499" y="145"/>
                </a:lnTo>
                <a:lnTo>
                  <a:pt x="497" y="143"/>
                </a:lnTo>
                <a:lnTo>
                  <a:pt x="501" y="110"/>
                </a:lnTo>
                <a:lnTo>
                  <a:pt x="499" y="118"/>
                </a:lnTo>
                <a:lnTo>
                  <a:pt x="495" y="125"/>
                </a:lnTo>
                <a:lnTo>
                  <a:pt x="493" y="125"/>
                </a:lnTo>
                <a:lnTo>
                  <a:pt x="491" y="125"/>
                </a:lnTo>
                <a:lnTo>
                  <a:pt x="491" y="124"/>
                </a:lnTo>
                <a:lnTo>
                  <a:pt x="491" y="101"/>
                </a:lnTo>
                <a:lnTo>
                  <a:pt x="493" y="80"/>
                </a:lnTo>
                <a:lnTo>
                  <a:pt x="491" y="82"/>
                </a:lnTo>
                <a:lnTo>
                  <a:pt x="491" y="84"/>
                </a:lnTo>
                <a:lnTo>
                  <a:pt x="491" y="84"/>
                </a:lnTo>
                <a:lnTo>
                  <a:pt x="489" y="86"/>
                </a:lnTo>
                <a:lnTo>
                  <a:pt x="489" y="86"/>
                </a:lnTo>
                <a:lnTo>
                  <a:pt x="491" y="86"/>
                </a:lnTo>
                <a:lnTo>
                  <a:pt x="483" y="105"/>
                </a:lnTo>
                <a:lnTo>
                  <a:pt x="476" y="122"/>
                </a:lnTo>
                <a:lnTo>
                  <a:pt x="474" y="122"/>
                </a:lnTo>
                <a:lnTo>
                  <a:pt x="472" y="124"/>
                </a:lnTo>
                <a:lnTo>
                  <a:pt x="470" y="122"/>
                </a:lnTo>
                <a:lnTo>
                  <a:pt x="470" y="120"/>
                </a:lnTo>
                <a:lnTo>
                  <a:pt x="470" y="116"/>
                </a:lnTo>
                <a:lnTo>
                  <a:pt x="468" y="87"/>
                </a:lnTo>
                <a:lnTo>
                  <a:pt x="470" y="55"/>
                </a:lnTo>
                <a:lnTo>
                  <a:pt x="468" y="61"/>
                </a:lnTo>
                <a:lnTo>
                  <a:pt x="468" y="66"/>
                </a:lnTo>
                <a:lnTo>
                  <a:pt x="468" y="70"/>
                </a:lnTo>
                <a:lnTo>
                  <a:pt x="466" y="72"/>
                </a:lnTo>
                <a:lnTo>
                  <a:pt x="466" y="72"/>
                </a:lnTo>
                <a:lnTo>
                  <a:pt x="464" y="82"/>
                </a:lnTo>
                <a:lnTo>
                  <a:pt x="463" y="91"/>
                </a:lnTo>
                <a:lnTo>
                  <a:pt x="457" y="101"/>
                </a:lnTo>
                <a:lnTo>
                  <a:pt x="457" y="103"/>
                </a:lnTo>
                <a:lnTo>
                  <a:pt x="455" y="106"/>
                </a:lnTo>
                <a:lnTo>
                  <a:pt x="451" y="106"/>
                </a:lnTo>
                <a:lnTo>
                  <a:pt x="447" y="103"/>
                </a:lnTo>
                <a:lnTo>
                  <a:pt x="443" y="97"/>
                </a:lnTo>
                <a:lnTo>
                  <a:pt x="442" y="93"/>
                </a:lnTo>
                <a:lnTo>
                  <a:pt x="426" y="46"/>
                </a:lnTo>
                <a:lnTo>
                  <a:pt x="424" y="49"/>
                </a:lnTo>
                <a:lnTo>
                  <a:pt x="423" y="53"/>
                </a:lnTo>
                <a:lnTo>
                  <a:pt x="423" y="57"/>
                </a:lnTo>
                <a:lnTo>
                  <a:pt x="421" y="66"/>
                </a:lnTo>
                <a:lnTo>
                  <a:pt x="419" y="72"/>
                </a:lnTo>
                <a:lnTo>
                  <a:pt x="415" y="80"/>
                </a:lnTo>
                <a:lnTo>
                  <a:pt x="411" y="86"/>
                </a:lnTo>
                <a:lnTo>
                  <a:pt x="409" y="87"/>
                </a:lnTo>
                <a:lnTo>
                  <a:pt x="407" y="87"/>
                </a:lnTo>
                <a:lnTo>
                  <a:pt x="407" y="86"/>
                </a:lnTo>
                <a:lnTo>
                  <a:pt x="398" y="72"/>
                </a:lnTo>
                <a:lnTo>
                  <a:pt x="388" y="59"/>
                </a:lnTo>
                <a:lnTo>
                  <a:pt x="388" y="65"/>
                </a:lnTo>
                <a:lnTo>
                  <a:pt x="386" y="70"/>
                </a:lnTo>
                <a:lnTo>
                  <a:pt x="386" y="74"/>
                </a:lnTo>
                <a:lnTo>
                  <a:pt x="384" y="78"/>
                </a:lnTo>
                <a:lnTo>
                  <a:pt x="384" y="82"/>
                </a:lnTo>
                <a:lnTo>
                  <a:pt x="381" y="84"/>
                </a:lnTo>
                <a:lnTo>
                  <a:pt x="379" y="84"/>
                </a:lnTo>
                <a:lnTo>
                  <a:pt x="373" y="80"/>
                </a:lnTo>
                <a:lnTo>
                  <a:pt x="369" y="76"/>
                </a:lnTo>
                <a:lnTo>
                  <a:pt x="363" y="72"/>
                </a:lnTo>
                <a:lnTo>
                  <a:pt x="362" y="72"/>
                </a:lnTo>
                <a:lnTo>
                  <a:pt x="362" y="74"/>
                </a:lnTo>
                <a:lnTo>
                  <a:pt x="360" y="76"/>
                </a:lnTo>
                <a:lnTo>
                  <a:pt x="358" y="76"/>
                </a:lnTo>
                <a:lnTo>
                  <a:pt x="358" y="76"/>
                </a:lnTo>
                <a:lnTo>
                  <a:pt x="346" y="76"/>
                </a:lnTo>
                <a:lnTo>
                  <a:pt x="339" y="78"/>
                </a:lnTo>
                <a:lnTo>
                  <a:pt x="331" y="80"/>
                </a:lnTo>
                <a:lnTo>
                  <a:pt x="327" y="84"/>
                </a:lnTo>
                <a:lnTo>
                  <a:pt x="322" y="87"/>
                </a:lnTo>
                <a:lnTo>
                  <a:pt x="314" y="89"/>
                </a:lnTo>
                <a:lnTo>
                  <a:pt x="325" y="80"/>
                </a:lnTo>
                <a:lnTo>
                  <a:pt x="341" y="72"/>
                </a:lnTo>
                <a:lnTo>
                  <a:pt x="358" y="70"/>
                </a:lnTo>
                <a:lnTo>
                  <a:pt x="358" y="68"/>
                </a:lnTo>
                <a:lnTo>
                  <a:pt x="360" y="68"/>
                </a:lnTo>
                <a:lnTo>
                  <a:pt x="360" y="66"/>
                </a:lnTo>
                <a:lnTo>
                  <a:pt x="365" y="68"/>
                </a:lnTo>
                <a:lnTo>
                  <a:pt x="369" y="70"/>
                </a:lnTo>
                <a:lnTo>
                  <a:pt x="373" y="72"/>
                </a:lnTo>
                <a:lnTo>
                  <a:pt x="375" y="76"/>
                </a:lnTo>
                <a:lnTo>
                  <a:pt x="377" y="76"/>
                </a:lnTo>
                <a:lnTo>
                  <a:pt x="377" y="78"/>
                </a:lnTo>
                <a:lnTo>
                  <a:pt x="379" y="78"/>
                </a:lnTo>
                <a:lnTo>
                  <a:pt x="379" y="78"/>
                </a:lnTo>
                <a:lnTo>
                  <a:pt x="383" y="70"/>
                </a:lnTo>
                <a:lnTo>
                  <a:pt x="384" y="63"/>
                </a:lnTo>
                <a:lnTo>
                  <a:pt x="386" y="53"/>
                </a:lnTo>
                <a:lnTo>
                  <a:pt x="386" y="53"/>
                </a:lnTo>
                <a:lnTo>
                  <a:pt x="388" y="51"/>
                </a:lnTo>
                <a:lnTo>
                  <a:pt x="390" y="53"/>
                </a:lnTo>
                <a:lnTo>
                  <a:pt x="394" y="57"/>
                </a:lnTo>
                <a:lnTo>
                  <a:pt x="396" y="61"/>
                </a:lnTo>
                <a:lnTo>
                  <a:pt x="398" y="63"/>
                </a:lnTo>
                <a:lnTo>
                  <a:pt x="396" y="65"/>
                </a:lnTo>
                <a:lnTo>
                  <a:pt x="396" y="66"/>
                </a:lnTo>
                <a:lnTo>
                  <a:pt x="398" y="65"/>
                </a:lnTo>
                <a:lnTo>
                  <a:pt x="398" y="65"/>
                </a:lnTo>
                <a:lnTo>
                  <a:pt x="398" y="66"/>
                </a:lnTo>
                <a:lnTo>
                  <a:pt x="403" y="72"/>
                </a:lnTo>
                <a:lnTo>
                  <a:pt x="407" y="80"/>
                </a:lnTo>
                <a:lnTo>
                  <a:pt x="409" y="82"/>
                </a:lnTo>
                <a:lnTo>
                  <a:pt x="409" y="80"/>
                </a:lnTo>
                <a:lnTo>
                  <a:pt x="417" y="61"/>
                </a:lnTo>
                <a:lnTo>
                  <a:pt x="424" y="42"/>
                </a:lnTo>
                <a:lnTo>
                  <a:pt x="424" y="40"/>
                </a:lnTo>
                <a:lnTo>
                  <a:pt x="426" y="40"/>
                </a:lnTo>
                <a:lnTo>
                  <a:pt x="428" y="42"/>
                </a:lnTo>
                <a:lnTo>
                  <a:pt x="430" y="42"/>
                </a:lnTo>
                <a:lnTo>
                  <a:pt x="432" y="44"/>
                </a:lnTo>
                <a:lnTo>
                  <a:pt x="436" y="61"/>
                </a:lnTo>
                <a:lnTo>
                  <a:pt x="442" y="78"/>
                </a:lnTo>
                <a:lnTo>
                  <a:pt x="442" y="80"/>
                </a:lnTo>
                <a:lnTo>
                  <a:pt x="442" y="80"/>
                </a:lnTo>
                <a:lnTo>
                  <a:pt x="443" y="80"/>
                </a:lnTo>
                <a:lnTo>
                  <a:pt x="442" y="82"/>
                </a:lnTo>
                <a:lnTo>
                  <a:pt x="442" y="82"/>
                </a:lnTo>
                <a:lnTo>
                  <a:pt x="443" y="84"/>
                </a:lnTo>
                <a:lnTo>
                  <a:pt x="443" y="86"/>
                </a:lnTo>
                <a:lnTo>
                  <a:pt x="447" y="93"/>
                </a:lnTo>
                <a:lnTo>
                  <a:pt x="451" y="101"/>
                </a:lnTo>
                <a:lnTo>
                  <a:pt x="459" y="89"/>
                </a:lnTo>
                <a:lnTo>
                  <a:pt x="464" y="66"/>
                </a:lnTo>
                <a:lnTo>
                  <a:pt x="468" y="42"/>
                </a:lnTo>
                <a:lnTo>
                  <a:pt x="472" y="42"/>
                </a:lnTo>
                <a:lnTo>
                  <a:pt x="474" y="42"/>
                </a:lnTo>
                <a:lnTo>
                  <a:pt x="474" y="44"/>
                </a:lnTo>
                <a:lnTo>
                  <a:pt x="474" y="70"/>
                </a:lnTo>
                <a:lnTo>
                  <a:pt x="474" y="99"/>
                </a:lnTo>
                <a:lnTo>
                  <a:pt x="474" y="103"/>
                </a:lnTo>
                <a:lnTo>
                  <a:pt x="472" y="106"/>
                </a:lnTo>
                <a:lnTo>
                  <a:pt x="472" y="106"/>
                </a:lnTo>
                <a:lnTo>
                  <a:pt x="472" y="108"/>
                </a:lnTo>
                <a:lnTo>
                  <a:pt x="472" y="110"/>
                </a:lnTo>
                <a:lnTo>
                  <a:pt x="474" y="112"/>
                </a:lnTo>
                <a:lnTo>
                  <a:pt x="474" y="112"/>
                </a:lnTo>
                <a:lnTo>
                  <a:pt x="474" y="114"/>
                </a:lnTo>
                <a:lnTo>
                  <a:pt x="474" y="114"/>
                </a:lnTo>
                <a:lnTo>
                  <a:pt x="483" y="91"/>
                </a:lnTo>
                <a:lnTo>
                  <a:pt x="491" y="66"/>
                </a:lnTo>
                <a:lnTo>
                  <a:pt x="495" y="47"/>
                </a:lnTo>
                <a:lnTo>
                  <a:pt x="497" y="28"/>
                </a:lnTo>
                <a:lnTo>
                  <a:pt x="499" y="28"/>
                </a:lnTo>
                <a:lnTo>
                  <a:pt x="501" y="30"/>
                </a:lnTo>
                <a:lnTo>
                  <a:pt x="503" y="32"/>
                </a:lnTo>
                <a:lnTo>
                  <a:pt x="499" y="65"/>
                </a:lnTo>
                <a:lnTo>
                  <a:pt x="497" y="99"/>
                </a:lnTo>
                <a:lnTo>
                  <a:pt x="497" y="103"/>
                </a:lnTo>
                <a:lnTo>
                  <a:pt x="495" y="106"/>
                </a:lnTo>
                <a:lnTo>
                  <a:pt x="493" y="108"/>
                </a:lnTo>
                <a:lnTo>
                  <a:pt x="493" y="110"/>
                </a:lnTo>
                <a:lnTo>
                  <a:pt x="493" y="112"/>
                </a:lnTo>
                <a:lnTo>
                  <a:pt x="495" y="114"/>
                </a:lnTo>
                <a:lnTo>
                  <a:pt x="495" y="114"/>
                </a:lnTo>
                <a:lnTo>
                  <a:pt x="495" y="112"/>
                </a:lnTo>
                <a:lnTo>
                  <a:pt x="497" y="110"/>
                </a:lnTo>
                <a:lnTo>
                  <a:pt x="497" y="110"/>
                </a:lnTo>
                <a:lnTo>
                  <a:pt x="504" y="78"/>
                </a:lnTo>
                <a:lnTo>
                  <a:pt x="508" y="40"/>
                </a:lnTo>
                <a:lnTo>
                  <a:pt x="508" y="38"/>
                </a:lnTo>
                <a:lnTo>
                  <a:pt x="508" y="34"/>
                </a:lnTo>
                <a:lnTo>
                  <a:pt x="510" y="30"/>
                </a:lnTo>
                <a:lnTo>
                  <a:pt x="510" y="28"/>
                </a:lnTo>
                <a:lnTo>
                  <a:pt x="512" y="28"/>
                </a:lnTo>
                <a:lnTo>
                  <a:pt x="514" y="28"/>
                </a:lnTo>
                <a:lnTo>
                  <a:pt x="514" y="30"/>
                </a:lnTo>
                <a:lnTo>
                  <a:pt x="514" y="32"/>
                </a:lnTo>
                <a:lnTo>
                  <a:pt x="514" y="38"/>
                </a:lnTo>
                <a:lnTo>
                  <a:pt x="514" y="46"/>
                </a:lnTo>
                <a:lnTo>
                  <a:pt x="510" y="72"/>
                </a:lnTo>
                <a:lnTo>
                  <a:pt x="506" y="101"/>
                </a:lnTo>
                <a:lnTo>
                  <a:pt x="506" y="110"/>
                </a:lnTo>
                <a:lnTo>
                  <a:pt x="506" y="120"/>
                </a:lnTo>
                <a:lnTo>
                  <a:pt x="504" y="127"/>
                </a:lnTo>
                <a:lnTo>
                  <a:pt x="504" y="129"/>
                </a:lnTo>
                <a:lnTo>
                  <a:pt x="503" y="131"/>
                </a:lnTo>
                <a:lnTo>
                  <a:pt x="503" y="131"/>
                </a:lnTo>
                <a:lnTo>
                  <a:pt x="504" y="133"/>
                </a:lnTo>
                <a:lnTo>
                  <a:pt x="510" y="105"/>
                </a:lnTo>
                <a:lnTo>
                  <a:pt x="516" y="76"/>
                </a:lnTo>
                <a:lnTo>
                  <a:pt x="518" y="44"/>
                </a:lnTo>
                <a:lnTo>
                  <a:pt x="520" y="44"/>
                </a:lnTo>
                <a:lnTo>
                  <a:pt x="522" y="44"/>
                </a:lnTo>
                <a:lnTo>
                  <a:pt x="523" y="44"/>
                </a:lnTo>
                <a:lnTo>
                  <a:pt x="523" y="44"/>
                </a:lnTo>
                <a:lnTo>
                  <a:pt x="525" y="36"/>
                </a:lnTo>
                <a:lnTo>
                  <a:pt x="527" y="30"/>
                </a:lnTo>
                <a:lnTo>
                  <a:pt x="516" y="25"/>
                </a:lnTo>
                <a:lnTo>
                  <a:pt x="503" y="21"/>
                </a:lnTo>
                <a:lnTo>
                  <a:pt x="501" y="21"/>
                </a:lnTo>
                <a:lnTo>
                  <a:pt x="499" y="19"/>
                </a:lnTo>
                <a:lnTo>
                  <a:pt x="497" y="19"/>
                </a:lnTo>
                <a:lnTo>
                  <a:pt x="495" y="19"/>
                </a:lnTo>
                <a:lnTo>
                  <a:pt x="495" y="19"/>
                </a:lnTo>
                <a:lnTo>
                  <a:pt x="495" y="19"/>
                </a:lnTo>
                <a:lnTo>
                  <a:pt x="495" y="19"/>
                </a:lnTo>
                <a:lnTo>
                  <a:pt x="493" y="17"/>
                </a:lnTo>
                <a:lnTo>
                  <a:pt x="489" y="17"/>
                </a:lnTo>
                <a:lnTo>
                  <a:pt x="482" y="17"/>
                </a:lnTo>
                <a:lnTo>
                  <a:pt x="482" y="17"/>
                </a:lnTo>
                <a:lnTo>
                  <a:pt x="480" y="17"/>
                </a:lnTo>
                <a:lnTo>
                  <a:pt x="478" y="15"/>
                </a:lnTo>
                <a:lnTo>
                  <a:pt x="478" y="15"/>
                </a:lnTo>
                <a:lnTo>
                  <a:pt x="476" y="15"/>
                </a:lnTo>
                <a:lnTo>
                  <a:pt x="440" y="11"/>
                </a:lnTo>
                <a:lnTo>
                  <a:pt x="440" y="11"/>
                </a:lnTo>
                <a:lnTo>
                  <a:pt x="438" y="11"/>
                </a:lnTo>
                <a:lnTo>
                  <a:pt x="438" y="11"/>
                </a:lnTo>
                <a:lnTo>
                  <a:pt x="438" y="13"/>
                </a:lnTo>
                <a:lnTo>
                  <a:pt x="434" y="13"/>
                </a:lnTo>
                <a:lnTo>
                  <a:pt x="430" y="11"/>
                </a:lnTo>
                <a:lnTo>
                  <a:pt x="426" y="11"/>
                </a:lnTo>
                <a:lnTo>
                  <a:pt x="423" y="13"/>
                </a:lnTo>
                <a:lnTo>
                  <a:pt x="423" y="13"/>
                </a:lnTo>
                <a:lnTo>
                  <a:pt x="423" y="13"/>
                </a:lnTo>
                <a:lnTo>
                  <a:pt x="423" y="11"/>
                </a:lnTo>
                <a:lnTo>
                  <a:pt x="423" y="11"/>
                </a:lnTo>
                <a:lnTo>
                  <a:pt x="421" y="11"/>
                </a:lnTo>
                <a:lnTo>
                  <a:pt x="419" y="11"/>
                </a:lnTo>
                <a:lnTo>
                  <a:pt x="417" y="13"/>
                </a:lnTo>
                <a:lnTo>
                  <a:pt x="417" y="11"/>
                </a:lnTo>
                <a:lnTo>
                  <a:pt x="417" y="11"/>
                </a:lnTo>
                <a:lnTo>
                  <a:pt x="417" y="9"/>
                </a:lnTo>
                <a:lnTo>
                  <a:pt x="415" y="9"/>
                </a:lnTo>
                <a:lnTo>
                  <a:pt x="415" y="11"/>
                </a:lnTo>
                <a:lnTo>
                  <a:pt x="415" y="9"/>
                </a:lnTo>
                <a:lnTo>
                  <a:pt x="409" y="9"/>
                </a:lnTo>
                <a:lnTo>
                  <a:pt x="403" y="11"/>
                </a:lnTo>
                <a:lnTo>
                  <a:pt x="402" y="11"/>
                </a:lnTo>
                <a:lnTo>
                  <a:pt x="398" y="11"/>
                </a:lnTo>
                <a:lnTo>
                  <a:pt x="394" y="11"/>
                </a:lnTo>
                <a:lnTo>
                  <a:pt x="396" y="11"/>
                </a:lnTo>
                <a:lnTo>
                  <a:pt x="398" y="13"/>
                </a:lnTo>
                <a:lnTo>
                  <a:pt x="384" y="15"/>
                </a:lnTo>
                <a:lnTo>
                  <a:pt x="371" y="17"/>
                </a:lnTo>
                <a:lnTo>
                  <a:pt x="375" y="15"/>
                </a:lnTo>
                <a:lnTo>
                  <a:pt x="371" y="15"/>
                </a:lnTo>
                <a:lnTo>
                  <a:pt x="369" y="17"/>
                </a:lnTo>
                <a:lnTo>
                  <a:pt x="367" y="17"/>
                </a:lnTo>
                <a:lnTo>
                  <a:pt x="367" y="17"/>
                </a:lnTo>
                <a:lnTo>
                  <a:pt x="365" y="15"/>
                </a:lnTo>
                <a:lnTo>
                  <a:pt x="327" y="26"/>
                </a:lnTo>
                <a:lnTo>
                  <a:pt x="293" y="40"/>
                </a:lnTo>
                <a:lnTo>
                  <a:pt x="261" y="57"/>
                </a:lnTo>
                <a:lnTo>
                  <a:pt x="255" y="61"/>
                </a:lnTo>
                <a:lnTo>
                  <a:pt x="251" y="65"/>
                </a:lnTo>
                <a:lnTo>
                  <a:pt x="230" y="80"/>
                </a:lnTo>
                <a:lnTo>
                  <a:pt x="209" y="97"/>
                </a:lnTo>
                <a:lnTo>
                  <a:pt x="204" y="103"/>
                </a:lnTo>
                <a:lnTo>
                  <a:pt x="196" y="106"/>
                </a:lnTo>
                <a:lnTo>
                  <a:pt x="190" y="112"/>
                </a:lnTo>
                <a:lnTo>
                  <a:pt x="122" y="192"/>
                </a:lnTo>
                <a:lnTo>
                  <a:pt x="112" y="209"/>
                </a:lnTo>
                <a:lnTo>
                  <a:pt x="103" y="230"/>
                </a:lnTo>
                <a:lnTo>
                  <a:pt x="93" y="228"/>
                </a:lnTo>
                <a:lnTo>
                  <a:pt x="84" y="226"/>
                </a:lnTo>
                <a:lnTo>
                  <a:pt x="78" y="221"/>
                </a:lnTo>
                <a:lnTo>
                  <a:pt x="70" y="217"/>
                </a:lnTo>
                <a:lnTo>
                  <a:pt x="63" y="213"/>
                </a:lnTo>
                <a:lnTo>
                  <a:pt x="55" y="209"/>
                </a:lnTo>
                <a:lnTo>
                  <a:pt x="51" y="245"/>
                </a:lnTo>
                <a:lnTo>
                  <a:pt x="47" y="282"/>
                </a:lnTo>
                <a:lnTo>
                  <a:pt x="78" y="301"/>
                </a:lnTo>
                <a:lnTo>
                  <a:pt x="105" y="320"/>
                </a:lnTo>
                <a:close/>
                <a:moveTo>
                  <a:pt x="379" y="0"/>
                </a:moveTo>
                <a:lnTo>
                  <a:pt x="423" y="0"/>
                </a:lnTo>
                <a:lnTo>
                  <a:pt x="466" y="2"/>
                </a:lnTo>
                <a:lnTo>
                  <a:pt x="508" y="9"/>
                </a:lnTo>
                <a:lnTo>
                  <a:pt x="542" y="21"/>
                </a:lnTo>
                <a:lnTo>
                  <a:pt x="544" y="17"/>
                </a:lnTo>
                <a:lnTo>
                  <a:pt x="546" y="13"/>
                </a:lnTo>
                <a:lnTo>
                  <a:pt x="548" y="13"/>
                </a:lnTo>
                <a:lnTo>
                  <a:pt x="552" y="13"/>
                </a:lnTo>
                <a:lnTo>
                  <a:pt x="552" y="13"/>
                </a:lnTo>
                <a:lnTo>
                  <a:pt x="556" y="17"/>
                </a:lnTo>
                <a:lnTo>
                  <a:pt x="558" y="23"/>
                </a:lnTo>
                <a:lnTo>
                  <a:pt x="556" y="26"/>
                </a:lnTo>
                <a:lnTo>
                  <a:pt x="554" y="30"/>
                </a:lnTo>
                <a:lnTo>
                  <a:pt x="554" y="34"/>
                </a:lnTo>
                <a:lnTo>
                  <a:pt x="554" y="40"/>
                </a:lnTo>
                <a:lnTo>
                  <a:pt x="552" y="38"/>
                </a:lnTo>
                <a:lnTo>
                  <a:pt x="552" y="40"/>
                </a:lnTo>
                <a:lnTo>
                  <a:pt x="550" y="42"/>
                </a:lnTo>
                <a:lnTo>
                  <a:pt x="539" y="89"/>
                </a:lnTo>
                <a:lnTo>
                  <a:pt x="525" y="135"/>
                </a:lnTo>
                <a:lnTo>
                  <a:pt x="525" y="141"/>
                </a:lnTo>
                <a:lnTo>
                  <a:pt x="523" y="146"/>
                </a:lnTo>
                <a:lnTo>
                  <a:pt x="520" y="152"/>
                </a:lnTo>
                <a:lnTo>
                  <a:pt x="522" y="150"/>
                </a:lnTo>
                <a:lnTo>
                  <a:pt x="525" y="150"/>
                </a:lnTo>
                <a:lnTo>
                  <a:pt x="527" y="150"/>
                </a:lnTo>
                <a:lnTo>
                  <a:pt x="531" y="148"/>
                </a:lnTo>
                <a:lnTo>
                  <a:pt x="537" y="146"/>
                </a:lnTo>
                <a:lnTo>
                  <a:pt x="541" y="146"/>
                </a:lnTo>
                <a:lnTo>
                  <a:pt x="544" y="148"/>
                </a:lnTo>
                <a:lnTo>
                  <a:pt x="546" y="152"/>
                </a:lnTo>
                <a:lnTo>
                  <a:pt x="544" y="152"/>
                </a:lnTo>
                <a:lnTo>
                  <a:pt x="529" y="162"/>
                </a:lnTo>
                <a:lnTo>
                  <a:pt x="514" y="169"/>
                </a:lnTo>
                <a:lnTo>
                  <a:pt x="514" y="171"/>
                </a:lnTo>
                <a:lnTo>
                  <a:pt x="512" y="173"/>
                </a:lnTo>
                <a:lnTo>
                  <a:pt x="512" y="175"/>
                </a:lnTo>
                <a:lnTo>
                  <a:pt x="510" y="177"/>
                </a:lnTo>
                <a:lnTo>
                  <a:pt x="508" y="175"/>
                </a:lnTo>
                <a:lnTo>
                  <a:pt x="504" y="175"/>
                </a:lnTo>
                <a:lnTo>
                  <a:pt x="503" y="175"/>
                </a:lnTo>
                <a:lnTo>
                  <a:pt x="499" y="177"/>
                </a:lnTo>
                <a:lnTo>
                  <a:pt x="493" y="179"/>
                </a:lnTo>
                <a:lnTo>
                  <a:pt x="489" y="183"/>
                </a:lnTo>
                <a:lnTo>
                  <a:pt x="482" y="185"/>
                </a:lnTo>
                <a:lnTo>
                  <a:pt x="476" y="190"/>
                </a:lnTo>
                <a:lnTo>
                  <a:pt x="476" y="190"/>
                </a:lnTo>
                <a:lnTo>
                  <a:pt x="476" y="190"/>
                </a:lnTo>
                <a:lnTo>
                  <a:pt x="474" y="190"/>
                </a:lnTo>
                <a:lnTo>
                  <a:pt x="470" y="194"/>
                </a:lnTo>
                <a:lnTo>
                  <a:pt x="466" y="198"/>
                </a:lnTo>
                <a:lnTo>
                  <a:pt x="457" y="200"/>
                </a:lnTo>
                <a:lnTo>
                  <a:pt x="455" y="198"/>
                </a:lnTo>
                <a:lnTo>
                  <a:pt x="453" y="198"/>
                </a:lnTo>
                <a:lnTo>
                  <a:pt x="451" y="194"/>
                </a:lnTo>
                <a:lnTo>
                  <a:pt x="447" y="188"/>
                </a:lnTo>
                <a:lnTo>
                  <a:pt x="447" y="188"/>
                </a:lnTo>
                <a:lnTo>
                  <a:pt x="443" y="188"/>
                </a:lnTo>
                <a:lnTo>
                  <a:pt x="442" y="188"/>
                </a:lnTo>
                <a:lnTo>
                  <a:pt x="438" y="188"/>
                </a:lnTo>
                <a:lnTo>
                  <a:pt x="432" y="186"/>
                </a:lnTo>
                <a:lnTo>
                  <a:pt x="426" y="186"/>
                </a:lnTo>
                <a:lnTo>
                  <a:pt x="424" y="185"/>
                </a:lnTo>
                <a:lnTo>
                  <a:pt x="424" y="185"/>
                </a:lnTo>
                <a:lnTo>
                  <a:pt x="423" y="183"/>
                </a:lnTo>
                <a:lnTo>
                  <a:pt x="421" y="185"/>
                </a:lnTo>
                <a:lnTo>
                  <a:pt x="421" y="185"/>
                </a:lnTo>
                <a:lnTo>
                  <a:pt x="419" y="186"/>
                </a:lnTo>
                <a:lnTo>
                  <a:pt x="417" y="186"/>
                </a:lnTo>
                <a:lnTo>
                  <a:pt x="417" y="186"/>
                </a:lnTo>
                <a:lnTo>
                  <a:pt x="415" y="185"/>
                </a:lnTo>
                <a:lnTo>
                  <a:pt x="411" y="185"/>
                </a:lnTo>
                <a:lnTo>
                  <a:pt x="407" y="185"/>
                </a:lnTo>
                <a:lnTo>
                  <a:pt x="407" y="188"/>
                </a:lnTo>
                <a:lnTo>
                  <a:pt x="403" y="192"/>
                </a:lnTo>
                <a:lnTo>
                  <a:pt x="403" y="190"/>
                </a:lnTo>
                <a:lnTo>
                  <a:pt x="402" y="190"/>
                </a:lnTo>
                <a:lnTo>
                  <a:pt x="402" y="188"/>
                </a:lnTo>
                <a:lnTo>
                  <a:pt x="402" y="185"/>
                </a:lnTo>
                <a:lnTo>
                  <a:pt x="398" y="185"/>
                </a:lnTo>
                <a:lnTo>
                  <a:pt x="394" y="186"/>
                </a:lnTo>
                <a:lnTo>
                  <a:pt x="392" y="186"/>
                </a:lnTo>
                <a:lnTo>
                  <a:pt x="392" y="188"/>
                </a:lnTo>
                <a:lnTo>
                  <a:pt x="392" y="188"/>
                </a:lnTo>
                <a:lnTo>
                  <a:pt x="390" y="186"/>
                </a:lnTo>
                <a:lnTo>
                  <a:pt x="384" y="188"/>
                </a:lnTo>
                <a:lnTo>
                  <a:pt x="381" y="190"/>
                </a:lnTo>
                <a:lnTo>
                  <a:pt x="381" y="192"/>
                </a:lnTo>
                <a:lnTo>
                  <a:pt x="379" y="192"/>
                </a:lnTo>
                <a:lnTo>
                  <a:pt x="377" y="194"/>
                </a:lnTo>
                <a:lnTo>
                  <a:pt x="375" y="194"/>
                </a:lnTo>
                <a:lnTo>
                  <a:pt x="375" y="194"/>
                </a:lnTo>
                <a:lnTo>
                  <a:pt x="375" y="192"/>
                </a:lnTo>
                <a:lnTo>
                  <a:pt x="373" y="190"/>
                </a:lnTo>
                <a:lnTo>
                  <a:pt x="343" y="204"/>
                </a:lnTo>
                <a:lnTo>
                  <a:pt x="316" y="219"/>
                </a:lnTo>
                <a:lnTo>
                  <a:pt x="287" y="245"/>
                </a:lnTo>
                <a:lnTo>
                  <a:pt x="261" y="276"/>
                </a:lnTo>
                <a:lnTo>
                  <a:pt x="238" y="306"/>
                </a:lnTo>
                <a:lnTo>
                  <a:pt x="232" y="314"/>
                </a:lnTo>
                <a:lnTo>
                  <a:pt x="226" y="322"/>
                </a:lnTo>
                <a:lnTo>
                  <a:pt x="230" y="323"/>
                </a:lnTo>
                <a:lnTo>
                  <a:pt x="234" y="325"/>
                </a:lnTo>
                <a:lnTo>
                  <a:pt x="238" y="325"/>
                </a:lnTo>
                <a:lnTo>
                  <a:pt x="238" y="323"/>
                </a:lnTo>
                <a:lnTo>
                  <a:pt x="240" y="322"/>
                </a:lnTo>
                <a:lnTo>
                  <a:pt x="242" y="320"/>
                </a:lnTo>
                <a:lnTo>
                  <a:pt x="242" y="316"/>
                </a:lnTo>
                <a:lnTo>
                  <a:pt x="244" y="314"/>
                </a:lnTo>
                <a:lnTo>
                  <a:pt x="245" y="301"/>
                </a:lnTo>
                <a:lnTo>
                  <a:pt x="247" y="299"/>
                </a:lnTo>
                <a:lnTo>
                  <a:pt x="249" y="299"/>
                </a:lnTo>
                <a:lnTo>
                  <a:pt x="251" y="299"/>
                </a:lnTo>
                <a:lnTo>
                  <a:pt x="251" y="301"/>
                </a:lnTo>
                <a:lnTo>
                  <a:pt x="251" y="303"/>
                </a:lnTo>
                <a:lnTo>
                  <a:pt x="249" y="306"/>
                </a:lnTo>
                <a:lnTo>
                  <a:pt x="249" y="310"/>
                </a:lnTo>
                <a:lnTo>
                  <a:pt x="247" y="314"/>
                </a:lnTo>
                <a:lnTo>
                  <a:pt x="247" y="322"/>
                </a:lnTo>
                <a:lnTo>
                  <a:pt x="245" y="331"/>
                </a:lnTo>
                <a:lnTo>
                  <a:pt x="244" y="337"/>
                </a:lnTo>
                <a:lnTo>
                  <a:pt x="244" y="339"/>
                </a:lnTo>
                <a:lnTo>
                  <a:pt x="244" y="341"/>
                </a:lnTo>
                <a:lnTo>
                  <a:pt x="245" y="343"/>
                </a:lnTo>
                <a:lnTo>
                  <a:pt x="245" y="344"/>
                </a:lnTo>
                <a:lnTo>
                  <a:pt x="245" y="344"/>
                </a:lnTo>
                <a:lnTo>
                  <a:pt x="245" y="346"/>
                </a:lnTo>
                <a:lnTo>
                  <a:pt x="245" y="348"/>
                </a:lnTo>
                <a:lnTo>
                  <a:pt x="255" y="356"/>
                </a:lnTo>
                <a:lnTo>
                  <a:pt x="264" y="363"/>
                </a:lnTo>
                <a:lnTo>
                  <a:pt x="264" y="365"/>
                </a:lnTo>
                <a:lnTo>
                  <a:pt x="263" y="367"/>
                </a:lnTo>
                <a:lnTo>
                  <a:pt x="261" y="367"/>
                </a:lnTo>
                <a:lnTo>
                  <a:pt x="255" y="363"/>
                </a:lnTo>
                <a:lnTo>
                  <a:pt x="251" y="360"/>
                </a:lnTo>
                <a:lnTo>
                  <a:pt x="244" y="356"/>
                </a:lnTo>
                <a:lnTo>
                  <a:pt x="234" y="400"/>
                </a:lnTo>
                <a:lnTo>
                  <a:pt x="230" y="402"/>
                </a:lnTo>
                <a:lnTo>
                  <a:pt x="228" y="403"/>
                </a:lnTo>
                <a:lnTo>
                  <a:pt x="224" y="405"/>
                </a:lnTo>
                <a:lnTo>
                  <a:pt x="224" y="405"/>
                </a:lnTo>
                <a:lnTo>
                  <a:pt x="223" y="403"/>
                </a:lnTo>
                <a:lnTo>
                  <a:pt x="223" y="402"/>
                </a:lnTo>
                <a:lnTo>
                  <a:pt x="223" y="400"/>
                </a:lnTo>
                <a:lnTo>
                  <a:pt x="221" y="398"/>
                </a:lnTo>
                <a:lnTo>
                  <a:pt x="221" y="398"/>
                </a:lnTo>
                <a:lnTo>
                  <a:pt x="219" y="398"/>
                </a:lnTo>
                <a:lnTo>
                  <a:pt x="217" y="398"/>
                </a:lnTo>
                <a:lnTo>
                  <a:pt x="186" y="407"/>
                </a:lnTo>
                <a:lnTo>
                  <a:pt x="156" y="419"/>
                </a:lnTo>
                <a:lnTo>
                  <a:pt x="156" y="421"/>
                </a:lnTo>
                <a:lnTo>
                  <a:pt x="156" y="423"/>
                </a:lnTo>
                <a:lnTo>
                  <a:pt x="154" y="424"/>
                </a:lnTo>
                <a:lnTo>
                  <a:pt x="152" y="423"/>
                </a:lnTo>
                <a:lnTo>
                  <a:pt x="150" y="423"/>
                </a:lnTo>
                <a:lnTo>
                  <a:pt x="148" y="421"/>
                </a:lnTo>
                <a:lnTo>
                  <a:pt x="148" y="423"/>
                </a:lnTo>
                <a:lnTo>
                  <a:pt x="146" y="424"/>
                </a:lnTo>
                <a:lnTo>
                  <a:pt x="146" y="426"/>
                </a:lnTo>
                <a:lnTo>
                  <a:pt x="146" y="428"/>
                </a:lnTo>
                <a:lnTo>
                  <a:pt x="146" y="430"/>
                </a:lnTo>
                <a:lnTo>
                  <a:pt x="143" y="430"/>
                </a:lnTo>
                <a:lnTo>
                  <a:pt x="141" y="428"/>
                </a:lnTo>
                <a:lnTo>
                  <a:pt x="139" y="426"/>
                </a:lnTo>
                <a:lnTo>
                  <a:pt x="127" y="430"/>
                </a:lnTo>
                <a:lnTo>
                  <a:pt x="118" y="432"/>
                </a:lnTo>
                <a:lnTo>
                  <a:pt x="118" y="434"/>
                </a:lnTo>
                <a:lnTo>
                  <a:pt x="118" y="436"/>
                </a:lnTo>
                <a:lnTo>
                  <a:pt x="116" y="436"/>
                </a:lnTo>
                <a:lnTo>
                  <a:pt x="114" y="438"/>
                </a:lnTo>
                <a:lnTo>
                  <a:pt x="112" y="436"/>
                </a:lnTo>
                <a:lnTo>
                  <a:pt x="110" y="436"/>
                </a:lnTo>
                <a:lnTo>
                  <a:pt x="108" y="436"/>
                </a:lnTo>
                <a:lnTo>
                  <a:pt x="80" y="445"/>
                </a:lnTo>
                <a:lnTo>
                  <a:pt x="84" y="449"/>
                </a:lnTo>
                <a:lnTo>
                  <a:pt x="85" y="453"/>
                </a:lnTo>
                <a:lnTo>
                  <a:pt x="89" y="457"/>
                </a:lnTo>
                <a:lnTo>
                  <a:pt x="87" y="457"/>
                </a:lnTo>
                <a:lnTo>
                  <a:pt x="85" y="457"/>
                </a:lnTo>
                <a:lnTo>
                  <a:pt x="85" y="455"/>
                </a:lnTo>
                <a:lnTo>
                  <a:pt x="84" y="455"/>
                </a:lnTo>
                <a:lnTo>
                  <a:pt x="84" y="457"/>
                </a:lnTo>
                <a:lnTo>
                  <a:pt x="84" y="457"/>
                </a:lnTo>
                <a:lnTo>
                  <a:pt x="84" y="457"/>
                </a:lnTo>
                <a:lnTo>
                  <a:pt x="82" y="455"/>
                </a:lnTo>
                <a:lnTo>
                  <a:pt x="80" y="455"/>
                </a:lnTo>
                <a:lnTo>
                  <a:pt x="80" y="453"/>
                </a:lnTo>
                <a:lnTo>
                  <a:pt x="80" y="451"/>
                </a:lnTo>
                <a:lnTo>
                  <a:pt x="78" y="451"/>
                </a:lnTo>
                <a:lnTo>
                  <a:pt x="76" y="453"/>
                </a:lnTo>
                <a:lnTo>
                  <a:pt x="74" y="453"/>
                </a:lnTo>
                <a:lnTo>
                  <a:pt x="72" y="453"/>
                </a:lnTo>
                <a:lnTo>
                  <a:pt x="68" y="451"/>
                </a:lnTo>
                <a:lnTo>
                  <a:pt x="66" y="449"/>
                </a:lnTo>
                <a:lnTo>
                  <a:pt x="63" y="449"/>
                </a:lnTo>
                <a:lnTo>
                  <a:pt x="59" y="451"/>
                </a:lnTo>
                <a:lnTo>
                  <a:pt x="57" y="449"/>
                </a:lnTo>
                <a:lnTo>
                  <a:pt x="55" y="447"/>
                </a:lnTo>
                <a:lnTo>
                  <a:pt x="53" y="445"/>
                </a:lnTo>
                <a:lnTo>
                  <a:pt x="51" y="445"/>
                </a:lnTo>
                <a:lnTo>
                  <a:pt x="49" y="445"/>
                </a:lnTo>
                <a:lnTo>
                  <a:pt x="47" y="443"/>
                </a:lnTo>
                <a:lnTo>
                  <a:pt x="47" y="442"/>
                </a:lnTo>
                <a:lnTo>
                  <a:pt x="47" y="440"/>
                </a:lnTo>
                <a:lnTo>
                  <a:pt x="47" y="440"/>
                </a:lnTo>
                <a:lnTo>
                  <a:pt x="32" y="430"/>
                </a:lnTo>
                <a:lnTo>
                  <a:pt x="32" y="434"/>
                </a:lnTo>
                <a:lnTo>
                  <a:pt x="32" y="438"/>
                </a:lnTo>
                <a:lnTo>
                  <a:pt x="30" y="442"/>
                </a:lnTo>
                <a:lnTo>
                  <a:pt x="28" y="443"/>
                </a:lnTo>
                <a:lnTo>
                  <a:pt x="26" y="442"/>
                </a:lnTo>
                <a:lnTo>
                  <a:pt x="26" y="440"/>
                </a:lnTo>
                <a:lnTo>
                  <a:pt x="25" y="438"/>
                </a:lnTo>
                <a:lnTo>
                  <a:pt x="25" y="434"/>
                </a:lnTo>
                <a:lnTo>
                  <a:pt x="25" y="434"/>
                </a:lnTo>
                <a:lnTo>
                  <a:pt x="23" y="426"/>
                </a:lnTo>
                <a:lnTo>
                  <a:pt x="21" y="421"/>
                </a:lnTo>
                <a:lnTo>
                  <a:pt x="19" y="413"/>
                </a:lnTo>
                <a:lnTo>
                  <a:pt x="17" y="409"/>
                </a:lnTo>
                <a:lnTo>
                  <a:pt x="15" y="405"/>
                </a:lnTo>
                <a:lnTo>
                  <a:pt x="11" y="402"/>
                </a:lnTo>
                <a:lnTo>
                  <a:pt x="7" y="398"/>
                </a:lnTo>
                <a:lnTo>
                  <a:pt x="4" y="396"/>
                </a:lnTo>
                <a:lnTo>
                  <a:pt x="2" y="394"/>
                </a:lnTo>
                <a:lnTo>
                  <a:pt x="0" y="392"/>
                </a:lnTo>
                <a:lnTo>
                  <a:pt x="0" y="390"/>
                </a:lnTo>
                <a:lnTo>
                  <a:pt x="0" y="388"/>
                </a:lnTo>
                <a:lnTo>
                  <a:pt x="2" y="388"/>
                </a:lnTo>
                <a:lnTo>
                  <a:pt x="5" y="388"/>
                </a:lnTo>
                <a:lnTo>
                  <a:pt x="9" y="388"/>
                </a:lnTo>
                <a:lnTo>
                  <a:pt x="11" y="388"/>
                </a:lnTo>
                <a:lnTo>
                  <a:pt x="15" y="390"/>
                </a:lnTo>
                <a:lnTo>
                  <a:pt x="19" y="392"/>
                </a:lnTo>
                <a:lnTo>
                  <a:pt x="17" y="367"/>
                </a:lnTo>
                <a:lnTo>
                  <a:pt x="15" y="341"/>
                </a:lnTo>
                <a:lnTo>
                  <a:pt x="15" y="339"/>
                </a:lnTo>
                <a:lnTo>
                  <a:pt x="13" y="337"/>
                </a:lnTo>
                <a:lnTo>
                  <a:pt x="11" y="335"/>
                </a:lnTo>
                <a:lnTo>
                  <a:pt x="11" y="333"/>
                </a:lnTo>
                <a:lnTo>
                  <a:pt x="13" y="331"/>
                </a:lnTo>
                <a:lnTo>
                  <a:pt x="15" y="331"/>
                </a:lnTo>
                <a:lnTo>
                  <a:pt x="17" y="333"/>
                </a:lnTo>
                <a:lnTo>
                  <a:pt x="17" y="327"/>
                </a:lnTo>
                <a:lnTo>
                  <a:pt x="17" y="322"/>
                </a:lnTo>
                <a:lnTo>
                  <a:pt x="17" y="322"/>
                </a:lnTo>
                <a:lnTo>
                  <a:pt x="15" y="320"/>
                </a:lnTo>
                <a:lnTo>
                  <a:pt x="15" y="318"/>
                </a:lnTo>
                <a:lnTo>
                  <a:pt x="15" y="316"/>
                </a:lnTo>
                <a:lnTo>
                  <a:pt x="17" y="316"/>
                </a:lnTo>
                <a:lnTo>
                  <a:pt x="19" y="291"/>
                </a:lnTo>
                <a:lnTo>
                  <a:pt x="19" y="289"/>
                </a:lnTo>
                <a:lnTo>
                  <a:pt x="19" y="289"/>
                </a:lnTo>
                <a:lnTo>
                  <a:pt x="19" y="289"/>
                </a:lnTo>
                <a:lnTo>
                  <a:pt x="23" y="245"/>
                </a:lnTo>
                <a:lnTo>
                  <a:pt x="23" y="202"/>
                </a:lnTo>
                <a:lnTo>
                  <a:pt x="23" y="200"/>
                </a:lnTo>
                <a:lnTo>
                  <a:pt x="25" y="198"/>
                </a:lnTo>
                <a:lnTo>
                  <a:pt x="26" y="198"/>
                </a:lnTo>
                <a:lnTo>
                  <a:pt x="28" y="198"/>
                </a:lnTo>
                <a:lnTo>
                  <a:pt x="30" y="200"/>
                </a:lnTo>
                <a:lnTo>
                  <a:pt x="30" y="198"/>
                </a:lnTo>
                <a:lnTo>
                  <a:pt x="32" y="196"/>
                </a:lnTo>
                <a:lnTo>
                  <a:pt x="34" y="194"/>
                </a:lnTo>
                <a:lnTo>
                  <a:pt x="34" y="192"/>
                </a:lnTo>
                <a:lnTo>
                  <a:pt x="34" y="190"/>
                </a:lnTo>
                <a:lnTo>
                  <a:pt x="34" y="186"/>
                </a:lnTo>
                <a:lnTo>
                  <a:pt x="34" y="185"/>
                </a:lnTo>
                <a:lnTo>
                  <a:pt x="34" y="181"/>
                </a:lnTo>
                <a:lnTo>
                  <a:pt x="36" y="175"/>
                </a:lnTo>
                <a:lnTo>
                  <a:pt x="36" y="167"/>
                </a:lnTo>
                <a:lnTo>
                  <a:pt x="38" y="162"/>
                </a:lnTo>
                <a:lnTo>
                  <a:pt x="38" y="162"/>
                </a:lnTo>
                <a:lnTo>
                  <a:pt x="38" y="162"/>
                </a:lnTo>
                <a:lnTo>
                  <a:pt x="40" y="162"/>
                </a:lnTo>
                <a:lnTo>
                  <a:pt x="42" y="162"/>
                </a:lnTo>
                <a:lnTo>
                  <a:pt x="44" y="148"/>
                </a:lnTo>
                <a:lnTo>
                  <a:pt x="47" y="137"/>
                </a:lnTo>
                <a:lnTo>
                  <a:pt x="47" y="137"/>
                </a:lnTo>
                <a:lnTo>
                  <a:pt x="49" y="137"/>
                </a:lnTo>
                <a:lnTo>
                  <a:pt x="49" y="139"/>
                </a:lnTo>
                <a:lnTo>
                  <a:pt x="49" y="145"/>
                </a:lnTo>
                <a:lnTo>
                  <a:pt x="51" y="148"/>
                </a:lnTo>
                <a:lnTo>
                  <a:pt x="51" y="150"/>
                </a:lnTo>
                <a:lnTo>
                  <a:pt x="51" y="152"/>
                </a:lnTo>
                <a:lnTo>
                  <a:pt x="51" y="156"/>
                </a:lnTo>
                <a:lnTo>
                  <a:pt x="51" y="162"/>
                </a:lnTo>
                <a:lnTo>
                  <a:pt x="51" y="165"/>
                </a:lnTo>
                <a:lnTo>
                  <a:pt x="57" y="150"/>
                </a:lnTo>
                <a:lnTo>
                  <a:pt x="59" y="133"/>
                </a:lnTo>
                <a:lnTo>
                  <a:pt x="61" y="131"/>
                </a:lnTo>
                <a:lnTo>
                  <a:pt x="61" y="131"/>
                </a:lnTo>
                <a:lnTo>
                  <a:pt x="63" y="131"/>
                </a:lnTo>
                <a:lnTo>
                  <a:pt x="63" y="133"/>
                </a:lnTo>
                <a:lnTo>
                  <a:pt x="63" y="141"/>
                </a:lnTo>
                <a:lnTo>
                  <a:pt x="63" y="148"/>
                </a:lnTo>
                <a:lnTo>
                  <a:pt x="61" y="156"/>
                </a:lnTo>
                <a:lnTo>
                  <a:pt x="59" y="194"/>
                </a:lnTo>
                <a:lnTo>
                  <a:pt x="59" y="196"/>
                </a:lnTo>
                <a:lnTo>
                  <a:pt x="59" y="196"/>
                </a:lnTo>
                <a:lnTo>
                  <a:pt x="59" y="198"/>
                </a:lnTo>
                <a:lnTo>
                  <a:pt x="72" y="205"/>
                </a:lnTo>
                <a:lnTo>
                  <a:pt x="85" y="215"/>
                </a:lnTo>
                <a:lnTo>
                  <a:pt x="87" y="215"/>
                </a:lnTo>
                <a:lnTo>
                  <a:pt x="87" y="213"/>
                </a:lnTo>
                <a:lnTo>
                  <a:pt x="89" y="211"/>
                </a:lnTo>
                <a:lnTo>
                  <a:pt x="89" y="209"/>
                </a:lnTo>
                <a:lnTo>
                  <a:pt x="106" y="188"/>
                </a:lnTo>
                <a:lnTo>
                  <a:pt x="106" y="188"/>
                </a:lnTo>
                <a:lnTo>
                  <a:pt x="108" y="186"/>
                </a:lnTo>
                <a:lnTo>
                  <a:pt x="108" y="186"/>
                </a:lnTo>
                <a:lnTo>
                  <a:pt x="118" y="177"/>
                </a:lnTo>
                <a:lnTo>
                  <a:pt x="127" y="165"/>
                </a:lnTo>
                <a:lnTo>
                  <a:pt x="127" y="164"/>
                </a:lnTo>
                <a:lnTo>
                  <a:pt x="127" y="164"/>
                </a:lnTo>
                <a:lnTo>
                  <a:pt x="129" y="164"/>
                </a:lnTo>
                <a:lnTo>
                  <a:pt x="146" y="139"/>
                </a:lnTo>
                <a:lnTo>
                  <a:pt x="165" y="116"/>
                </a:lnTo>
                <a:lnTo>
                  <a:pt x="194" y="86"/>
                </a:lnTo>
                <a:lnTo>
                  <a:pt x="194" y="84"/>
                </a:lnTo>
                <a:lnTo>
                  <a:pt x="196" y="84"/>
                </a:lnTo>
                <a:lnTo>
                  <a:pt x="196" y="84"/>
                </a:lnTo>
                <a:lnTo>
                  <a:pt x="219" y="63"/>
                </a:lnTo>
                <a:lnTo>
                  <a:pt x="242" y="46"/>
                </a:lnTo>
                <a:lnTo>
                  <a:pt x="270" y="30"/>
                </a:lnTo>
                <a:lnTo>
                  <a:pt x="303" y="15"/>
                </a:lnTo>
                <a:lnTo>
                  <a:pt x="337" y="6"/>
                </a:lnTo>
                <a:lnTo>
                  <a:pt x="375" y="0"/>
                </a:lnTo>
                <a:lnTo>
                  <a:pt x="377" y="0"/>
                </a:lnTo>
                <a:lnTo>
                  <a:pt x="379" y="0"/>
                </a:lnTo>
                <a:close/>
              </a:path>
            </a:pathLst>
          </a:custGeom>
          <a:solidFill>
            <a:srgbClr val="FF0000"/>
          </a:solidFill>
          <a:ln w="0">
            <a:noFill/>
            <a:prstDash val="solid"/>
            <a:round/>
            <a:headEnd/>
            <a:tailEnd/>
          </a:ln>
        </p:spPr>
        <p:txBody>
          <a:bodyPr vert="horz" wrap="square" lIns="91412" tIns="45706" rIns="91412" bIns="45706" numCol="1" anchor="t" anchorCtr="0" compatLnSpc="1">
            <a:prstTxWarp prst="textNoShape">
              <a:avLst/>
            </a:prstTxWarp>
          </a:bodyPr>
          <a:lstStyle/>
          <a:p>
            <a:endParaRPr lang="zh-CN" altLang="en-US" sz="2399">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endParaRPr>
          </a:p>
        </p:txBody>
      </p:sp>
      <p:pic>
        <p:nvPicPr>
          <p:cNvPr id="3" name="圖片 2" descr="一張含有 文字, 字型, 螢幕擷取畫面, 白色 的圖片&#10;&#10;AI 產生的內容可能不正確。">
            <a:extLst>
              <a:ext uri="{FF2B5EF4-FFF2-40B4-BE49-F238E27FC236}">
                <a16:creationId xmlns:a16="http://schemas.microsoft.com/office/drawing/2014/main" id="{1B7C4885-B64A-71EB-8F64-A019163A8CE4}"/>
              </a:ext>
            </a:extLst>
          </p:cNvPr>
          <p:cNvPicPr>
            <a:picLocks noChangeAspect="1"/>
          </p:cNvPicPr>
          <p:nvPr/>
        </p:nvPicPr>
        <p:blipFill>
          <a:blip r:embed="rId4">
            <a:extLst>
              <a:ext uri="{28A0092B-C50C-407E-A947-70E740481C1C}">
                <a14:useLocalDpi xmlns:a14="http://schemas.microsoft.com/office/drawing/2010/main" val="0"/>
              </a:ext>
            </a:extLst>
          </a:blip>
          <a:srcRect l="5189" t="36765" r="2647" b="13646"/>
          <a:stretch/>
        </p:blipFill>
        <p:spPr>
          <a:xfrm>
            <a:off x="668912" y="2626389"/>
            <a:ext cx="3244412" cy="332856"/>
          </a:xfrm>
          <a:prstGeom prst="rect">
            <a:avLst/>
          </a:prstGeom>
        </p:spPr>
      </p:pic>
      <p:sp>
        <p:nvSpPr>
          <p:cNvPr id="4" name="投影片編號版面配置區 8">
            <a:extLst>
              <a:ext uri="{FF2B5EF4-FFF2-40B4-BE49-F238E27FC236}">
                <a16:creationId xmlns:a16="http://schemas.microsoft.com/office/drawing/2014/main" id="{E0B5998A-BE5E-CA9A-A079-6A24B0CDF54B}"/>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60</a:t>
            </a:fld>
            <a:endParaRPr lang="zh-TW" altLang="en-US" sz="2600" b="1" u="sng" dirty="0"/>
          </a:p>
        </p:txBody>
      </p:sp>
    </p:spTree>
    <p:extLst>
      <p:ext uri="{BB962C8B-B14F-4D97-AF65-F5344CB8AC3E}">
        <p14:creationId xmlns:p14="http://schemas.microsoft.com/office/powerpoint/2010/main" val="375685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9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51CD2674-37FD-22C8-0B2A-2BED9BC5E988}"/>
              </a:ext>
            </a:extLst>
          </p:cNvPr>
          <p:cNvPicPr>
            <a:picLocks noChangeAspect="1"/>
          </p:cNvPicPr>
          <p:nvPr/>
        </p:nvPicPr>
        <p:blipFill>
          <a:blip r:embed="rId2"/>
          <a:stretch>
            <a:fillRect/>
          </a:stretch>
        </p:blipFill>
        <p:spPr>
          <a:xfrm>
            <a:off x="4295800" y="4221163"/>
            <a:ext cx="3275634" cy="2636837"/>
          </a:xfrm>
          <a:prstGeom prst="rect">
            <a:avLst/>
          </a:prstGeom>
        </p:spPr>
      </p:pic>
      <p:pic>
        <p:nvPicPr>
          <p:cNvPr id="8" name="Picture 2" descr="http://img9.mypsd.com.cn/20131014/Mypsd_53053_201310140802210014B.jpg"/>
          <p:cNvPicPr>
            <a:picLocks noChangeAspect="1" noChangeArrowheads="1"/>
          </p:cNvPicPr>
          <p:nvPr/>
        </p:nvPicPr>
        <p:blipFill rotWithShape="1">
          <a:blip r:embed="rId3" cstate="print">
            <a:lum bright="7000"/>
            <a:extLst>
              <a:ext uri="{28A0092B-C50C-407E-A947-70E740481C1C}">
                <a14:useLocalDpi xmlns:a14="http://schemas.microsoft.com/office/drawing/2010/main" val="0"/>
              </a:ext>
            </a:extLst>
          </a:blip>
          <a:srcRect t="23087" b="3477"/>
          <a:stretch/>
        </p:blipFill>
        <p:spPr bwMode="auto">
          <a:xfrm>
            <a:off x="9527936" y="81798"/>
            <a:ext cx="2627784" cy="1513213"/>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4" name="內容版面配置區 3"/>
          <p:cNvSpPr>
            <a:spLocks noGrp="1"/>
          </p:cNvSpPr>
          <p:nvPr>
            <p:ph idx="1"/>
          </p:nvPr>
        </p:nvSpPr>
        <p:spPr>
          <a:xfrm>
            <a:off x="982663" y="404813"/>
            <a:ext cx="9485312" cy="3816350"/>
          </a:xfrm>
        </p:spPr>
        <p:txBody>
          <a:bodyPr rtlCol="0">
            <a:normAutofit/>
          </a:bodyPr>
          <a:lstStyle/>
          <a:p>
            <a:pPr marL="0" indent="0" eaLnBrk="1" fontAlgn="auto" hangingPunct="1">
              <a:lnSpc>
                <a:spcPct val="150000"/>
              </a:lnSpc>
              <a:spcAft>
                <a:spcPts val="600"/>
              </a:spcAft>
              <a:buFont typeface="Arial" panose="020B0604020202020204" pitchFamily="34" charset="0"/>
              <a:buNone/>
              <a:defRPr/>
            </a:pPr>
            <a:r>
              <a:rPr lang="en-US" altLang="zh-TW" sz="3400" b="1" cap="small" dirty="0">
                <a:solidFill>
                  <a:srgbClr val="002060"/>
                </a:solidFill>
                <a:latin typeface="微軟正黑體" panose="020B0604030504040204" pitchFamily="34" charset="-120"/>
                <a:ea typeface="微軟正黑體" panose="020B0604030504040204" pitchFamily="34" charset="-120"/>
              </a:rPr>
              <a:t>(</a:t>
            </a:r>
            <a:r>
              <a:rPr lang="zh-TW" altLang="en-US" sz="3400" b="1" cap="small" dirty="0">
                <a:solidFill>
                  <a:srgbClr val="002060"/>
                </a:solidFill>
                <a:latin typeface="微軟正黑體" panose="020B0604030504040204" pitchFamily="34" charset="-120"/>
                <a:ea typeface="微軟正黑體" panose="020B0604030504040204" pitchFamily="34" charset="-120"/>
              </a:rPr>
              <a:t>捌</a:t>
            </a:r>
            <a:r>
              <a:rPr lang="en-US" altLang="zh-TW" sz="3400" b="1" cap="small" dirty="0">
                <a:solidFill>
                  <a:srgbClr val="002060"/>
                </a:solidFill>
                <a:latin typeface="微軟正黑體" panose="020B0604030504040204" pitchFamily="34" charset="-120"/>
                <a:ea typeface="微軟正黑體" panose="020B0604030504040204" pitchFamily="34" charset="-120"/>
              </a:rPr>
              <a:t>)</a:t>
            </a:r>
            <a:r>
              <a:rPr lang="zh-TW" altLang="zh-TW" sz="3400" b="1" cap="small" dirty="0">
                <a:solidFill>
                  <a:srgbClr val="002060"/>
                </a:solidFill>
                <a:latin typeface="微軟正黑體" panose="020B0604030504040204" pitchFamily="34" charset="-120"/>
                <a:ea typeface="微軟正黑體" panose="020B0604030504040204" pitchFamily="34" charset="-120"/>
              </a:rPr>
              <a:t>、集體報名系統網路連結</a:t>
            </a:r>
          </a:p>
          <a:p>
            <a:pPr marL="0" indent="0" eaLnBrk="1" fontAlgn="auto" hangingPunct="1">
              <a:spcAft>
                <a:spcPts val="0"/>
              </a:spcAft>
              <a:buFont typeface="Arial" panose="020B0604020202020204" pitchFamily="34" charset="0"/>
              <a:buNone/>
              <a:defRPr/>
            </a:pPr>
            <a:r>
              <a:rPr lang="zh-TW" altLang="zh-TW" sz="2400" b="1" dirty="0">
                <a:solidFill>
                  <a:srgbClr val="002060"/>
                </a:solidFill>
                <a:latin typeface="微軟正黑體" panose="020B0604030504040204" pitchFamily="34" charset="-120"/>
                <a:ea typeface="微軟正黑體" panose="020B0604030504040204" pitchFamily="34" charset="-120"/>
              </a:rPr>
              <a:t>一、</a:t>
            </a:r>
            <a:r>
              <a:rPr lang="en-US" altLang="zh-TW" sz="2400" b="1" dirty="0">
                <a:solidFill>
                  <a:srgbClr val="002060"/>
                </a:solidFill>
                <a:latin typeface="微軟正黑體" panose="020B0604030504040204" pitchFamily="34" charset="-120"/>
                <a:ea typeface="微軟正黑體" panose="020B0604030504040204" pitchFamily="34" charset="-120"/>
              </a:rPr>
              <a:t>115</a:t>
            </a:r>
            <a:r>
              <a:rPr lang="zh-TW" altLang="en-US" sz="2400" b="1" dirty="0">
                <a:solidFill>
                  <a:srgbClr val="002060"/>
                </a:solidFill>
                <a:latin typeface="微軟正黑體" panose="020B0604030504040204" pitchFamily="34" charset="-120"/>
                <a:ea typeface="微軟正黑體" panose="020B0604030504040204" pitchFamily="34" charset="-120"/>
              </a:rPr>
              <a:t>學年度北區</a:t>
            </a:r>
            <a:r>
              <a:rPr lang="zh-TW" altLang="zh-TW" sz="2400" b="1" dirty="0">
                <a:solidFill>
                  <a:srgbClr val="002060"/>
                </a:solidFill>
                <a:latin typeface="微軟正黑體" panose="020B0604030504040204" pitchFamily="34" charset="-120"/>
                <a:ea typeface="微軟正黑體" panose="020B0604030504040204" pitchFamily="34" charset="-120"/>
              </a:rPr>
              <a:t>五專聯合免試入學招生委員會</a:t>
            </a:r>
          </a:p>
          <a:p>
            <a:pPr marL="0" indent="538163" eaLnBrk="1" fontAlgn="auto" hangingPunct="1">
              <a:spcAft>
                <a:spcPts val="0"/>
              </a:spcAft>
              <a:buFont typeface="Arial" panose="020B0604020202020204" pitchFamily="34" charset="0"/>
              <a:buNone/>
              <a:defRPr/>
            </a:pPr>
            <a:r>
              <a:rPr lang="en-US" altLang="zh-TW" sz="2400" dirty="0">
                <a:solidFill>
                  <a:srgbClr val="0070C0"/>
                </a:solidFill>
                <a:latin typeface="微軟正黑體" panose="020B0604030504040204" pitchFamily="34" charset="-120"/>
                <a:ea typeface="微軟正黑體" panose="020B0604030504040204" pitchFamily="34" charset="-120"/>
                <a:hlinkClick r:id="rId4"/>
              </a:rPr>
              <a:t>https://www.jctv.ntut.edu.tw/enter5</a:t>
            </a:r>
            <a:endParaRPr lang="en-US" altLang="zh-TW" sz="2400" dirty="0">
              <a:solidFill>
                <a:srgbClr val="0070C0"/>
              </a:solidFill>
              <a:latin typeface="微軟正黑體" panose="020B0604030504040204" pitchFamily="34" charset="-120"/>
              <a:ea typeface="微軟正黑體" panose="020B0604030504040204" pitchFamily="34" charset="-120"/>
            </a:endParaRPr>
          </a:p>
          <a:p>
            <a:pPr marL="0" indent="0" eaLnBrk="1" fontAlgn="auto" hangingPunct="1">
              <a:spcAft>
                <a:spcPts val="0"/>
              </a:spcAft>
              <a:buFont typeface="Arial" panose="020B0604020202020204" pitchFamily="34" charset="0"/>
              <a:buNone/>
              <a:defRPr/>
            </a:pPr>
            <a:r>
              <a:rPr lang="zh-TW" altLang="zh-TW" sz="2400" b="1" dirty="0">
                <a:solidFill>
                  <a:srgbClr val="002060"/>
                </a:solidFill>
                <a:latin typeface="微軟正黑體" panose="020B0604030504040204" pitchFamily="34" charset="-120"/>
                <a:ea typeface="微軟正黑體" panose="020B0604030504040204" pitchFamily="34" charset="-120"/>
              </a:rPr>
              <a:t>二、</a:t>
            </a:r>
            <a:r>
              <a:rPr lang="en-US" altLang="zh-TW" sz="2400" b="1" dirty="0">
                <a:solidFill>
                  <a:srgbClr val="002060"/>
                </a:solidFill>
                <a:latin typeface="微軟正黑體" panose="020B0604030504040204" pitchFamily="34" charset="-120"/>
                <a:ea typeface="微軟正黑體" panose="020B0604030504040204" pitchFamily="34" charset="-120"/>
              </a:rPr>
              <a:t>115</a:t>
            </a:r>
            <a:r>
              <a:rPr lang="zh-TW" altLang="zh-TW" sz="2400" b="1" dirty="0">
                <a:solidFill>
                  <a:srgbClr val="002060"/>
                </a:solidFill>
                <a:latin typeface="微軟正黑體" panose="020B0604030504040204" pitchFamily="34" charset="-120"/>
                <a:ea typeface="微軟正黑體" panose="020B0604030504040204" pitchFamily="34" charset="-120"/>
              </a:rPr>
              <a:t>學年度全國五專聯合免試入學國中集體報名系統</a:t>
            </a:r>
          </a:p>
          <a:p>
            <a:pPr marL="0" indent="538163" eaLnBrk="1" fontAlgn="auto" hangingPunct="1">
              <a:spcAft>
                <a:spcPts val="0"/>
              </a:spcAft>
              <a:buFont typeface="Arial" panose="020B0604020202020204" pitchFamily="34" charset="0"/>
              <a:buNone/>
              <a:defRPr/>
            </a:pP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hlinkClick r:id="rId5"/>
              </a:rPr>
              <a:t>https://junior.nutc.edu.tw/U5_1/</a:t>
            </a:r>
            <a:endParaRPr lang="en-US" altLang="zh-TW" sz="2400" dirty="0">
              <a:solidFill>
                <a:schemeClr val="accent1">
                  <a:lumMod val="75000"/>
                </a:schemeClr>
              </a:solidFill>
              <a:latin typeface="微軟正黑體" panose="020B0604030504040204" pitchFamily="34" charset="-120"/>
              <a:ea typeface="微軟正黑體" panose="020B0604030504040204" pitchFamily="34" charset="-120"/>
            </a:endParaRPr>
          </a:p>
          <a:p>
            <a:pPr marL="0" indent="0" eaLnBrk="1" fontAlgn="auto" hangingPunct="1">
              <a:lnSpc>
                <a:spcPct val="120000"/>
              </a:lnSpc>
              <a:spcBef>
                <a:spcPts val="600"/>
              </a:spcBef>
              <a:spcAft>
                <a:spcPts val="0"/>
              </a:spcAft>
              <a:buFont typeface="Arial" panose="020B0604020202020204" pitchFamily="34" charset="0"/>
              <a:buNone/>
              <a:defRPr/>
            </a:pPr>
            <a:r>
              <a:rPr lang="zh-TW" altLang="en-US" sz="2400" b="1" dirty="0">
                <a:solidFill>
                  <a:srgbClr val="002060"/>
                </a:solidFill>
                <a:latin typeface="微軟正黑體" panose="020B0604030504040204" pitchFamily="34" charset="-120"/>
                <a:ea typeface="微軟正黑體" panose="020B0604030504040204" pitchFamily="34" charset="-120"/>
              </a:rPr>
              <a:t>三、五專集體網路報名系統</a:t>
            </a:r>
            <a:r>
              <a:rPr lang="en-US" altLang="zh-TW" sz="2400" b="1" dirty="0">
                <a:solidFill>
                  <a:srgbClr val="002060"/>
                </a:solidFill>
                <a:latin typeface="微軟正黑體" panose="020B0604030504040204" pitchFamily="34" charset="-120"/>
                <a:ea typeface="微軟正黑體" panose="020B0604030504040204" pitchFamily="34" charset="-120"/>
              </a:rPr>
              <a:t>-</a:t>
            </a:r>
            <a:r>
              <a:rPr lang="zh-TW" altLang="en-US" sz="2400" b="1" dirty="0">
                <a:solidFill>
                  <a:srgbClr val="002060"/>
                </a:solidFill>
                <a:latin typeface="微軟正黑體" panose="020B0604030504040204" pitchFamily="34" charset="-120"/>
                <a:ea typeface="微軟正黑體" panose="020B0604030504040204" pitchFamily="34" charset="-120"/>
              </a:rPr>
              <a:t>練習版 </a:t>
            </a:r>
            <a:r>
              <a:rPr lang="zh-TW" altLang="en-US" sz="1800" b="1" dirty="0">
                <a:solidFill>
                  <a:srgbClr val="C00000"/>
                </a:solidFill>
                <a:latin typeface="微軟正黑體" panose="020B0604030504040204" pitchFamily="34" charset="-120"/>
                <a:ea typeface="微軟正黑體" panose="020B0604030504040204" pitchFamily="34" charset="-120"/>
              </a:rPr>
              <a:t>（開放日期</a:t>
            </a:r>
            <a:r>
              <a:rPr lang="en-US" altLang="zh-TW" sz="1800" b="1" dirty="0">
                <a:solidFill>
                  <a:srgbClr val="C00000"/>
                </a:solidFill>
                <a:latin typeface="微軟正黑體" panose="020B0604030504040204" pitchFamily="34" charset="-120"/>
                <a:ea typeface="微軟正黑體" panose="020B0604030504040204" pitchFamily="34" charset="-120"/>
              </a:rPr>
              <a:t>115.5.11-6.12</a:t>
            </a:r>
            <a:r>
              <a:rPr lang="zh-TW" altLang="en-US" sz="1800" b="1" dirty="0">
                <a:solidFill>
                  <a:srgbClr val="C00000"/>
                </a:solidFill>
                <a:latin typeface="微軟正黑體" panose="020B0604030504040204" pitchFamily="34" charset="-120"/>
                <a:ea typeface="微軟正黑體" panose="020B0604030504040204" pitchFamily="34" charset="-120"/>
              </a:rPr>
              <a:t>）</a:t>
            </a:r>
            <a:endParaRPr lang="en-US" altLang="zh-TW" sz="1800" b="1" dirty="0">
              <a:solidFill>
                <a:srgbClr val="C00000"/>
              </a:solidFill>
              <a:latin typeface="微軟正黑體" panose="020B0604030504040204" pitchFamily="34" charset="-120"/>
              <a:ea typeface="微軟正黑體" panose="020B0604030504040204" pitchFamily="34" charset="-120"/>
            </a:endParaRPr>
          </a:p>
          <a:p>
            <a:pPr marL="0" indent="538163" eaLnBrk="1" fontAlgn="auto" hangingPunct="1">
              <a:spcAft>
                <a:spcPts val="0"/>
              </a:spcAft>
              <a:buFont typeface="Arial" panose="020B0604020202020204" pitchFamily="34" charset="0"/>
              <a:buNone/>
              <a:defRPr/>
            </a:pPr>
            <a:r>
              <a:rPr lang="en-US" altLang="zh-TW" sz="2400" u="sng" dirty="0">
                <a:solidFill>
                  <a:schemeClr val="accent1">
                    <a:lumMod val="75000"/>
                  </a:schemeClr>
                </a:solidFill>
                <a:latin typeface="微軟正黑體" panose="020B0604030504040204" pitchFamily="34" charset="-120"/>
                <a:ea typeface="微軟正黑體" panose="020B0604030504040204" pitchFamily="34" charset="-120"/>
              </a:rPr>
              <a:t>https://junior.nutc.edu.tw/TestRegis/</a:t>
            </a:r>
            <a:endParaRPr lang="zh-TW" altLang="zh-TW" sz="2400" u="sng" dirty="0">
              <a:solidFill>
                <a:srgbClr val="4F99D2"/>
              </a:solidFill>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8EB21B8D-5305-40E2-55A0-FCCC4CC3A82F}"/>
              </a:ext>
            </a:extLst>
          </p:cNvPr>
          <p:cNvPicPr>
            <a:picLocks noChangeAspect="1"/>
          </p:cNvPicPr>
          <p:nvPr/>
        </p:nvPicPr>
        <p:blipFill>
          <a:blip r:embed="rId6"/>
          <a:stretch>
            <a:fillRect/>
          </a:stretch>
        </p:blipFill>
        <p:spPr>
          <a:xfrm>
            <a:off x="1041000" y="4186919"/>
            <a:ext cx="3254800" cy="2509648"/>
          </a:xfrm>
          <a:prstGeom prst="rect">
            <a:avLst/>
          </a:prstGeom>
        </p:spPr>
      </p:pic>
      <p:pic>
        <p:nvPicPr>
          <p:cNvPr id="7" name="圖片 6">
            <a:extLst>
              <a:ext uri="{FF2B5EF4-FFF2-40B4-BE49-F238E27FC236}">
                <a16:creationId xmlns:a16="http://schemas.microsoft.com/office/drawing/2014/main" id="{03FD0669-A2A8-CFEC-D491-993D9DA06D5B}"/>
              </a:ext>
            </a:extLst>
          </p:cNvPr>
          <p:cNvPicPr>
            <a:picLocks noChangeAspect="1"/>
          </p:cNvPicPr>
          <p:nvPr/>
        </p:nvPicPr>
        <p:blipFill>
          <a:blip r:embed="rId7"/>
          <a:srcRect l="800" t="1568" r="800" b="1713"/>
          <a:stretch/>
        </p:blipFill>
        <p:spPr>
          <a:xfrm>
            <a:off x="7570634" y="4221163"/>
            <a:ext cx="3254087" cy="2567615"/>
          </a:xfrm>
          <a:prstGeom prst="rect">
            <a:avLst/>
          </a:prstGeom>
        </p:spPr>
      </p:pic>
      <p:sp>
        <p:nvSpPr>
          <p:cNvPr id="6" name="投影片編號版面配置區 8">
            <a:extLst>
              <a:ext uri="{FF2B5EF4-FFF2-40B4-BE49-F238E27FC236}">
                <a16:creationId xmlns:a16="http://schemas.microsoft.com/office/drawing/2014/main" id="{0E76C56A-5CD3-BA12-3B68-A1CC55923915}"/>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61</a:t>
            </a:fld>
            <a:endParaRPr lang="zh-TW" altLang="en-US" sz="2600" b="1" u="sng"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副標題 2"/>
          <p:cNvSpPr txBox="1">
            <a:spLocks/>
          </p:cNvSpPr>
          <p:nvPr/>
        </p:nvSpPr>
        <p:spPr bwMode="auto">
          <a:xfrm>
            <a:off x="2249488" y="1898650"/>
            <a:ext cx="8526462" cy="1009650"/>
          </a:xfrm>
          <a:prstGeom prst="rect">
            <a:avLst/>
          </a:prstGeom>
          <a:solidFill>
            <a:srgbClr val="B7F0FB">
              <a:alpha val="3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zh-TW" sz="2100">
                <a:latin typeface="微軟正黑體" panose="020B0604030504040204" pitchFamily="34" charset="-120"/>
                <a:ea typeface="微軟正黑體" panose="020B0604030504040204" pitchFamily="34" charset="-120"/>
              </a:rPr>
              <a:t>                     </a:t>
            </a:r>
          </a:p>
          <a:p>
            <a:pPr eaLnBrk="1" hangingPunct="1">
              <a:buFont typeface="Arial" panose="020B0604020202020204" pitchFamily="34" charset="0"/>
              <a:buNone/>
            </a:pPr>
            <a:r>
              <a:rPr lang="en-US" altLang="zh-TW" sz="2100" b="1">
                <a:solidFill>
                  <a:srgbClr val="C00000"/>
                </a:solidFill>
                <a:latin typeface="微軟正黑體" panose="020B0604030504040204" pitchFamily="34" charset="-120"/>
                <a:ea typeface="微軟正黑體" panose="020B0604030504040204" pitchFamily="34" charset="-120"/>
              </a:rPr>
              <a:t>                            </a:t>
            </a:r>
            <a:endParaRPr lang="zh-TW" altLang="en-US" sz="2100" b="1">
              <a:solidFill>
                <a:srgbClr val="C00000"/>
              </a:solidFill>
              <a:latin typeface="微軟正黑體" panose="020B0604030504040204" pitchFamily="34" charset="-120"/>
              <a:ea typeface="微軟正黑體" panose="020B0604030504040204" pitchFamily="34" charset="-120"/>
            </a:endParaRPr>
          </a:p>
        </p:txBody>
      </p:sp>
      <p:pic>
        <p:nvPicPr>
          <p:cNvPr id="56323" name="Picture 1" descr="F:\檢測\聯合會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5" y="331788"/>
            <a:ext cx="408146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2" descr="https://caac.jctv.ntut.edu.tw/105generalquery/image/apply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175" y="1227138"/>
            <a:ext cx="210502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內容版面配置區 2"/>
          <p:cNvSpPr>
            <a:spLocks noGrp="1"/>
          </p:cNvSpPr>
          <p:nvPr>
            <p:ph idx="1"/>
          </p:nvPr>
        </p:nvSpPr>
        <p:spPr>
          <a:xfrm>
            <a:off x="3932238" y="2098675"/>
            <a:ext cx="6069012" cy="754063"/>
          </a:xfrm>
        </p:spPr>
        <p:txBody>
          <a:bodyPr/>
          <a:lstStyle/>
          <a:p>
            <a:pPr marL="0" indent="0" eaLnBrk="1" hangingPunct="1">
              <a:buFont typeface="Arial" panose="020B0604020202020204" pitchFamily="34" charset="0"/>
              <a:buNone/>
            </a:pPr>
            <a:r>
              <a:rPr lang="zh-TW" altLang="en-US" sz="4500" b="1" dirty="0">
                <a:latin typeface="微軟正黑體" panose="020B0604030504040204" pitchFamily="34" charset="-120"/>
                <a:ea typeface="微軟正黑體" panose="020B0604030504040204" pitchFamily="34" charset="-120"/>
              </a:rPr>
              <a:t>簡報完畢　敬請指教</a:t>
            </a:r>
          </a:p>
        </p:txBody>
      </p:sp>
      <p:sp>
        <p:nvSpPr>
          <p:cNvPr id="56327" name="文字方塊 1"/>
          <p:cNvSpPr txBox="1">
            <a:spLocks noChangeArrowheads="1"/>
          </p:cNvSpPr>
          <p:nvPr/>
        </p:nvSpPr>
        <p:spPr bwMode="auto">
          <a:xfrm>
            <a:off x="2457450" y="4057650"/>
            <a:ext cx="7277100" cy="1876425"/>
          </a:xfrm>
          <a:prstGeom prst="rect">
            <a:avLst/>
          </a:prstGeom>
          <a:solidFill>
            <a:srgbClr val="FFFFE5">
              <a:alpha val="7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ts val="600"/>
              </a:spcBef>
              <a:spcAft>
                <a:spcPts val="600"/>
              </a:spcAft>
              <a:buFont typeface="Arial" panose="020B0604020202020204" pitchFamily="34" charset="0"/>
              <a:buNone/>
            </a:pPr>
            <a:r>
              <a:rPr lang="zh-TW" altLang="en-US" sz="2400" b="1" dirty="0">
                <a:latin typeface="微軟正黑體" panose="020B0604030504040204" pitchFamily="34" charset="-120"/>
                <a:ea typeface="微軟正黑體" panose="020B0604030504040204" pitchFamily="34" charset="-120"/>
              </a:rPr>
              <a:t>電   話：</a:t>
            </a:r>
            <a:r>
              <a:rPr lang="zh-TW" altLang="en-US" sz="2400" dirty="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02</a:t>
            </a:r>
            <a:r>
              <a:rPr lang="zh-TW" altLang="en-US" sz="2400" dirty="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2772-5333</a:t>
            </a:r>
            <a:r>
              <a:rPr lang="zh-TW" altLang="en-US" sz="2400" dirty="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2772-5182</a:t>
            </a:r>
          </a:p>
          <a:p>
            <a:pPr eaLnBrk="1" hangingPunct="1">
              <a:lnSpc>
                <a:spcPct val="100000"/>
              </a:lnSpc>
              <a:spcBef>
                <a:spcPts val="600"/>
              </a:spcBef>
              <a:spcAft>
                <a:spcPts val="600"/>
              </a:spcAft>
              <a:buFont typeface="Arial" panose="020B0604020202020204" pitchFamily="34" charset="0"/>
              <a:buNone/>
            </a:pPr>
            <a:r>
              <a:rPr lang="zh-TW" altLang="en-US" sz="2400" b="1" dirty="0">
                <a:latin typeface="微軟正黑體" panose="020B0604030504040204" pitchFamily="34" charset="-120"/>
                <a:ea typeface="微軟正黑體" panose="020B0604030504040204" pitchFamily="34" charset="-120"/>
              </a:rPr>
              <a:t>傳   真：</a:t>
            </a:r>
            <a:r>
              <a:rPr lang="zh-TW" altLang="en-US" sz="2400" dirty="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02</a:t>
            </a:r>
            <a:r>
              <a:rPr lang="zh-TW" altLang="en-US" sz="2400" dirty="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2773-8881</a:t>
            </a:r>
            <a:r>
              <a:rPr lang="zh-TW" altLang="en-US" sz="2400" dirty="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2773-1722</a:t>
            </a:r>
          </a:p>
          <a:p>
            <a:pPr eaLnBrk="1" hangingPunct="1">
              <a:lnSpc>
                <a:spcPct val="100000"/>
              </a:lnSpc>
              <a:spcBef>
                <a:spcPts val="600"/>
              </a:spcBef>
              <a:spcAft>
                <a:spcPts val="600"/>
              </a:spcAft>
              <a:buFont typeface="Arial" panose="020B0604020202020204" pitchFamily="34" charset="0"/>
              <a:buNone/>
            </a:pPr>
            <a:r>
              <a:rPr lang="zh-TW" altLang="en-US" sz="2400" b="1" dirty="0">
                <a:latin typeface="微軟正黑體" panose="020B0604030504040204" pitchFamily="34" charset="-120"/>
                <a:ea typeface="微軟正黑體" panose="020B0604030504040204" pitchFamily="34" charset="-120"/>
              </a:rPr>
              <a:t>網   址：</a:t>
            </a:r>
            <a:r>
              <a:rPr lang="en-US" altLang="zh-TW" sz="2400" b="1" dirty="0">
                <a:latin typeface="微軟正黑體" panose="020B0604030504040204" pitchFamily="34" charset="-120"/>
                <a:ea typeface="微軟正黑體" panose="020B0604030504040204" pitchFamily="34" charset="-120"/>
              </a:rPr>
              <a:t> https://www.jctv.ntut.edu.tw/enter5/</a:t>
            </a:r>
            <a:br>
              <a:rPr lang="en-US" altLang="zh-TW" sz="2400" b="1" dirty="0">
                <a:latin typeface="微軟正黑體" panose="020B0604030504040204" pitchFamily="34" charset="-120"/>
                <a:ea typeface="微軟正黑體" panose="020B0604030504040204" pitchFamily="34" charset="-120"/>
              </a:rPr>
            </a:br>
            <a:r>
              <a:rPr lang="en-US" altLang="zh-TW" sz="2400" b="1" dirty="0">
                <a:latin typeface="微軟正黑體" panose="020B0604030504040204" pitchFamily="34" charset="-120"/>
                <a:ea typeface="微軟正黑體" panose="020B0604030504040204" pitchFamily="34" charset="-120"/>
              </a:rPr>
              <a:t> E-mail </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r>
              <a:rPr lang="en-US" altLang="zh-TW" sz="2400" b="1" dirty="0">
                <a:latin typeface="微軟正黑體" panose="020B0604030504040204" pitchFamily="34" charset="-120"/>
                <a:ea typeface="微軟正黑體" panose="020B0604030504040204" pitchFamily="34" charset="-120"/>
              </a:rPr>
              <a:t>enter5@ntut.edu.tw</a:t>
            </a:r>
            <a:endParaRPr lang="zh-TW" altLang="en-US" sz="2400" b="1" dirty="0">
              <a:latin typeface="微軟正黑體" panose="020B0604030504040204" pitchFamily="34" charset="-120"/>
              <a:ea typeface="微軟正黑體" panose="020B0604030504040204" pitchFamily="34" charset="-120"/>
            </a:endParaRPr>
          </a:p>
        </p:txBody>
      </p:sp>
      <p:sp>
        <p:nvSpPr>
          <p:cNvPr id="56328" name="矩形 3"/>
          <p:cNvSpPr>
            <a:spLocks noChangeArrowheads="1"/>
          </p:cNvSpPr>
          <p:nvPr/>
        </p:nvSpPr>
        <p:spPr bwMode="auto">
          <a:xfrm>
            <a:off x="2397919" y="3370262"/>
            <a:ext cx="7396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zh-TW" b="1" dirty="0">
                <a:solidFill>
                  <a:srgbClr val="C00000"/>
                </a:solidFill>
                <a:latin typeface="微軟正黑體" panose="020B0604030504040204" pitchFamily="34" charset="-120"/>
                <a:ea typeface="微軟正黑體" panose="020B0604030504040204" pitchFamily="34" charset="-120"/>
              </a:rPr>
              <a:t>115</a:t>
            </a:r>
            <a:r>
              <a:rPr lang="zh-TW" altLang="en-US" b="1" dirty="0">
                <a:solidFill>
                  <a:srgbClr val="C00000"/>
                </a:solidFill>
                <a:latin typeface="微軟正黑體" panose="020B0604030504040204" pitchFamily="34" charset="-120"/>
                <a:ea typeface="微軟正黑體" panose="020B0604030504040204" pitchFamily="34" charset="-120"/>
              </a:rPr>
              <a:t>學年度北區五專聯合免試入學招生委員會</a:t>
            </a:r>
          </a:p>
        </p:txBody>
      </p:sp>
      <p:pic>
        <p:nvPicPr>
          <p:cNvPr id="56329" name="圖片 1"/>
          <p:cNvPicPr>
            <a:picLocks noChangeAspect="1"/>
          </p:cNvPicPr>
          <p:nvPr/>
        </p:nvPicPr>
        <p:blipFill>
          <a:blip r:embed="rId4">
            <a:extLst>
              <a:ext uri="{28A0092B-C50C-407E-A947-70E740481C1C}">
                <a14:useLocalDpi xmlns:a14="http://schemas.microsoft.com/office/drawing/2010/main" val="0"/>
              </a:ext>
            </a:extLst>
          </a:blip>
          <a:srcRect l="7635" t="6004" r="8363" b="9998"/>
          <a:stretch>
            <a:fillRect/>
          </a:stretch>
        </p:blipFill>
        <p:spPr bwMode="auto">
          <a:xfrm>
            <a:off x="9910763" y="5070475"/>
            <a:ext cx="8651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8">
            <a:extLst>
              <a:ext uri="{FF2B5EF4-FFF2-40B4-BE49-F238E27FC236}">
                <a16:creationId xmlns:a16="http://schemas.microsoft.com/office/drawing/2014/main" id="{E9165C26-E776-4A80-4519-900B9DAADCE0}"/>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62</a:t>
            </a:fld>
            <a:endParaRPr lang="zh-TW" altLang="en-US" sz="2600" b="1" u="sng" dirty="0"/>
          </a:p>
        </p:txBody>
      </p:sp>
      <p:pic>
        <p:nvPicPr>
          <p:cNvPr id="2" name="圖片 1">
            <a:extLst>
              <a:ext uri="{FF2B5EF4-FFF2-40B4-BE49-F238E27FC236}">
                <a16:creationId xmlns:a16="http://schemas.microsoft.com/office/drawing/2014/main" id="{9E3321DB-FB5C-3E49-9565-4021D67D05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6806" y="5991306"/>
            <a:ext cx="9738387" cy="85953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圖片 2" descr="一張含有 文字, 螢幕擷取畫面, 字型, 行 的圖片&#10;&#10;AI 產生的內容可能不正確。">
            <a:extLst>
              <a:ext uri="{FF2B5EF4-FFF2-40B4-BE49-F238E27FC236}">
                <a16:creationId xmlns:a16="http://schemas.microsoft.com/office/drawing/2014/main" id="{4A980393-D19D-0551-77FE-AF31DF59A3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9764" y="3429000"/>
            <a:ext cx="9069066" cy="2067213"/>
          </a:xfrm>
          <a:prstGeom prst="rect">
            <a:avLst/>
          </a:prstGeom>
        </p:spPr>
      </p:pic>
      <p:sp>
        <p:nvSpPr>
          <p:cNvPr id="10242" name="標題 1"/>
          <p:cNvSpPr>
            <a:spLocks noGrp="1"/>
          </p:cNvSpPr>
          <p:nvPr>
            <p:ph type="title"/>
          </p:nvPr>
        </p:nvSpPr>
        <p:spPr>
          <a:xfrm>
            <a:off x="706438" y="303213"/>
            <a:ext cx="7886700" cy="760412"/>
          </a:xfrm>
        </p:spPr>
        <p:txBody>
          <a:bodyPr/>
          <a:lstStyle/>
          <a:p>
            <a:pPr eaLnBrk="1" hangingPunct="1"/>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参</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、報名資料載入  </a:t>
            </a:r>
            <a:r>
              <a:rPr lang="en-US" altLang="zh-TW" sz="3600" b="1" dirty="0">
                <a:solidFill>
                  <a:srgbClr val="002060"/>
                </a:solidFill>
                <a:latin typeface="微軟正黑體" panose="020B0604030504040204" pitchFamily="34" charset="-120"/>
                <a:ea typeface="微軟正黑體" panose="020B0604030504040204" pitchFamily="34" charset="-120"/>
              </a:rPr>
              <a:t>1/16</a:t>
            </a:r>
            <a:endParaRPr lang="zh-TW" altLang="en-US" sz="3600" b="1" dirty="0">
              <a:solidFill>
                <a:srgbClr val="002060"/>
              </a:solidFill>
              <a:latin typeface="微軟正黑體" panose="020B0604030504040204" pitchFamily="34" charset="-120"/>
              <a:ea typeface="微軟正黑體" panose="020B0604030504040204" pitchFamily="34" charset="-120"/>
            </a:endParaRPr>
          </a:p>
        </p:txBody>
      </p:sp>
      <p:sp>
        <p:nvSpPr>
          <p:cNvPr id="10243" name="內容版面配置區 2"/>
          <p:cNvSpPr>
            <a:spLocks noGrp="1"/>
          </p:cNvSpPr>
          <p:nvPr>
            <p:ph idx="1"/>
          </p:nvPr>
        </p:nvSpPr>
        <p:spPr>
          <a:xfrm>
            <a:off x="1558925" y="1063625"/>
            <a:ext cx="10082213" cy="2005013"/>
          </a:xfrm>
        </p:spPr>
        <p:txBody>
          <a:bodyPr/>
          <a:lstStyle/>
          <a:p>
            <a:pPr marL="0" indent="0" eaLnBrk="1" hangingPunct="1">
              <a:lnSpc>
                <a:spcPct val="120000"/>
              </a:lnSpc>
              <a:buFont typeface="Arial" panose="020B0604020202020204" pitchFamily="34" charset="0"/>
              <a:buNone/>
            </a:pPr>
            <a:r>
              <a:rPr lang="zh-TW" altLang="en-US" b="1" dirty="0">
                <a:solidFill>
                  <a:srgbClr val="0070C0"/>
                </a:solidFill>
                <a:latin typeface="微軟正黑體" panose="020B0604030504040204" pitchFamily="34" charset="-120"/>
                <a:ea typeface="微軟正黑體" panose="020B0604030504040204" pitchFamily="34" charset="-120"/>
              </a:rPr>
              <a:t>一、學生報名資料載入</a:t>
            </a:r>
            <a:endParaRPr lang="en-US" altLang="zh-TW" b="1" dirty="0">
              <a:solidFill>
                <a:srgbClr val="0070C0"/>
              </a:solidFill>
              <a:latin typeface="微軟正黑體" panose="020B0604030504040204" pitchFamily="34" charset="-120"/>
              <a:ea typeface="微軟正黑體" panose="020B0604030504040204" pitchFamily="34" charset="-120"/>
            </a:endParaRPr>
          </a:p>
          <a:p>
            <a:pPr marL="0" indent="0" eaLnBrk="1" hangingPunct="1">
              <a:lnSpc>
                <a:spcPct val="120000"/>
              </a:lnSpc>
              <a:buFont typeface="Arial" panose="020B0604020202020204" pitchFamily="34" charset="0"/>
              <a:buNone/>
            </a:pPr>
            <a:r>
              <a:rPr lang="en-US" altLang="zh-TW" b="1" dirty="0">
                <a:solidFill>
                  <a:srgbClr val="C00000"/>
                </a:solidFill>
                <a:latin typeface="微軟正黑體" panose="020B0604030504040204" pitchFamily="34" charset="-120"/>
                <a:ea typeface="微軟正黑體" panose="020B0604030504040204" pitchFamily="34" charset="-120"/>
              </a:rPr>
              <a:t>Step1</a:t>
            </a:r>
            <a:r>
              <a:rPr lang="zh-TW" altLang="en-US" b="1" dirty="0">
                <a:solidFill>
                  <a:srgbClr val="C00000"/>
                </a:solidFill>
                <a:latin typeface="微軟正黑體" panose="020B0604030504040204" pitchFamily="34" charset="-120"/>
                <a:ea typeface="微軟正黑體" panose="020B0604030504040204" pitchFamily="34" charset="-120"/>
              </a:rPr>
              <a:t>：</a:t>
            </a:r>
            <a:endParaRPr lang="en-US" altLang="zh-TW" b="1" dirty="0">
              <a:solidFill>
                <a:srgbClr val="C00000"/>
              </a:solidFill>
              <a:latin typeface="微軟正黑體" panose="020B0604030504040204" pitchFamily="34" charset="-120"/>
              <a:ea typeface="微軟正黑體" panose="020B0604030504040204" pitchFamily="34" charset="-120"/>
            </a:endParaRPr>
          </a:p>
          <a:p>
            <a:pPr marL="0" indent="0" eaLnBrk="1" hangingPunct="1">
              <a:lnSpc>
                <a:spcPct val="120000"/>
              </a:lnSpc>
              <a:spcBef>
                <a:spcPts val="300"/>
              </a:spcBef>
              <a:spcAft>
                <a:spcPts val="300"/>
              </a:spcAft>
              <a:buFont typeface="Arial" panose="020B0604020202020204" pitchFamily="34" charset="0"/>
              <a:buNone/>
            </a:pPr>
            <a:r>
              <a:rPr lang="zh-TW" altLang="en-US" b="1" dirty="0">
                <a:latin typeface="微軟正黑體" panose="020B0604030504040204" pitchFamily="34" charset="-120"/>
                <a:ea typeface="微軟正黑體" panose="020B0604030504040204" pitchFamily="34" charset="-120"/>
              </a:rPr>
              <a:t>先登入國中集體報名系統，點選「報名資料載入」。</a:t>
            </a:r>
            <a:endParaRPr lang="en-US" altLang="zh-TW" b="1" dirty="0">
              <a:latin typeface="微軟正黑體" panose="020B0604030504040204" pitchFamily="34" charset="-120"/>
              <a:ea typeface="微軟正黑體" panose="020B0604030504040204" pitchFamily="34" charset="-120"/>
            </a:endParaRPr>
          </a:p>
        </p:txBody>
      </p:sp>
      <p:sp>
        <p:nvSpPr>
          <p:cNvPr id="10256" name="文字方塊 12"/>
          <p:cNvSpPr txBox="1">
            <a:spLocks noChangeArrowheads="1"/>
          </p:cNvSpPr>
          <p:nvPr/>
        </p:nvSpPr>
        <p:spPr bwMode="auto">
          <a:xfrm>
            <a:off x="3287688" y="3790700"/>
            <a:ext cx="646320" cy="6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TW" altLang="en-US" sz="3600" dirty="0">
                <a:solidFill>
                  <a:srgbClr val="C00000"/>
                </a:solidFill>
                <a:latin typeface="Calibri Light" panose="020F0302020204030204" pitchFamily="34" charset="0"/>
              </a:rPr>
              <a:t>❶</a:t>
            </a:r>
            <a:endParaRPr lang="zh-TW" altLang="en-US" sz="3600" dirty="0">
              <a:solidFill>
                <a:srgbClr val="C00000"/>
              </a:solidFill>
            </a:endParaRPr>
          </a:p>
        </p:txBody>
      </p:sp>
      <p:grpSp>
        <p:nvGrpSpPr>
          <p:cNvPr id="10246" name="组合 32"/>
          <p:cNvGrpSpPr>
            <a:grpSpLocks/>
          </p:cNvGrpSpPr>
          <p:nvPr/>
        </p:nvGrpSpPr>
        <p:grpSpPr bwMode="auto">
          <a:xfrm>
            <a:off x="10882313" y="134938"/>
            <a:ext cx="1016000" cy="1055687"/>
            <a:chOff x="5567363" y="2643188"/>
            <a:chExt cx="1012825" cy="1019175"/>
          </a:xfrm>
        </p:grpSpPr>
        <p:sp>
          <p:nvSpPr>
            <p:cNvPr id="12" name="Oval 32"/>
            <p:cNvSpPr>
              <a:spLocks noChangeArrowheads="1"/>
            </p:cNvSpPr>
            <p:nvPr/>
          </p:nvSpPr>
          <p:spPr bwMode="auto">
            <a:xfrm>
              <a:off x="5567363" y="2643188"/>
              <a:ext cx="1012825" cy="1017643"/>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33"/>
            <p:cNvSpPr/>
            <p:nvPr/>
          </p:nvSpPr>
          <p:spPr bwMode="auto">
            <a:xfrm>
              <a:off x="5576858" y="2643188"/>
              <a:ext cx="750124" cy="689668"/>
            </a:xfrm>
            <a:custGeom>
              <a:avLst/>
              <a:gdLst>
                <a:gd name="T0" fmla="*/ 272 w 412"/>
                <a:gd name="T1" fmla="*/ 0 h 378"/>
                <a:gd name="T2" fmla="*/ 266 w 412"/>
                <a:gd name="T3" fmla="*/ 13 h 378"/>
                <a:gd name="T4" fmla="*/ 232 w 412"/>
                <a:gd name="T5" fmla="*/ 3 h 378"/>
                <a:gd name="T6" fmla="*/ 36 w 412"/>
                <a:gd name="T7" fmla="*/ 133 h 378"/>
                <a:gd name="T8" fmla="*/ 32 w 412"/>
                <a:gd name="T9" fmla="*/ 166 h 378"/>
                <a:gd name="T10" fmla="*/ 19 w 412"/>
                <a:gd name="T11" fmla="*/ 166 h 378"/>
                <a:gd name="T12" fmla="*/ 0 w 412"/>
                <a:gd name="T13" fmla="*/ 224 h 378"/>
                <a:gd name="T14" fmla="*/ 9 w 412"/>
                <a:gd name="T15" fmla="*/ 249 h 378"/>
                <a:gd name="T16" fmla="*/ 45 w 412"/>
                <a:gd name="T17" fmla="*/ 234 h 378"/>
                <a:gd name="T18" fmla="*/ 80 w 412"/>
                <a:gd name="T19" fmla="*/ 288 h 378"/>
                <a:gd name="T20" fmla="*/ 52 w 412"/>
                <a:gd name="T21" fmla="*/ 315 h 378"/>
                <a:gd name="T22" fmla="*/ 119 w 412"/>
                <a:gd name="T23" fmla="*/ 361 h 378"/>
                <a:gd name="T24" fmla="*/ 134 w 412"/>
                <a:gd name="T25" fmla="*/ 325 h 378"/>
                <a:gd name="T26" fmla="*/ 201 w 412"/>
                <a:gd name="T27" fmla="*/ 339 h 378"/>
                <a:gd name="T28" fmla="*/ 201 w 412"/>
                <a:gd name="T29" fmla="*/ 339 h 378"/>
                <a:gd name="T30" fmla="*/ 201 w 412"/>
                <a:gd name="T31" fmla="*/ 378 h 378"/>
                <a:gd name="T32" fmla="*/ 202 w 412"/>
                <a:gd name="T33" fmla="*/ 378 h 378"/>
                <a:gd name="T34" fmla="*/ 287 w 412"/>
                <a:gd name="T35" fmla="*/ 360 h 378"/>
                <a:gd name="T36" fmla="*/ 271 w 412"/>
                <a:gd name="T37" fmla="*/ 324 h 378"/>
                <a:gd name="T38" fmla="*/ 323 w 412"/>
                <a:gd name="T39" fmla="*/ 287 h 378"/>
                <a:gd name="T40" fmla="*/ 351 w 412"/>
                <a:gd name="T41" fmla="*/ 316 h 378"/>
                <a:gd name="T42" fmla="*/ 397 w 412"/>
                <a:gd name="T43" fmla="*/ 245 h 378"/>
                <a:gd name="T44" fmla="*/ 359 w 412"/>
                <a:gd name="T45" fmla="*/ 230 h 378"/>
                <a:gd name="T46" fmla="*/ 371 w 412"/>
                <a:gd name="T47" fmla="*/ 170 h 378"/>
                <a:gd name="T48" fmla="*/ 371 w 412"/>
                <a:gd name="T49" fmla="*/ 166 h 378"/>
                <a:gd name="T50" fmla="*/ 412 w 412"/>
                <a:gd name="T51" fmla="*/ 166 h 378"/>
                <a:gd name="T52" fmla="*/ 393 w 412"/>
                <a:gd name="T53" fmla="*/ 83 h 378"/>
                <a:gd name="T54" fmla="*/ 355 w 412"/>
                <a:gd name="T55" fmla="*/ 100 h 378"/>
                <a:gd name="T56" fmla="*/ 319 w 412"/>
                <a:gd name="T57" fmla="*/ 48 h 378"/>
                <a:gd name="T58" fmla="*/ 348 w 412"/>
                <a:gd name="T59" fmla="*/ 19 h 378"/>
                <a:gd name="T60" fmla="*/ 335 w 412"/>
                <a:gd name="T61" fmla="*/ 7 h 378"/>
                <a:gd name="T62" fmla="*/ 274 w 412"/>
                <a:gd name="T63" fmla="*/ 0 h 378"/>
                <a:gd name="T64" fmla="*/ 272 w 412"/>
                <a:gd name="T65"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2" h="378">
                  <a:moveTo>
                    <a:pt x="272" y="0"/>
                  </a:moveTo>
                  <a:cubicBezTo>
                    <a:pt x="266" y="13"/>
                    <a:pt x="266" y="13"/>
                    <a:pt x="266" y="13"/>
                  </a:cubicBezTo>
                  <a:cubicBezTo>
                    <a:pt x="255" y="9"/>
                    <a:pt x="244" y="5"/>
                    <a:pt x="232" y="3"/>
                  </a:cubicBezTo>
                  <a:cubicBezTo>
                    <a:pt x="149" y="16"/>
                    <a:pt x="78" y="65"/>
                    <a:pt x="36" y="133"/>
                  </a:cubicBezTo>
                  <a:cubicBezTo>
                    <a:pt x="34" y="144"/>
                    <a:pt x="32" y="155"/>
                    <a:pt x="32" y="166"/>
                  </a:cubicBezTo>
                  <a:cubicBezTo>
                    <a:pt x="19" y="166"/>
                    <a:pt x="19" y="166"/>
                    <a:pt x="19" y="166"/>
                  </a:cubicBezTo>
                  <a:cubicBezTo>
                    <a:pt x="11" y="185"/>
                    <a:pt x="4" y="204"/>
                    <a:pt x="0" y="224"/>
                  </a:cubicBezTo>
                  <a:cubicBezTo>
                    <a:pt x="3" y="233"/>
                    <a:pt x="5" y="241"/>
                    <a:pt x="9" y="249"/>
                  </a:cubicBezTo>
                  <a:cubicBezTo>
                    <a:pt x="45" y="234"/>
                    <a:pt x="45" y="234"/>
                    <a:pt x="45" y="234"/>
                  </a:cubicBezTo>
                  <a:cubicBezTo>
                    <a:pt x="53" y="254"/>
                    <a:pt x="65" y="272"/>
                    <a:pt x="80" y="288"/>
                  </a:cubicBezTo>
                  <a:cubicBezTo>
                    <a:pt x="52" y="315"/>
                    <a:pt x="52" y="315"/>
                    <a:pt x="52" y="315"/>
                  </a:cubicBezTo>
                  <a:cubicBezTo>
                    <a:pt x="71" y="334"/>
                    <a:pt x="94" y="350"/>
                    <a:pt x="119" y="361"/>
                  </a:cubicBezTo>
                  <a:cubicBezTo>
                    <a:pt x="134" y="325"/>
                    <a:pt x="134" y="325"/>
                    <a:pt x="134" y="325"/>
                  </a:cubicBezTo>
                  <a:cubicBezTo>
                    <a:pt x="155" y="334"/>
                    <a:pt x="177" y="339"/>
                    <a:pt x="201" y="339"/>
                  </a:cubicBezTo>
                  <a:cubicBezTo>
                    <a:pt x="201" y="339"/>
                    <a:pt x="201" y="339"/>
                    <a:pt x="201" y="339"/>
                  </a:cubicBezTo>
                  <a:cubicBezTo>
                    <a:pt x="201" y="378"/>
                    <a:pt x="201" y="378"/>
                    <a:pt x="201" y="378"/>
                  </a:cubicBezTo>
                  <a:cubicBezTo>
                    <a:pt x="202" y="378"/>
                    <a:pt x="202" y="378"/>
                    <a:pt x="202" y="378"/>
                  </a:cubicBezTo>
                  <a:cubicBezTo>
                    <a:pt x="232" y="378"/>
                    <a:pt x="261" y="372"/>
                    <a:pt x="287" y="360"/>
                  </a:cubicBezTo>
                  <a:cubicBezTo>
                    <a:pt x="271" y="324"/>
                    <a:pt x="271" y="324"/>
                    <a:pt x="271" y="324"/>
                  </a:cubicBezTo>
                  <a:cubicBezTo>
                    <a:pt x="290" y="315"/>
                    <a:pt x="308" y="303"/>
                    <a:pt x="323" y="287"/>
                  </a:cubicBezTo>
                  <a:cubicBezTo>
                    <a:pt x="351" y="316"/>
                    <a:pt x="351" y="316"/>
                    <a:pt x="351" y="316"/>
                  </a:cubicBezTo>
                  <a:cubicBezTo>
                    <a:pt x="371" y="296"/>
                    <a:pt x="387" y="272"/>
                    <a:pt x="397" y="245"/>
                  </a:cubicBezTo>
                  <a:cubicBezTo>
                    <a:pt x="359" y="230"/>
                    <a:pt x="359" y="230"/>
                    <a:pt x="359" y="230"/>
                  </a:cubicBezTo>
                  <a:cubicBezTo>
                    <a:pt x="367" y="211"/>
                    <a:pt x="371" y="191"/>
                    <a:pt x="371" y="170"/>
                  </a:cubicBezTo>
                  <a:cubicBezTo>
                    <a:pt x="371" y="168"/>
                    <a:pt x="371" y="167"/>
                    <a:pt x="371" y="166"/>
                  </a:cubicBezTo>
                  <a:cubicBezTo>
                    <a:pt x="412" y="166"/>
                    <a:pt x="412" y="166"/>
                    <a:pt x="412" y="166"/>
                  </a:cubicBezTo>
                  <a:cubicBezTo>
                    <a:pt x="411" y="137"/>
                    <a:pt x="405" y="109"/>
                    <a:pt x="393" y="83"/>
                  </a:cubicBezTo>
                  <a:cubicBezTo>
                    <a:pt x="355" y="100"/>
                    <a:pt x="355" y="100"/>
                    <a:pt x="355" y="100"/>
                  </a:cubicBezTo>
                  <a:cubicBezTo>
                    <a:pt x="347" y="80"/>
                    <a:pt x="334" y="63"/>
                    <a:pt x="319" y="48"/>
                  </a:cubicBezTo>
                  <a:cubicBezTo>
                    <a:pt x="348" y="19"/>
                    <a:pt x="348" y="19"/>
                    <a:pt x="348" y="19"/>
                  </a:cubicBezTo>
                  <a:cubicBezTo>
                    <a:pt x="344" y="15"/>
                    <a:pt x="340" y="11"/>
                    <a:pt x="335" y="7"/>
                  </a:cubicBezTo>
                  <a:cubicBezTo>
                    <a:pt x="315" y="3"/>
                    <a:pt x="295" y="0"/>
                    <a:pt x="274" y="0"/>
                  </a:cubicBezTo>
                  <a:cubicBezTo>
                    <a:pt x="273" y="0"/>
                    <a:pt x="272" y="0"/>
                    <a:pt x="272" y="0"/>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Oval 34"/>
            <p:cNvSpPr>
              <a:spLocks noChangeArrowheads="1"/>
            </p:cNvSpPr>
            <p:nvPr/>
          </p:nvSpPr>
          <p:spPr bwMode="auto">
            <a:xfrm>
              <a:off x="5717704" y="2725948"/>
              <a:ext cx="452606" cy="455180"/>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Oval 35"/>
            <p:cNvSpPr>
              <a:spLocks noChangeArrowheads="1"/>
            </p:cNvSpPr>
            <p:nvPr/>
          </p:nvSpPr>
          <p:spPr bwMode="auto">
            <a:xfrm>
              <a:off x="5788918" y="2797980"/>
              <a:ext cx="308595" cy="311117"/>
            </a:xfrm>
            <a:prstGeom prst="ellipse">
              <a:avLst/>
            </a:pr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Freeform 36"/>
            <p:cNvSpPr/>
            <p:nvPr/>
          </p:nvSpPr>
          <p:spPr bwMode="auto">
            <a:xfrm>
              <a:off x="6046872" y="3188792"/>
              <a:ext cx="466850" cy="455180"/>
            </a:xfrm>
            <a:custGeom>
              <a:avLst/>
              <a:gdLst>
                <a:gd name="T0" fmla="*/ 232 w 256"/>
                <a:gd name="T1" fmla="*/ 121 h 249"/>
                <a:gd name="T2" fmla="*/ 222 w 256"/>
                <a:gd name="T3" fmla="*/ 84 h 249"/>
                <a:gd name="T4" fmla="*/ 245 w 256"/>
                <a:gd name="T5" fmla="*/ 73 h 249"/>
                <a:gd name="T6" fmla="*/ 215 w 256"/>
                <a:gd name="T7" fmla="*/ 34 h 249"/>
                <a:gd name="T8" fmla="*/ 198 w 256"/>
                <a:gd name="T9" fmla="*/ 53 h 249"/>
                <a:gd name="T10" fmla="*/ 163 w 256"/>
                <a:gd name="T11" fmla="*/ 32 h 249"/>
                <a:gd name="T12" fmla="*/ 163 w 256"/>
                <a:gd name="T13" fmla="*/ 32 h 249"/>
                <a:gd name="T14" fmla="*/ 171 w 256"/>
                <a:gd name="T15" fmla="*/ 8 h 249"/>
                <a:gd name="T16" fmla="*/ 120 w 256"/>
                <a:gd name="T17" fmla="*/ 2 h 249"/>
                <a:gd name="T18" fmla="*/ 122 w 256"/>
                <a:gd name="T19" fmla="*/ 27 h 249"/>
                <a:gd name="T20" fmla="*/ 85 w 256"/>
                <a:gd name="T21" fmla="*/ 36 h 249"/>
                <a:gd name="T22" fmla="*/ 74 w 256"/>
                <a:gd name="T23" fmla="*/ 14 h 249"/>
                <a:gd name="T24" fmla="*/ 34 w 256"/>
                <a:gd name="T25" fmla="*/ 44 h 249"/>
                <a:gd name="T26" fmla="*/ 52 w 256"/>
                <a:gd name="T27" fmla="*/ 60 h 249"/>
                <a:gd name="T28" fmla="*/ 31 w 256"/>
                <a:gd name="T29" fmla="*/ 94 h 249"/>
                <a:gd name="T30" fmla="*/ 8 w 256"/>
                <a:gd name="T31" fmla="*/ 86 h 249"/>
                <a:gd name="T32" fmla="*/ 8 w 256"/>
                <a:gd name="T33" fmla="*/ 88 h 249"/>
                <a:gd name="T34" fmla="*/ 1 w 256"/>
                <a:gd name="T35" fmla="*/ 137 h 249"/>
                <a:gd name="T36" fmla="*/ 25 w 256"/>
                <a:gd name="T37" fmla="*/ 136 h 249"/>
                <a:gd name="T38" fmla="*/ 34 w 256"/>
                <a:gd name="T39" fmla="*/ 174 h 249"/>
                <a:gd name="T40" fmla="*/ 13 w 256"/>
                <a:gd name="T41" fmla="*/ 185 h 249"/>
                <a:gd name="T42" fmla="*/ 42 w 256"/>
                <a:gd name="T43" fmla="*/ 225 h 249"/>
                <a:gd name="T44" fmla="*/ 58 w 256"/>
                <a:gd name="T45" fmla="*/ 207 h 249"/>
                <a:gd name="T46" fmla="*/ 94 w 256"/>
                <a:gd name="T47" fmla="*/ 229 h 249"/>
                <a:gd name="T48" fmla="*/ 95 w 256"/>
                <a:gd name="T49" fmla="*/ 229 h 249"/>
                <a:gd name="T50" fmla="*/ 87 w 256"/>
                <a:gd name="T51" fmla="*/ 249 h 249"/>
                <a:gd name="T52" fmla="*/ 256 w 256"/>
                <a:gd name="T53" fmla="*/ 119 h 249"/>
                <a:gd name="T54" fmla="*/ 232 w 256"/>
                <a:gd name="T55" fmla="*/ 12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6" h="249">
                  <a:moveTo>
                    <a:pt x="232" y="121"/>
                  </a:moveTo>
                  <a:cubicBezTo>
                    <a:pt x="231" y="108"/>
                    <a:pt x="227" y="95"/>
                    <a:pt x="222" y="84"/>
                  </a:cubicBezTo>
                  <a:cubicBezTo>
                    <a:pt x="245" y="73"/>
                    <a:pt x="245" y="73"/>
                    <a:pt x="245" y="73"/>
                  </a:cubicBezTo>
                  <a:cubicBezTo>
                    <a:pt x="237" y="58"/>
                    <a:pt x="227" y="45"/>
                    <a:pt x="215" y="34"/>
                  </a:cubicBezTo>
                  <a:cubicBezTo>
                    <a:pt x="198" y="53"/>
                    <a:pt x="198" y="53"/>
                    <a:pt x="198" y="53"/>
                  </a:cubicBezTo>
                  <a:cubicBezTo>
                    <a:pt x="188" y="44"/>
                    <a:pt x="176" y="37"/>
                    <a:pt x="163" y="32"/>
                  </a:cubicBezTo>
                  <a:cubicBezTo>
                    <a:pt x="163" y="32"/>
                    <a:pt x="163" y="32"/>
                    <a:pt x="163" y="32"/>
                  </a:cubicBezTo>
                  <a:cubicBezTo>
                    <a:pt x="171" y="8"/>
                    <a:pt x="171" y="8"/>
                    <a:pt x="171" y="8"/>
                  </a:cubicBezTo>
                  <a:cubicBezTo>
                    <a:pt x="154" y="2"/>
                    <a:pt x="137" y="0"/>
                    <a:pt x="120" y="2"/>
                  </a:cubicBezTo>
                  <a:cubicBezTo>
                    <a:pt x="122" y="27"/>
                    <a:pt x="122" y="27"/>
                    <a:pt x="122" y="27"/>
                  </a:cubicBezTo>
                  <a:cubicBezTo>
                    <a:pt x="109" y="27"/>
                    <a:pt x="96" y="31"/>
                    <a:pt x="85" y="36"/>
                  </a:cubicBezTo>
                  <a:cubicBezTo>
                    <a:pt x="74" y="14"/>
                    <a:pt x="74" y="14"/>
                    <a:pt x="74" y="14"/>
                  </a:cubicBezTo>
                  <a:cubicBezTo>
                    <a:pt x="59" y="21"/>
                    <a:pt x="45" y="31"/>
                    <a:pt x="34" y="44"/>
                  </a:cubicBezTo>
                  <a:cubicBezTo>
                    <a:pt x="52" y="60"/>
                    <a:pt x="52" y="60"/>
                    <a:pt x="52" y="60"/>
                  </a:cubicBezTo>
                  <a:cubicBezTo>
                    <a:pt x="43" y="70"/>
                    <a:pt x="36" y="81"/>
                    <a:pt x="31" y="94"/>
                  </a:cubicBezTo>
                  <a:cubicBezTo>
                    <a:pt x="8" y="86"/>
                    <a:pt x="8" y="86"/>
                    <a:pt x="8" y="86"/>
                  </a:cubicBezTo>
                  <a:cubicBezTo>
                    <a:pt x="8" y="87"/>
                    <a:pt x="8" y="87"/>
                    <a:pt x="8" y="88"/>
                  </a:cubicBezTo>
                  <a:cubicBezTo>
                    <a:pt x="2" y="104"/>
                    <a:pt x="0" y="121"/>
                    <a:pt x="1" y="137"/>
                  </a:cubicBezTo>
                  <a:cubicBezTo>
                    <a:pt x="25" y="136"/>
                    <a:pt x="25" y="136"/>
                    <a:pt x="25" y="136"/>
                  </a:cubicBezTo>
                  <a:cubicBezTo>
                    <a:pt x="25" y="149"/>
                    <a:pt x="29" y="162"/>
                    <a:pt x="34" y="174"/>
                  </a:cubicBezTo>
                  <a:cubicBezTo>
                    <a:pt x="13" y="185"/>
                    <a:pt x="13" y="185"/>
                    <a:pt x="13" y="185"/>
                  </a:cubicBezTo>
                  <a:cubicBezTo>
                    <a:pt x="20" y="200"/>
                    <a:pt x="30" y="213"/>
                    <a:pt x="42" y="225"/>
                  </a:cubicBezTo>
                  <a:cubicBezTo>
                    <a:pt x="58" y="207"/>
                    <a:pt x="58" y="207"/>
                    <a:pt x="58" y="207"/>
                  </a:cubicBezTo>
                  <a:cubicBezTo>
                    <a:pt x="68" y="216"/>
                    <a:pt x="81" y="224"/>
                    <a:pt x="94" y="229"/>
                  </a:cubicBezTo>
                  <a:cubicBezTo>
                    <a:pt x="94" y="229"/>
                    <a:pt x="94" y="229"/>
                    <a:pt x="95" y="229"/>
                  </a:cubicBezTo>
                  <a:cubicBezTo>
                    <a:pt x="87" y="249"/>
                    <a:pt x="87" y="249"/>
                    <a:pt x="87" y="249"/>
                  </a:cubicBezTo>
                  <a:cubicBezTo>
                    <a:pt x="159" y="230"/>
                    <a:pt x="220" y="182"/>
                    <a:pt x="256" y="119"/>
                  </a:cubicBezTo>
                  <a:lnTo>
                    <a:pt x="232" y="121"/>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Freeform 37"/>
            <p:cNvSpPr/>
            <p:nvPr/>
          </p:nvSpPr>
          <p:spPr bwMode="auto">
            <a:xfrm>
              <a:off x="6125999" y="3270019"/>
              <a:ext cx="313343" cy="312649"/>
            </a:xfrm>
            <a:custGeom>
              <a:avLst/>
              <a:gdLst>
                <a:gd name="T0" fmla="*/ 158 w 172"/>
                <a:gd name="T1" fmla="*/ 111 h 172"/>
                <a:gd name="T2" fmla="*/ 111 w 172"/>
                <a:gd name="T3" fmla="*/ 14 h 172"/>
                <a:gd name="T4" fmla="*/ 14 w 172"/>
                <a:gd name="T5" fmla="*/ 61 h 172"/>
                <a:gd name="T6" fmla="*/ 61 w 172"/>
                <a:gd name="T7" fmla="*/ 158 h 172"/>
                <a:gd name="T8" fmla="*/ 158 w 172"/>
                <a:gd name="T9" fmla="*/ 111 h 172"/>
              </a:gdLst>
              <a:ahLst/>
              <a:cxnLst>
                <a:cxn ang="0">
                  <a:pos x="T0" y="T1"/>
                </a:cxn>
                <a:cxn ang="0">
                  <a:pos x="T2" y="T3"/>
                </a:cxn>
                <a:cxn ang="0">
                  <a:pos x="T4" y="T5"/>
                </a:cxn>
                <a:cxn ang="0">
                  <a:pos x="T6" y="T7"/>
                </a:cxn>
                <a:cxn ang="0">
                  <a:pos x="T8" y="T9"/>
                </a:cxn>
              </a:cxnLst>
              <a:rect l="0" t="0" r="r" b="b"/>
              <a:pathLst>
                <a:path w="172" h="172">
                  <a:moveTo>
                    <a:pt x="158" y="111"/>
                  </a:moveTo>
                  <a:cubicBezTo>
                    <a:pt x="172" y="72"/>
                    <a:pt x="151" y="28"/>
                    <a:pt x="111" y="14"/>
                  </a:cubicBezTo>
                  <a:cubicBezTo>
                    <a:pt x="71" y="0"/>
                    <a:pt x="28" y="21"/>
                    <a:pt x="14" y="61"/>
                  </a:cubicBezTo>
                  <a:cubicBezTo>
                    <a:pt x="0" y="101"/>
                    <a:pt x="21" y="145"/>
                    <a:pt x="61" y="158"/>
                  </a:cubicBezTo>
                  <a:cubicBezTo>
                    <a:pt x="100" y="172"/>
                    <a:pt x="144" y="151"/>
                    <a:pt x="158" y="1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38"/>
            <p:cNvSpPr/>
            <p:nvPr/>
          </p:nvSpPr>
          <p:spPr bwMode="auto">
            <a:xfrm>
              <a:off x="6176640" y="3320595"/>
              <a:ext cx="212060" cy="211498"/>
            </a:xfrm>
            <a:custGeom>
              <a:avLst/>
              <a:gdLst>
                <a:gd name="T0" fmla="*/ 107 w 116"/>
                <a:gd name="T1" fmla="*/ 75 h 116"/>
                <a:gd name="T2" fmla="*/ 75 w 116"/>
                <a:gd name="T3" fmla="*/ 9 h 116"/>
                <a:gd name="T4" fmla="*/ 9 w 116"/>
                <a:gd name="T5" fmla="*/ 41 h 116"/>
                <a:gd name="T6" fmla="*/ 41 w 116"/>
                <a:gd name="T7" fmla="*/ 107 h 116"/>
                <a:gd name="T8" fmla="*/ 107 w 116"/>
                <a:gd name="T9" fmla="*/ 75 h 116"/>
              </a:gdLst>
              <a:ahLst/>
              <a:cxnLst>
                <a:cxn ang="0">
                  <a:pos x="T0" y="T1"/>
                </a:cxn>
                <a:cxn ang="0">
                  <a:pos x="T2" y="T3"/>
                </a:cxn>
                <a:cxn ang="0">
                  <a:pos x="T4" y="T5"/>
                </a:cxn>
                <a:cxn ang="0">
                  <a:pos x="T6" y="T7"/>
                </a:cxn>
                <a:cxn ang="0">
                  <a:pos x="T8" y="T9"/>
                </a:cxn>
              </a:cxnLst>
              <a:rect l="0" t="0" r="r" b="b"/>
              <a:pathLst>
                <a:path w="116" h="116">
                  <a:moveTo>
                    <a:pt x="107" y="75"/>
                  </a:moveTo>
                  <a:cubicBezTo>
                    <a:pt x="116" y="48"/>
                    <a:pt x="102" y="19"/>
                    <a:pt x="75" y="9"/>
                  </a:cubicBezTo>
                  <a:cubicBezTo>
                    <a:pt x="48" y="0"/>
                    <a:pt x="18" y="14"/>
                    <a:pt x="9" y="41"/>
                  </a:cubicBezTo>
                  <a:cubicBezTo>
                    <a:pt x="0" y="68"/>
                    <a:pt x="14" y="98"/>
                    <a:pt x="41" y="107"/>
                  </a:cubicBezTo>
                  <a:cubicBezTo>
                    <a:pt x="68" y="116"/>
                    <a:pt x="97" y="102"/>
                    <a:pt x="107" y="75"/>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19" name="KSO_Shape"/>
          <p:cNvSpPr>
            <a:spLocks/>
          </p:cNvSpPr>
          <p:nvPr/>
        </p:nvSpPr>
        <p:spPr bwMode="auto">
          <a:xfrm rot="761773">
            <a:off x="4857834" y="4546085"/>
            <a:ext cx="548383" cy="588604"/>
          </a:xfrm>
          <a:custGeom>
            <a:avLst/>
            <a:gdLst>
              <a:gd name="T0" fmla="*/ 847238989 w 3580"/>
              <a:gd name="T1" fmla="*/ 847586626 h 3841"/>
              <a:gd name="T2" fmla="*/ 847238989 w 3580"/>
              <a:gd name="T3" fmla="*/ 847586626 h 3841"/>
              <a:gd name="T4" fmla="*/ 847238989 w 3580"/>
              <a:gd name="T5" fmla="*/ 847586626 h 3841"/>
              <a:gd name="T6" fmla="*/ 847238989 w 3580"/>
              <a:gd name="T7" fmla="*/ 847586626 h 3841"/>
              <a:gd name="T8" fmla="*/ 847238989 w 3580"/>
              <a:gd name="T9" fmla="*/ 847586626 h 3841"/>
              <a:gd name="T10" fmla="*/ 847238989 w 3580"/>
              <a:gd name="T11" fmla="*/ 847586626 h 3841"/>
              <a:gd name="T12" fmla="*/ 847238989 w 3580"/>
              <a:gd name="T13" fmla="*/ 847586626 h 3841"/>
              <a:gd name="T14" fmla="*/ 847238989 w 3580"/>
              <a:gd name="T15" fmla="*/ 847586626 h 3841"/>
              <a:gd name="T16" fmla="*/ 847238989 w 3580"/>
              <a:gd name="T17" fmla="*/ 847586626 h 3841"/>
              <a:gd name="T18" fmla="*/ 847238989 w 3580"/>
              <a:gd name="T19" fmla="*/ 847586626 h 3841"/>
              <a:gd name="T20" fmla="*/ 847238989 w 3580"/>
              <a:gd name="T21" fmla="*/ 847586626 h 3841"/>
              <a:gd name="T22" fmla="*/ 847238989 w 3580"/>
              <a:gd name="T23" fmla="*/ 847586626 h 3841"/>
              <a:gd name="T24" fmla="*/ 847238989 w 3580"/>
              <a:gd name="T25" fmla="*/ 847586626 h 3841"/>
              <a:gd name="T26" fmla="*/ 847238989 w 3580"/>
              <a:gd name="T27" fmla="*/ 847586626 h 3841"/>
              <a:gd name="T28" fmla="*/ 847238989 w 3580"/>
              <a:gd name="T29" fmla="*/ 847586626 h 3841"/>
              <a:gd name="T30" fmla="*/ 847238989 w 3580"/>
              <a:gd name="T31" fmla="*/ 847586626 h 3841"/>
              <a:gd name="T32" fmla="*/ 847238989 w 3580"/>
              <a:gd name="T33" fmla="*/ 847586626 h 3841"/>
              <a:gd name="T34" fmla="*/ 847238989 w 3580"/>
              <a:gd name="T35" fmla="*/ 847586626 h 3841"/>
              <a:gd name="T36" fmla="*/ 847238989 w 3580"/>
              <a:gd name="T37" fmla="*/ 847586626 h 3841"/>
              <a:gd name="T38" fmla="*/ 847238989 w 3580"/>
              <a:gd name="T39" fmla="*/ 847586626 h 3841"/>
              <a:gd name="T40" fmla="*/ 847238989 w 3580"/>
              <a:gd name="T41" fmla="*/ 847586626 h 3841"/>
              <a:gd name="T42" fmla="*/ 847238989 w 3580"/>
              <a:gd name="T43" fmla="*/ 847586626 h 3841"/>
              <a:gd name="T44" fmla="*/ 847238989 w 3580"/>
              <a:gd name="T45" fmla="*/ 847586626 h 3841"/>
              <a:gd name="T46" fmla="*/ 847238989 w 3580"/>
              <a:gd name="T47" fmla="*/ 847586626 h 3841"/>
              <a:gd name="T48" fmla="*/ 847238989 w 3580"/>
              <a:gd name="T49" fmla="*/ 847586626 h 3841"/>
              <a:gd name="T50" fmla="*/ 847238989 w 3580"/>
              <a:gd name="T51" fmla="*/ 847586626 h 3841"/>
              <a:gd name="T52" fmla="*/ 847238989 w 3580"/>
              <a:gd name="T53" fmla="*/ 847586626 h 3841"/>
              <a:gd name="T54" fmla="*/ 847238989 w 3580"/>
              <a:gd name="T55" fmla="*/ 847586626 h 3841"/>
              <a:gd name="T56" fmla="*/ 847238989 w 3580"/>
              <a:gd name="T57" fmla="*/ 847586626 h 3841"/>
              <a:gd name="T58" fmla="*/ 847238989 w 3580"/>
              <a:gd name="T59" fmla="*/ 847586626 h 3841"/>
              <a:gd name="T60" fmla="*/ 847238989 w 3580"/>
              <a:gd name="T61" fmla="*/ 847586626 h 3841"/>
              <a:gd name="T62" fmla="*/ 847238989 w 3580"/>
              <a:gd name="T63" fmla="*/ 847586626 h 3841"/>
              <a:gd name="T64" fmla="*/ 847238989 w 3580"/>
              <a:gd name="T65" fmla="*/ 847586626 h 3841"/>
              <a:gd name="T66" fmla="*/ 847238989 w 3580"/>
              <a:gd name="T67" fmla="*/ 847586626 h 3841"/>
              <a:gd name="T68" fmla="*/ 847238989 w 3580"/>
              <a:gd name="T69" fmla="*/ 847586626 h 3841"/>
              <a:gd name="T70" fmla="*/ 847238989 w 3580"/>
              <a:gd name="T71" fmla="*/ 847586626 h 3841"/>
              <a:gd name="T72" fmla="*/ 847238989 w 3580"/>
              <a:gd name="T73" fmla="*/ 847586626 h 3841"/>
              <a:gd name="T74" fmla="*/ 847238989 w 3580"/>
              <a:gd name="T75" fmla="*/ 847586626 h 3841"/>
              <a:gd name="T76" fmla="*/ 847238989 w 3580"/>
              <a:gd name="T77" fmla="*/ 847586626 h 3841"/>
              <a:gd name="T78" fmla="*/ 847238989 w 3580"/>
              <a:gd name="T79" fmla="*/ 847586626 h 3841"/>
              <a:gd name="T80" fmla="*/ 847238989 w 3580"/>
              <a:gd name="T81" fmla="*/ 847586626 h 3841"/>
              <a:gd name="T82" fmla="*/ 847238989 w 3580"/>
              <a:gd name="T83" fmla="*/ 847586626 h 3841"/>
              <a:gd name="T84" fmla="*/ 847238989 w 3580"/>
              <a:gd name="T85" fmla="*/ 847586626 h 3841"/>
              <a:gd name="T86" fmla="*/ 847238989 w 3580"/>
              <a:gd name="T87" fmla="*/ 847586626 h 3841"/>
              <a:gd name="T88" fmla="*/ 847238989 w 3580"/>
              <a:gd name="T89" fmla="*/ 847586626 h 3841"/>
              <a:gd name="T90" fmla="*/ 847238989 w 3580"/>
              <a:gd name="T91" fmla="*/ 847586626 h 3841"/>
              <a:gd name="T92" fmla="*/ 847238989 w 3580"/>
              <a:gd name="T93" fmla="*/ 847586626 h 3841"/>
              <a:gd name="T94" fmla="*/ 847238989 w 3580"/>
              <a:gd name="T95" fmla="*/ 847586626 h 3841"/>
              <a:gd name="T96" fmla="*/ 847238989 w 3580"/>
              <a:gd name="T97" fmla="*/ 847586626 h 3841"/>
              <a:gd name="T98" fmla="*/ 847238989 w 3580"/>
              <a:gd name="T99" fmla="*/ 847586626 h 3841"/>
              <a:gd name="T100" fmla="*/ 847238989 w 3580"/>
              <a:gd name="T101" fmla="*/ 847586626 h 3841"/>
              <a:gd name="T102" fmla="*/ 847238989 w 3580"/>
              <a:gd name="T103" fmla="*/ 847586626 h 3841"/>
              <a:gd name="T104" fmla="*/ 847238989 w 3580"/>
              <a:gd name="T105" fmla="*/ 847586626 h 3841"/>
              <a:gd name="T106" fmla="*/ 847238989 w 3580"/>
              <a:gd name="T107" fmla="*/ 847586626 h 3841"/>
              <a:gd name="T108" fmla="*/ 847238989 w 3580"/>
              <a:gd name="T109" fmla="*/ 847586626 h 3841"/>
              <a:gd name="T110" fmla="*/ 847238989 w 3580"/>
              <a:gd name="T111" fmla="*/ 847586626 h 3841"/>
              <a:gd name="T112" fmla="*/ 847238989 w 3580"/>
              <a:gd name="T113" fmla="*/ 847586626 h 3841"/>
              <a:gd name="T114" fmla="*/ 847238989 w 3580"/>
              <a:gd name="T115" fmla="*/ 847586626 h 3841"/>
              <a:gd name="T116" fmla="*/ 847238989 w 3580"/>
              <a:gd name="T117" fmla="*/ 847586626 h 3841"/>
              <a:gd name="T118" fmla="*/ 847238989 w 3580"/>
              <a:gd name="T119" fmla="*/ 847586626 h 3841"/>
              <a:gd name="T120" fmla="*/ 847238989 w 3580"/>
              <a:gd name="T121" fmla="*/ 847586626 h 3841"/>
              <a:gd name="T122" fmla="*/ 847238989 w 3580"/>
              <a:gd name="T123" fmla="*/ 847586626 h 38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580" h="3841">
                <a:moveTo>
                  <a:pt x="3580" y="2640"/>
                </a:moveTo>
                <a:lnTo>
                  <a:pt x="3491" y="1718"/>
                </a:lnTo>
                <a:lnTo>
                  <a:pt x="2890" y="2323"/>
                </a:lnTo>
                <a:lnTo>
                  <a:pt x="2881" y="2251"/>
                </a:lnTo>
                <a:lnTo>
                  <a:pt x="2871" y="2180"/>
                </a:lnTo>
                <a:lnTo>
                  <a:pt x="2859" y="2110"/>
                </a:lnTo>
                <a:lnTo>
                  <a:pt x="2846" y="2042"/>
                </a:lnTo>
                <a:lnTo>
                  <a:pt x="2831" y="1974"/>
                </a:lnTo>
                <a:lnTo>
                  <a:pt x="2816" y="1908"/>
                </a:lnTo>
                <a:lnTo>
                  <a:pt x="2799" y="1844"/>
                </a:lnTo>
                <a:lnTo>
                  <a:pt x="2782" y="1780"/>
                </a:lnTo>
                <a:lnTo>
                  <a:pt x="2762" y="1718"/>
                </a:lnTo>
                <a:lnTo>
                  <a:pt x="2742" y="1657"/>
                </a:lnTo>
                <a:lnTo>
                  <a:pt x="2719" y="1597"/>
                </a:lnTo>
                <a:lnTo>
                  <a:pt x="2697" y="1539"/>
                </a:lnTo>
                <a:lnTo>
                  <a:pt x="2672" y="1480"/>
                </a:lnTo>
                <a:lnTo>
                  <a:pt x="2647" y="1424"/>
                </a:lnTo>
                <a:lnTo>
                  <a:pt x="2620" y="1369"/>
                </a:lnTo>
                <a:lnTo>
                  <a:pt x="2592" y="1314"/>
                </a:lnTo>
                <a:lnTo>
                  <a:pt x="2564" y="1262"/>
                </a:lnTo>
                <a:lnTo>
                  <a:pt x="2533" y="1210"/>
                </a:lnTo>
                <a:lnTo>
                  <a:pt x="2501" y="1160"/>
                </a:lnTo>
                <a:lnTo>
                  <a:pt x="2469" y="1110"/>
                </a:lnTo>
                <a:lnTo>
                  <a:pt x="2435" y="1062"/>
                </a:lnTo>
                <a:lnTo>
                  <a:pt x="2401" y="1014"/>
                </a:lnTo>
                <a:lnTo>
                  <a:pt x="2365" y="968"/>
                </a:lnTo>
                <a:lnTo>
                  <a:pt x="2327" y="924"/>
                </a:lnTo>
                <a:lnTo>
                  <a:pt x="2289" y="880"/>
                </a:lnTo>
                <a:lnTo>
                  <a:pt x="2249" y="838"/>
                </a:lnTo>
                <a:lnTo>
                  <a:pt x="2209" y="797"/>
                </a:lnTo>
                <a:lnTo>
                  <a:pt x="2167" y="756"/>
                </a:lnTo>
                <a:lnTo>
                  <a:pt x="2124" y="717"/>
                </a:lnTo>
                <a:lnTo>
                  <a:pt x="2081" y="678"/>
                </a:lnTo>
                <a:lnTo>
                  <a:pt x="2036" y="641"/>
                </a:lnTo>
                <a:lnTo>
                  <a:pt x="1990" y="605"/>
                </a:lnTo>
                <a:lnTo>
                  <a:pt x="1942" y="570"/>
                </a:lnTo>
                <a:lnTo>
                  <a:pt x="1894" y="536"/>
                </a:lnTo>
                <a:lnTo>
                  <a:pt x="1845" y="504"/>
                </a:lnTo>
                <a:lnTo>
                  <a:pt x="1794" y="472"/>
                </a:lnTo>
                <a:lnTo>
                  <a:pt x="1743" y="442"/>
                </a:lnTo>
                <a:lnTo>
                  <a:pt x="1691" y="412"/>
                </a:lnTo>
                <a:lnTo>
                  <a:pt x="1637" y="383"/>
                </a:lnTo>
                <a:lnTo>
                  <a:pt x="1584" y="356"/>
                </a:lnTo>
                <a:lnTo>
                  <a:pt x="1528" y="330"/>
                </a:lnTo>
                <a:lnTo>
                  <a:pt x="1472" y="304"/>
                </a:lnTo>
                <a:lnTo>
                  <a:pt x="1415" y="280"/>
                </a:lnTo>
                <a:lnTo>
                  <a:pt x="1356" y="256"/>
                </a:lnTo>
                <a:lnTo>
                  <a:pt x="1298" y="234"/>
                </a:lnTo>
                <a:lnTo>
                  <a:pt x="1236" y="213"/>
                </a:lnTo>
                <a:lnTo>
                  <a:pt x="1175" y="193"/>
                </a:lnTo>
                <a:lnTo>
                  <a:pt x="1114" y="173"/>
                </a:lnTo>
                <a:lnTo>
                  <a:pt x="1051" y="155"/>
                </a:lnTo>
                <a:lnTo>
                  <a:pt x="987" y="138"/>
                </a:lnTo>
                <a:lnTo>
                  <a:pt x="923" y="122"/>
                </a:lnTo>
                <a:lnTo>
                  <a:pt x="857" y="107"/>
                </a:lnTo>
                <a:lnTo>
                  <a:pt x="790" y="92"/>
                </a:lnTo>
                <a:lnTo>
                  <a:pt x="722" y="78"/>
                </a:lnTo>
                <a:lnTo>
                  <a:pt x="654" y="67"/>
                </a:lnTo>
                <a:lnTo>
                  <a:pt x="584" y="56"/>
                </a:lnTo>
                <a:lnTo>
                  <a:pt x="514" y="45"/>
                </a:lnTo>
                <a:lnTo>
                  <a:pt x="443" y="36"/>
                </a:lnTo>
                <a:lnTo>
                  <a:pt x="371" y="27"/>
                </a:lnTo>
                <a:lnTo>
                  <a:pt x="299" y="20"/>
                </a:lnTo>
                <a:lnTo>
                  <a:pt x="226" y="14"/>
                </a:lnTo>
                <a:lnTo>
                  <a:pt x="151" y="7"/>
                </a:lnTo>
                <a:lnTo>
                  <a:pt x="76" y="4"/>
                </a:lnTo>
                <a:lnTo>
                  <a:pt x="0" y="0"/>
                </a:lnTo>
                <a:lnTo>
                  <a:pt x="99" y="58"/>
                </a:lnTo>
                <a:lnTo>
                  <a:pt x="194" y="118"/>
                </a:lnTo>
                <a:lnTo>
                  <a:pt x="288" y="180"/>
                </a:lnTo>
                <a:lnTo>
                  <a:pt x="377" y="243"/>
                </a:lnTo>
                <a:lnTo>
                  <a:pt x="466" y="305"/>
                </a:lnTo>
                <a:lnTo>
                  <a:pt x="550" y="370"/>
                </a:lnTo>
                <a:lnTo>
                  <a:pt x="633" y="434"/>
                </a:lnTo>
                <a:lnTo>
                  <a:pt x="712" y="502"/>
                </a:lnTo>
                <a:lnTo>
                  <a:pt x="788" y="569"/>
                </a:lnTo>
                <a:lnTo>
                  <a:pt x="862" y="636"/>
                </a:lnTo>
                <a:lnTo>
                  <a:pt x="933" y="706"/>
                </a:lnTo>
                <a:lnTo>
                  <a:pt x="1000" y="777"/>
                </a:lnTo>
                <a:lnTo>
                  <a:pt x="1065" y="848"/>
                </a:lnTo>
                <a:lnTo>
                  <a:pt x="1096" y="884"/>
                </a:lnTo>
                <a:lnTo>
                  <a:pt x="1126" y="920"/>
                </a:lnTo>
                <a:lnTo>
                  <a:pt x="1156" y="957"/>
                </a:lnTo>
                <a:lnTo>
                  <a:pt x="1184" y="993"/>
                </a:lnTo>
                <a:lnTo>
                  <a:pt x="1213" y="1031"/>
                </a:lnTo>
                <a:lnTo>
                  <a:pt x="1240" y="1068"/>
                </a:lnTo>
                <a:lnTo>
                  <a:pt x="1266" y="1105"/>
                </a:lnTo>
                <a:lnTo>
                  <a:pt x="1293" y="1144"/>
                </a:lnTo>
                <a:lnTo>
                  <a:pt x="1317" y="1181"/>
                </a:lnTo>
                <a:lnTo>
                  <a:pt x="1341" y="1220"/>
                </a:lnTo>
                <a:lnTo>
                  <a:pt x="1365" y="1258"/>
                </a:lnTo>
                <a:lnTo>
                  <a:pt x="1387" y="1298"/>
                </a:lnTo>
                <a:lnTo>
                  <a:pt x="1408" y="1337"/>
                </a:lnTo>
                <a:lnTo>
                  <a:pt x="1429" y="1377"/>
                </a:lnTo>
                <a:lnTo>
                  <a:pt x="1449" y="1417"/>
                </a:lnTo>
                <a:lnTo>
                  <a:pt x="1468" y="1456"/>
                </a:lnTo>
                <a:lnTo>
                  <a:pt x="1487" y="1496"/>
                </a:lnTo>
                <a:lnTo>
                  <a:pt x="1504" y="1537"/>
                </a:lnTo>
                <a:lnTo>
                  <a:pt x="1522" y="1577"/>
                </a:lnTo>
                <a:lnTo>
                  <a:pt x="1538" y="1618"/>
                </a:lnTo>
                <a:lnTo>
                  <a:pt x="1553" y="1659"/>
                </a:lnTo>
                <a:lnTo>
                  <a:pt x="1566" y="1702"/>
                </a:lnTo>
                <a:lnTo>
                  <a:pt x="1580" y="1743"/>
                </a:lnTo>
                <a:lnTo>
                  <a:pt x="1593" y="1785"/>
                </a:lnTo>
                <a:lnTo>
                  <a:pt x="1604" y="1827"/>
                </a:lnTo>
                <a:lnTo>
                  <a:pt x="1615" y="1870"/>
                </a:lnTo>
                <a:lnTo>
                  <a:pt x="1625" y="1913"/>
                </a:lnTo>
                <a:lnTo>
                  <a:pt x="1634" y="1956"/>
                </a:lnTo>
                <a:lnTo>
                  <a:pt x="1642" y="1999"/>
                </a:lnTo>
                <a:lnTo>
                  <a:pt x="1650" y="2043"/>
                </a:lnTo>
                <a:lnTo>
                  <a:pt x="1656" y="2088"/>
                </a:lnTo>
                <a:lnTo>
                  <a:pt x="1661" y="2131"/>
                </a:lnTo>
                <a:lnTo>
                  <a:pt x="1666" y="2176"/>
                </a:lnTo>
                <a:lnTo>
                  <a:pt x="1670" y="2221"/>
                </a:lnTo>
                <a:lnTo>
                  <a:pt x="1672" y="2266"/>
                </a:lnTo>
                <a:lnTo>
                  <a:pt x="1675" y="2310"/>
                </a:lnTo>
                <a:lnTo>
                  <a:pt x="1675" y="2357"/>
                </a:lnTo>
                <a:lnTo>
                  <a:pt x="1676" y="2401"/>
                </a:lnTo>
                <a:lnTo>
                  <a:pt x="1017" y="1953"/>
                </a:lnTo>
                <a:lnTo>
                  <a:pt x="1106" y="2876"/>
                </a:lnTo>
                <a:lnTo>
                  <a:pt x="2445" y="3841"/>
                </a:lnTo>
                <a:lnTo>
                  <a:pt x="3580" y="2640"/>
                </a:lnTo>
                <a:close/>
              </a:path>
            </a:pathLst>
          </a:custGeom>
          <a:solidFill>
            <a:srgbClr val="FF0000"/>
          </a:solidFill>
          <a:ln w="9525">
            <a:solidFill>
              <a:schemeClr val="tx1"/>
            </a:solidFill>
            <a:round/>
            <a:headEnd/>
            <a:tailEnd/>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 name="投影片編號版面配置區 8">
            <a:extLst>
              <a:ext uri="{FF2B5EF4-FFF2-40B4-BE49-F238E27FC236}">
                <a16:creationId xmlns:a16="http://schemas.microsoft.com/office/drawing/2014/main" id="{41EA6720-58E7-119A-AA20-152D4298A02E}"/>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7</a:t>
            </a:fld>
            <a:endParaRPr lang="zh-TW" altLang="en-US" sz="2600" b="1" u="sng" dirty="0"/>
          </a:p>
        </p:txBody>
      </p:sp>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a:xfrm>
            <a:off x="476250" y="285750"/>
            <a:ext cx="7886700" cy="760413"/>
          </a:xfrm>
        </p:spPr>
        <p:txBody>
          <a:bodyPr/>
          <a:lstStyle/>
          <a:p>
            <a:pPr eaLnBrk="1" hangingPunct="1"/>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参</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、報名資料載入  </a:t>
            </a:r>
            <a:r>
              <a:rPr lang="en-US" altLang="zh-TW" sz="3600" b="1" dirty="0">
                <a:solidFill>
                  <a:srgbClr val="002060"/>
                </a:solidFill>
                <a:latin typeface="微軟正黑體" panose="020B0604030504040204" pitchFamily="34" charset="-120"/>
                <a:ea typeface="微軟正黑體" panose="020B0604030504040204" pitchFamily="34" charset="-120"/>
              </a:rPr>
              <a:t>2/16</a:t>
            </a:r>
            <a:endParaRPr lang="zh-TW" altLang="en-US" sz="3600" b="1" dirty="0">
              <a:solidFill>
                <a:srgbClr val="002060"/>
              </a:solidFill>
              <a:latin typeface="微軟正黑體" panose="020B0604030504040204" pitchFamily="34" charset="-120"/>
              <a:ea typeface="微軟正黑體" panose="020B0604030504040204" pitchFamily="34" charset="-120"/>
            </a:endParaRPr>
          </a:p>
        </p:txBody>
      </p:sp>
      <p:sp>
        <p:nvSpPr>
          <p:cNvPr id="6" name="內容版面配置區 5"/>
          <p:cNvSpPr>
            <a:spLocks noGrp="1"/>
          </p:cNvSpPr>
          <p:nvPr>
            <p:ph idx="1"/>
          </p:nvPr>
        </p:nvSpPr>
        <p:spPr>
          <a:xfrm>
            <a:off x="1323975" y="1096963"/>
            <a:ext cx="10444163" cy="2092325"/>
          </a:xfrm>
        </p:spPr>
        <p:txBody>
          <a:bodyPr rtlCol="0">
            <a:normAutofit/>
          </a:bodyPr>
          <a:lstStyle/>
          <a:p>
            <a:pPr marL="0" indent="0" eaLnBrk="1" fontAlgn="auto" hangingPunct="1">
              <a:lnSpc>
                <a:spcPct val="120000"/>
              </a:lnSpc>
              <a:spcAft>
                <a:spcPts val="0"/>
              </a:spcAft>
              <a:buFont typeface="Arial" panose="020B0604020202020204" pitchFamily="34" charset="0"/>
              <a:buNone/>
              <a:defRPr/>
            </a:pPr>
            <a:r>
              <a:rPr lang="en-US" altLang="zh-TW" b="1" dirty="0">
                <a:solidFill>
                  <a:srgbClr val="C00000"/>
                </a:solidFill>
                <a:latin typeface="微軟正黑體" panose="020B0604030504040204" pitchFamily="34" charset="-120"/>
                <a:ea typeface="微軟正黑體" panose="020B0604030504040204" pitchFamily="34" charset="-120"/>
              </a:rPr>
              <a:t>Step2</a:t>
            </a:r>
            <a:r>
              <a:rPr lang="zh-TW" altLang="en-US" b="1" dirty="0">
                <a:solidFill>
                  <a:srgbClr val="C00000"/>
                </a:solidFill>
                <a:latin typeface="微軟正黑體" panose="020B0604030504040204" pitchFamily="34" charset="-120"/>
                <a:ea typeface="微軟正黑體" panose="020B0604030504040204" pitchFamily="34" charset="-120"/>
              </a:rPr>
              <a:t>：</a:t>
            </a:r>
            <a:endParaRPr lang="en-US" altLang="zh-TW" b="1" dirty="0">
              <a:solidFill>
                <a:srgbClr val="C00000"/>
              </a:solidFill>
              <a:latin typeface="微軟正黑體" panose="020B0604030504040204" pitchFamily="34" charset="-120"/>
              <a:ea typeface="微軟正黑體" panose="020B0604030504040204" pitchFamily="34" charset="-120"/>
            </a:endParaRPr>
          </a:p>
          <a:p>
            <a:pPr marL="0" indent="0" eaLnBrk="1" fontAlgn="auto" hangingPunct="1">
              <a:lnSpc>
                <a:spcPts val="3500"/>
              </a:lnSpc>
              <a:spcAft>
                <a:spcPts val="0"/>
              </a:spcAft>
              <a:buFont typeface="Arial" panose="020B0604020202020204" pitchFamily="34" charset="0"/>
              <a:buNone/>
              <a:defRPr/>
            </a:pPr>
            <a:r>
              <a:rPr lang="zh-TW" altLang="en-US" b="1" dirty="0">
                <a:latin typeface="微軟正黑體" panose="020B0604030504040204" pitchFamily="34" charset="-120"/>
                <a:ea typeface="微軟正黑體" panose="020B0604030504040204" pitchFamily="34" charset="-120"/>
              </a:rPr>
              <a:t>下載</a:t>
            </a:r>
            <a:r>
              <a:rPr lang="zh-TW" altLang="en-US" dirty="0">
                <a:solidFill>
                  <a:srgbClr val="C00000"/>
                </a:solidFill>
                <a:latin typeface="Calibri Light" panose="020F0302020204030204" pitchFamily="34" charset="0"/>
              </a:rPr>
              <a:t>❶</a:t>
            </a:r>
            <a:r>
              <a:rPr lang="zh-TW" altLang="en-US" b="1" dirty="0">
                <a:latin typeface="微軟正黑體" panose="020B0604030504040204" pitchFamily="34" charset="-120"/>
                <a:ea typeface="微軟正黑體" panose="020B0604030504040204" pitchFamily="34" charset="-120"/>
              </a:rPr>
              <a:t>「匯入學生資料檔案規格」與</a:t>
            </a:r>
            <a:r>
              <a:rPr lang="zh-TW" altLang="en-US" dirty="0">
                <a:solidFill>
                  <a:srgbClr val="C00000"/>
                </a:solidFill>
                <a:latin typeface="Calibri Light" panose="020F0302020204030204" pitchFamily="34" charset="0"/>
              </a:rPr>
              <a:t>❷</a:t>
            </a:r>
            <a:r>
              <a:rPr lang="zh-TW" altLang="en-US" b="1" dirty="0">
                <a:latin typeface="微軟正黑體" panose="020B0604030504040204" pitchFamily="34" charset="-120"/>
                <a:ea typeface="微軟正黑體" panose="020B0604030504040204" pitchFamily="34" charset="-120"/>
              </a:rPr>
              <a:t>「範例檔案」（</a:t>
            </a:r>
            <a:r>
              <a:rPr lang="en-US" altLang="zh-TW" b="1" dirty="0">
                <a:latin typeface="微軟正黑體" panose="020B0604030504040204" pitchFamily="34" charset="-120"/>
                <a:ea typeface="微軟正黑體" panose="020B0604030504040204" pitchFamily="34" charset="-120"/>
              </a:rPr>
              <a:t>Excel</a:t>
            </a:r>
            <a:r>
              <a:rPr lang="zh-TW" altLang="en-US" b="1" dirty="0">
                <a:latin typeface="微軟正黑體" panose="020B0604030504040204" pitchFamily="34" charset="-120"/>
                <a:ea typeface="微軟正黑體" panose="020B0604030504040204" pitchFamily="34" charset="-120"/>
              </a:rPr>
              <a:t>檔案</a:t>
            </a: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核對「學校教務系統」匯出的五專聯合免試入學報名資料「欄位」及「資料格式」與是否與報名系統上傳格式相同</a:t>
            </a: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a:t>
            </a:r>
          </a:p>
        </p:txBody>
      </p:sp>
      <p:sp>
        <p:nvSpPr>
          <p:cNvPr id="2" name="橢圓形圖說文字 1"/>
          <p:cNvSpPr/>
          <p:nvPr/>
        </p:nvSpPr>
        <p:spPr>
          <a:xfrm rot="21354108">
            <a:off x="289763" y="1815969"/>
            <a:ext cx="878338" cy="796881"/>
          </a:xfrm>
          <a:prstGeom prst="wedgeEllipseCallout">
            <a:avLst>
              <a:gd name="adj1" fmla="val 73524"/>
              <a:gd name="adj2" fmla="val 47704"/>
            </a:avLst>
          </a:prstGeom>
          <a:ln w="28575">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lIns="0" tIns="0" rIns="0" bIns="0" anchor="ctr"/>
          <a:lstStyle/>
          <a:p>
            <a:pPr algn="ctr" eaLnBrk="1" fontAlgn="auto" hangingPunct="1">
              <a:spcBef>
                <a:spcPts val="0"/>
              </a:spcBef>
              <a:spcAft>
                <a:spcPts val="0"/>
              </a:spcAft>
              <a:defRPr/>
            </a:pPr>
            <a:r>
              <a:rPr lang="zh-TW" altLang="en-US" sz="2400" b="1" spc="20" dirty="0">
                <a:effectLst>
                  <a:glow rad="114300">
                    <a:schemeClr val="tx1">
                      <a:alpha val="70000"/>
                    </a:schemeClr>
                  </a:glow>
                </a:effectLst>
                <a:latin typeface="華康中圓體" panose="020F0509000000000000" pitchFamily="49" charset="-120"/>
                <a:ea typeface="華康中圓體" panose="020F0509000000000000" pitchFamily="49" charset="-120"/>
              </a:rPr>
              <a:t>重要</a:t>
            </a:r>
          </a:p>
        </p:txBody>
      </p:sp>
      <p:pic>
        <p:nvPicPr>
          <p:cNvPr id="5" name="圖片 4"/>
          <p:cNvPicPr>
            <a:picLocks noChangeAspect="1"/>
          </p:cNvPicPr>
          <p:nvPr/>
        </p:nvPicPr>
        <p:blipFill>
          <a:blip r:embed="rId2"/>
          <a:stretch>
            <a:fillRect/>
          </a:stretch>
        </p:blipFill>
        <p:spPr>
          <a:xfrm>
            <a:off x="2711450" y="3319463"/>
            <a:ext cx="6434138" cy="3349625"/>
          </a:xfrm>
          <a:prstGeom prst="rect">
            <a:avLst/>
          </a:prstGeom>
          <a:ln w="9525">
            <a:solidFill>
              <a:schemeClr val="tx1"/>
            </a:solidFill>
          </a:ln>
          <a:effectLst/>
        </p:spPr>
      </p:pic>
      <p:sp>
        <p:nvSpPr>
          <p:cNvPr id="7" name="矩形 6"/>
          <p:cNvSpPr/>
          <p:nvPr/>
        </p:nvSpPr>
        <p:spPr>
          <a:xfrm>
            <a:off x="7824788" y="3789363"/>
            <a:ext cx="1223962" cy="360362"/>
          </a:xfrm>
          <a:prstGeom prst="rect">
            <a:avLst/>
          </a:prstGeom>
          <a:solidFill>
            <a:srgbClr val="FFC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9" name="矩形 18"/>
          <p:cNvSpPr/>
          <p:nvPr/>
        </p:nvSpPr>
        <p:spPr>
          <a:xfrm>
            <a:off x="2855913" y="4076700"/>
            <a:ext cx="719137" cy="360363"/>
          </a:xfrm>
          <a:prstGeom prst="rect">
            <a:avLst/>
          </a:prstGeom>
          <a:solidFill>
            <a:srgbClr val="FFC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1273" name="文字方塊 12"/>
          <p:cNvSpPr txBox="1">
            <a:spLocks noChangeArrowheads="1"/>
          </p:cNvSpPr>
          <p:nvPr/>
        </p:nvSpPr>
        <p:spPr bwMode="auto">
          <a:xfrm>
            <a:off x="8139113" y="3262313"/>
            <a:ext cx="595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TW" altLang="en-US" sz="3200" dirty="0">
                <a:solidFill>
                  <a:srgbClr val="C00000"/>
                </a:solidFill>
                <a:latin typeface="Calibri Light" panose="020F0302020204030204" pitchFamily="34" charset="0"/>
              </a:rPr>
              <a:t>❶</a:t>
            </a:r>
            <a:endParaRPr lang="zh-TW" altLang="en-US" sz="3200" dirty="0">
              <a:solidFill>
                <a:srgbClr val="C00000"/>
              </a:solidFill>
            </a:endParaRPr>
          </a:p>
        </p:txBody>
      </p:sp>
      <p:sp>
        <p:nvSpPr>
          <p:cNvPr id="11274" name="矩形 8"/>
          <p:cNvSpPr>
            <a:spLocks noChangeArrowheads="1"/>
          </p:cNvSpPr>
          <p:nvPr/>
        </p:nvSpPr>
        <p:spPr bwMode="auto">
          <a:xfrm>
            <a:off x="5986463" y="4319588"/>
            <a:ext cx="5953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TW" altLang="en-US" sz="3200">
                <a:solidFill>
                  <a:srgbClr val="C00000"/>
                </a:solidFill>
                <a:latin typeface="Calibri Light" panose="020F0302020204030204" pitchFamily="34" charset="0"/>
              </a:rPr>
              <a:t>❷</a:t>
            </a:r>
            <a:endParaRPr lang="zh-TW" altLang="en-US" sz="3200"/>
          </a:p>
        </p:txBody>
      </p:sp>
      <p:sp>
        <p:nvSpPr>
          <p:cNvPr id="23" name="矩形 22"/>
          <p:cNvSpPr/>
          <p:nvPr/>
        </p:nvSpPr>
        <p:spPr>
          <a:xfrm>
            <a:off x="5861050" y="4824413"/>
            <a:ext cx="787400" cy="358775"/>
          </a:xfrm>
          <a:prstGeom prst="rect">
            <a:avLst/>
          </a:prstGeom>
          <a:solidFill>
            <a:srgbClr val="FFC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nvGrpSpPr>
          <p:cNvPr id="11276" name="组合 32"/>
          <p:cNvGrpSpPr>
            <a:grpSpLocks/>
          </p:cNvGrpSpPr>
          <p:nvPr/>
        </p:nvGrpSpPr>
        <p:grpSpPr bwMode="auto">
          <a:xfrm>
            <a:off x="10882313" y="134938"/>
            <a:ext cx="1016000" cy="1055687"/>
            <a:chOff x="5567363" y="2643188"/>
            <a:chExt cx="1012825" cy="1019175"/>
          </a:xfrm>
        </p:grpSpPr>
        <p:sp>
          <p:nvSpPr>
            <p:cNvPr id="14" name="Oval 32"/>
            <p:cNvSpPr>
              <a:spLocks noChangeArrowheads="1"/>
            </p:cNvSpPr>
            <p:nvPr/>
          </p:nvSpPr>
          <p:spPr bwMode="auto">
            <a:xfrm>
              <a:off x="5567363" y="2643188"/>
              <a:ext cx="1012825" cy="1017643"/>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33"/>
            <p:cNvSpPr/>
            <p:nvPr/>
          </p:nvSpPr>
          <p:spPr bwMode="auto">
            <a:xfrm>
              <a:off x="5576858" y="2643188"/>
              <a:ext cx="750124" cy="689668"/>
            </a:xfrm>
            <a:custGeom>
              <a:avLst/>
              <a:gdLst>
                <a:gd name="T0" fmla="*/ 272 w 412"/>
                <a:gd name="T1" fmla="*/ 0 h 378"/>
                <a:gd name="T2" fmla="*/ 266 w 412"/>
                <a:gd name="T3" fmla="*/ 13 h 378"/>
                <a:gd name="T4" fmla="*/ 232 w 412"/>
                <a:gd name="T5" fmla="*/ 3 h 378"/>
                <a:gd name="T6" fmla="*/ 36 w 412"/>
                <a:gd name="T7" fmla="*/ 133 h 378"/>
                <a:gd name="T8" fmla="*/ 32 w 412"/>
                <a:gd name="T9" fmla="*/ 166 h 378"/>
                <a:gd name="T10" fmla="*/ 19 w 412"/>
                <a:gd name="T11" fmla="*/ 166 h 378"/>
                <a:gd name="T12" fmla="*/ 0 w 412"/>
                <a:gd name="T13" fmla="*/ 224 h 378"/>
                <a:gd name="T14" fmla="*/ 9 w 412"/>
                <a:gd name="T15" fmla="*/ 249 h 378"/>
                <a:gd name="T16" fmla="*/ 45 w 412"/>
                <a:gd name="T17" fmla="*/ 234 h 378"/>
                <a:gd name="T18" fmla="*/ 80 w 412"/>
                <a:gd name="T19" fmla="*/ 288 h 378"/>
                <a:gd name="T20" fmla="*/ 52 w 412"/>
                <a:gd name="T21" fmla="*/ 315 h 378"/>
                <a:gd name="T22" fmla="*/ 119 w 412"/>
                <a:gd name="T23" fmla="*/ 361 h 378"/>
                <a:gd name="T24" fmla="*/ 134 w 412"/>
                <a:gd name="T25" fmla="*/ 325 h 378"/>
                <a:gd name="T26" fmla="*/ 201 w 412"/>
                <a:gd name="T27" fmla="*/ 339 h 378"/>
                <a:gd name="T28" fmla="*/ 201 w 412"/>
                <a:gd name="T29" fmla="*/ 339 h 378"/>
                <a:gd name="T30" fmla="*/ 201 w 412"/>
                <a:gd name="T31" fmla="*/ 378 h 378"/>
                <a:gd name="T32" fmla="*/ 202 w 412"/>
                <a:gd name="T33" fmla="*/ 378 h 378"/>
                <a:gd name="T34" fmla="*/ 287 w 412"/>
                <a:gd name="T35" fmla="*/ 360 h 378"/>
                <a:gd name="T36" fmla="*/ 271 w 412"/>
                <a:gd name="T37" fmla="*/ 324 h 378"/>
                <a:gd name="T38" fmla="*/ 323 w 412"/>
                <a:gd name="T39" fmla="*/ 287 h 378"/>
                <a:gd name="T40" fmla="*/ 351 w 412"/>
                <a:gd name="T41" fmla="*/ 316 h 378"/>
                <a:gd name="T42" fmla="*/ 397 w 412"/>
                <a:gd name="T43" fmla="*/ 245 h 378"/>
                <a:gd name="T44" fmla="*/ 359 w 412"/>
                <a:gd name="T45" fmla="*/ 230 h 378"/>
                <a:gd name="T46" fmla="*/ 371 w 412"/>
                <a:gd name="T47" fmla="*/ 170 h 378"/>
                <a:gd name="T48" fmla="*/ 371 w 412"/>
                <a:gd name="T49" fmla="*/ 166 h 378"/>
                <a:gd name="T50" fmla="*/ 412 w 412"/>
                <a:gd name="T51" fmla="*/ 166 h 378"/>
                <a:gd name="T52" fmla="*/ 393 w 412"/>
                <a:gd name="T53" fmla="*/ 83 h 378"/>
                <a:gd name="T54" fmla="*/ 355 w 412"/>
                <a:gd name="T55" fmla="*/ 100 h 378"/>
                <a:gd name="T56" fmla="*/ 319 w 412"/>
                <a:gd name="T57" fmla="*/ 48 h 378"/>
                <a:gd name="T58" fmla="*/ 348 w 412"/>
                <a:gd name="T59" fmla="*/ 19 h 378"/>
                <a:gd name="T60" fmla="*/ 335 w 412"/>
                <a:gd name="T61" fmla="*/ 7 h 378"/>
                <a:gd name="T62" fmla="*/ 274 w 412"/>
                <a:gd name="T63" fmla="*/ 0 h 378"/>
                <a:gd name="T64" fmla="*/ 272 w 412"/>
                <a:gd name="T65"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2" h="378">
                  <a:moveTo>
                    <a:pt x="272" y="0"/>
                  </a:moveTo>
                  <a:cubicBezTo>
                    <a:pt x="266" y="13"/>
                    <a:pt x="266" y="13"/>
                    <a:pt x="266" y="13"/>
                  </a:cubicBezTo>
                  <a:cubicBezTo>
                    <a:pt x="255" y="9"/>
                    <a:pt x="244" y="5"/>
                    <a:pt x="232" y="3"/>
                  </a:cubicBezTo>
                  <a:cubicBezTo>
                    <a:pt x="149" y="16"/>
                    <a:pt x="78" y="65"/>
                    <a:pt x="36" y="133"/>
                  </a:cubicBezTo>
                  <a:cubicBezTo>
                    <a:pt x="34" y="144"/>
                    <a:pt x="32" y="155"/>
                    <a:pt x="32" y="166"/>
                  </a:cubicBezTo>
                  <a:cubicBezTo>
                    <a:pt x="19" y="166"/>
                    <a:pt x="19" y="166"/>
                    <a:pt x="19" y="166"/>
                  </a:cubicBezTo>
                  <a:cubicBezTo>
                    <a:pt x="11" y="185"/>
                    <a:pt x="4" y="204"/>
                    <a:pt x="0" y="224"/>
                  </a:cubicBezTo>
                  <a:cubicBezTo>
                    <a:pt x="3" y="233"/>
                    <a:pt x="5" y="241"/>
                    <a:pt x="9" y="249"/>
                  </a:cubicBezTo>
                  <a:cubicBezTo>
                    <a:pt x="45" y="234"/>
                    <a:pt x="45" y="234"/>
                    <a:pt x="45" y="234"/>
                  </a:cubicBezTo>
                  <a:cubicBezTo>
                    <a:pt x="53" y="254"/>
                    <a:pt x="65" y="272"/>
                    <a:pt x="80" y="288"/>
                  </a:cubicBezTo>
                  <a:cubicBezTo>
                    <a:pt x="52" y="315"/>
                    <a:pt x="52" y="315"/>
                    <a:pt x="52" y="315"/>
                  </a:cubicBezTo>
                  <a:cubicBezTo>
                    <a:pt x="71" y="334"/>
                    <a:pt x="94" y="350"/>
                    <a:pt x="119" y="361"/>
                  </a:cubicBezTo>
                  <a:cubicBezTo>
                    <a:pt x="134" y="325"/>
                    <a:pt x="134" y="325"/>
                    <a:pt x="134" y="325"/>
                  </a:cubicBezTo>
                  <a:cubicBezTo>
                    <a:pt x="155" y="334"/>
                    <a:pt x="177" y="339"/>
                    <a:pt x="201" y="339"/>
                  </a:cubicBezTo>
                  <a:cubicBezTo>
                    <a:pt x="201" y="339"/>
                    <a:pt x="201" y="339"/>
                    <a:pt x="201" y="339"/>
                  </a:cubicBezTo>
                  <a:cubicBezTo>
                    <a:pt x="201" y="378"/>
                    <a:pt x="201" y="378"/>
                    <a:pt x="201" y="378"/>
                  </a:cubicBezTo>
                  <a:cubicBezTo>
                    <a:pt x="202" y="378"/>
                    <a:pt x="202" y="378"/>
                    <a:pt x="202" y="378"/>
                  </a:cubicBezTo>
                  <a:cubicBezTo>
                    <a:pt x="232" y="378"/>
                    <a:pt x="261" y="372"/>
                    <a:pt x="287" y="360"/>
                  </a:cubicBezTo>
                  <a:cubicBezTo>
                    <a:pt x="271" y="324"/>
                    <a:pt x="271" y="324"/>
                    <a:pt x="271" y="324"/>
                  </a:cubicBezTo>
                  <a:cubicBezTo>
                    <a:pt x="290" y="315"/>
                    <a:pt x="308" y="303"/>
                    <a:pt x="323" y="287"/>
                  </a:cubicBezTo>
                  <a:cubicBezTo>
                    <a:pt x="351" y="316"/>
                    <a:pt x="351" y="316"/>
                    <a:pt x="351" y="316"/>
                  </a:cubicBezTo>
                  <a:cubicBezTo>
                    <a:pt x="371" y="296"/>
                    <a:pt x="387" y="272"/>
                    <a:pt x="397" y="245"/>
                  </a:cubicBezTo>
                  <a:cubicBezTo>
                    <a:pt x="359" y="230"/>
                    <a:pt x="359" y="230"/>
                    <a:pt x="359" y="230"/>
                  </a:cubicBezTo>
                  <a:cubicBezTo>
                    <a:pt x="367" y="211"/>
                    <a:pt x="371" y="191"/>
                    <a:pt x="371" y="170"/>
                  </a:cubicBezTo>
                  <a:cubicBezTo>
                    <a:pt x="371" y="168"/>
                    <a:pt x="371" y="167"/>
                    <a:pt x="371" y="166"/>
                  </a:cubicBezTo>
                  <a:cubicBezTo>
                    <a:pt x="412" y="166"/>
                    <a:pt x="412" y="166"/>
                    <a:pt x="412" y="166"/>
                  </a:cubicBezTo>
                  <a:cubicBezTo>
                    <a:pt x="411" y="137"/>
                    <a:pt x="405" y="109"/>
                    <a:pt x="393" y="83"/>
                  </a:cubicBezTo>
                  <a:cubicBezTo>
                    <a:pt x="355" y="100"/>
                    <a:pt x="355" y="100"/>
                    <a:pt x="355" y="100"/>
                  </a:cubicBezTo>
                  <a:cubicBezTo>
                    <a:pt x="347" y="80"/>
                    <a:pt x="334" y="63"/>
                    <a:pt x="319" y="48"/>
                  </a:cubicBezTo>
                  <a:cubicBezTo>
                    <a:pt x="348" y="19"/>
                    <a:pt x="348" y="19"/>
                    <a:pt x="348" y="19"/>
                  </a:cubicBezTo>
                  <a:cubicBezTo>
                    <a:pt x="344" y="15"/>
                    <a:pt x="340" y="11"/>
                    <a:pt x="335" y="7"/>
                  </a:cubicBezTo>
                  <a:cubicBezTo>
                    <a:pt x="315" y="3"/>
                    <a:pt x="295" y="0"/>
                    <a:pt x="274" y="0"/>
                  </a:cubicBezTo>
                  <a:cubicBezTo>
                    <a:pt x="273" y="0"/>
                    <a:pt x="272" y="0"/>
                    <a:pt x="272" y="0"/>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6" name="Oval 34"/>
            <p:cNvSpPr>
              <a:spLocks noChangeArrowheads="1"/>
            </p:cNvSpPr>
            <p:nvPr/>
          </p:nvSpPr>
          <p:spPr bwMode="auto">
            <a:xfrm>
              <a:off x="5717704" y="2725948"/>
              <a:ext cx="452606" cy="455180"/>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7" name="Oval 35"/>
            <p:cNvSpPr>
              <a:spLocks noChangeArrowheads="1"/>
            </p:cNvSpPr>
            <p:nvPr/>
          </p:nvSpPr>
          <p:spPr bwMode="auto">
            <a:xfrm>
              <a:off x="5788918" y="2797980"/>
              <a:ext cx="308595" cy="311117"/>
            </a:xfrm>
            <a:prstGeom prst="ellipse">
              <a:avLst/>
            </a:pr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8" name="Freeform 36"/>
            <p:cNvSpPr/>
            <p:nvPr/>
          </p:nvSpPr>
          <p:spPr bwMode="auto">
            <a:xfrm>
              <a:off x="6046872" y="3188792"/>
              <a:ext cx="466850" cy="455180"/>
            </a:xfrm>
            <a:custGeom>
              <a:avLst/>
              <a:gdLst>
                <a:gd name="T0" fmla="*/ 232 w 256"/>
                <a:gd name="T1" fmla="*/ 121 h 249"/>
                <a:gd name="T2" fmla="*/ 222 w 256"/>
                <a:gd name="T3" fmla="*/ 84 h 249"/>
                <a:gd name="T4" fmla="*/ 245 w 256"/>
                <a:gd name="T5" fmla="*/ 73 h 249"/>
                <a:gd name="T6" fmla="*/ 215 w 256"/>
                <a:gd name="T7" fmla="*/ 34 h 249"/>
                <a:gd name="T8" fmla="*/ 198 w 256"/>
                <a:gd name="T9" fmla="*/ 53 h 249"/>
                <a:gd name="T10" fmla="*/ 163 w 256"/>
                <a:gd name="T11" fmla="*/ 32 h 249"/>
                <a:gd name="T12" fmla="*/ 163 w 256"/>
                <a:gd name="T13" fmla="*/ 32 h 249"/>
                <a:gd name="T14" fmla="*/ 171 w 256"/>
                <a:gd name="T15" fmla="*/ 8 h 249"/>
                <a:gd name="T16" fmla="*/ 120 w 256"/>
                <a:gd name="T17" fmla="*/ 2 h 249"/>
                <a:gd name="T18" fmla="*/ 122 w 256"/>
                <a:gd name="T19" fmla="*/ 27 h 249"/>
                <a:gd name="T20" fmla="*/ 85 w 256"/>
                <a:gd name="T21" fmla="*/ 36 h 249"/>
                <a:gd name="T22" fmla="*/ 74 w 256"/>
                <a:gd name="T23" fmla="*/ 14 h 249"/>
                <a:gd name="T24" fmla="*/ 34 w 256"/>
                <a:gd name="T25" fmla="*/ 44 h 249"/>
                <a:gd name="T26" fmla="*/ 52 w 256"/>
                <a:gd name="T27" fmla="*/ 60 h 249"/>
                <a:gd name="T28" fmla="*/ 31 w 256"/>
                <a:gd name="T29" fmla="*/ 94 h 249"/>
                <a:gd name="T30" fmla="*/ 8 w 256"/>
                <a:gd name="T31" fmla="*/ 86 h 249"/>
                <a:gd name="T32" fmla="*/ 8 w 256"/>
                <a:gd name="T33" fmla="*/ 88 h 249"/>
                <a:gd name="T34" fmla="*/ 1 w 256"/>
                <a:gd name="T35" fmla="*/ 137 h 249"/>
                <a:gd name="T36" fmla="*/ 25 w 256"/>
                <a:gd name="T37" fmla="*/ 136 h 249"/>
                <a:gd name="T38" fmla="*/ 34 w 256"/>
                <a:gd name="T39" fmla="*/ 174 h 249"/>
                <a:gd name="T40" fmla="*/ 13 w 256"/>
                <a:gd name="T41" fmla="*/ 185 h 249"/>
                <a:gd name="T42" fmla="*/ 42 w 256"/>
                <a:gd name="T43" fmla="*/ 225 h 249"/>
                <a:gd name="T44" fmla="*/ 58 w 256"/>
                <a:gd name="T45" fmla="*/ 207 h 249"/>
                <a:gd name="T46" fmla="*/ 94 w 256"/>
                <a:gd name="T47" fmla="*/ 229 h 249"/>
                <a:gd name="T48" fmla="*/ 95 w 256"/>
                <a:gd name="T49" fmla="*/ 229 h 249"/>
                <a:gd name="T50" fmla="*/ 87 w 256"/>
                <a:gd name="T51" fmla="*/ 249 h 249"/>
                <a:gd name="T52" fmla="*/ 256 w 256"/>
                <a:gd name="T53" fmla="*/ 119 h 249"/>
                <a:gd name="T54" fmla="*/ 232 w 256"/>
                <a:gd name="T55" fmla="*/ 12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6" h="249">
                  <a:moveTo>
                    <a:pt x="232" y="121"/>
                  </a:moveTo>
                  <a:cubicBezTo>
                    <a:pt x="231" y="108"/>
                    <a:pt x="227" y="95"/>
                    <a:pt x="222" y="84"/>
                  </a:cubicBezTo>
                  <a:cubicBezTo>
                    <a:pt x="245" y="73"/>
                    <a:pt x="245" y="73"/>
                    <a:pt x="245" y="73"/>
                  </a:cubicBezTo>
                  <a:cubicBezTo>
                    <a:pt x="237" y="58"/>
                    <a:pt x="227" y="45"/>
                    <a:pt x="215" y="34"/>
                  </a:cubicBezTo>
                  <a:cubicBezTo>
                    <a:pt x="198" y="53"/>
                    <a:pt x="198" y="53"/>
                    <a:pt x="198" y="53"/>
                  </a:cubicBezTo>
                  <a:cubicBezTo>
                    <a:pt x="188" y="44"/>
                    <a:pt x="176" y="37"/>
                    <a:pt x="163" y="32"/>
                  </a:cubicBezTo>
                  <a:cubicBezTo>
                    <a:pt x="163" y="32"/>
                    <a:pt x="163" y="32"/>
                    <a:pt x="163" y="32"/>
                  </a:cubicBezTo>
                  <a:cubicBezTo>
                    <a:pt x="171" y="8"/>
                    <a:pt x="171" y="8"/>
                    <a:pt x="171" y="8"/>
                  </a:cubicBezTo>
                  <a:cubicBezTo>
                    <a:pt x="154" y="2"/>
                    <a:pt x="137" y="0"/>
                    <a:pt x="120" y="2"/>
                  </a:cubicBezTo>
                  <a:cubicBezTo>
                    <a:pt x="122" y="27"/>
                    <a:pt x="122" y="27"/>
                    <a:pt x="122" y="27"/>
                  </a:cubicBezTo>
                  <a:cubicBezTo>
                    <a:pt x="109" y="27"/>
                    <a:pt x="96" y="31"/>
                    <a:pt x="85" y="36"/>
                  </a:cubicBezTo>
                  <a:cubicBezTo>
                    <a:pt x="74" y="14"/>
                    <a:pt x="74" y="14"/>
                    <a:pt x="74" y="14"/>
                  </a:cubicBezTo>
                  <a:cubicBezTo>
                    <a:pt x="59" y="21"/>
                    <a:pt x="45" y="31"/>
                    <a:pt x="34" y="44"/>
                  </a:cubicBezTo>
                  <a:cubicBezTo>
                    <a:pt x="52" y="60"/>
                    <a:pt x="52" y="60"/>
                    <a:pt x="52" y="60"/>
                  </a:cubicBezTo>
                  <a:cubicBezTo>
                    <a:pt x="43" y="70"/>
                    <a:pt x="36" y="81"/>
                    <a:pt x="31" y="94"/>
                  </a:cubicBezTo>
                  <a:cubicBezTo>
                    <a:pt x="8" y="86"/>
                    <a:pt x="8" y="86"/>
                    <a:pt x="8" y="86"/>
                  </a:cubicBezTo>
                  <a:cubicBezTo>
                    <a:pt x="8" y="87"/>
                    <a:pt x="8" y="87"/>
                    <a:pt x="8" y="88"/>
                  </a:cubicBezTo>
                  <a:cubicBezTo>
                    <a:pt x="2" y="104"/>
                    <a:pt x="0" y="121"/>
                    <a:pt x="1" y="137"/>
                  </a:cubicBezTo>
                  <a:cubicBezTo>
                    <a:pt x="25" y="136"/>
                    <a:pt x="25" y="136"/>
                    <a:pt x="25" y="136"/>
                  </a:cubicBezTo>
                  <a:cubicBezTo>
                    <a:pt x="25" y="149"/>
                    <a:pt x="29" y="162"/>
                    <a:pt x="34" y="174"/>
                  </a:cubicBezTo>
                  <a:cubicBezTo>
                    <a:pt x="13" y="185"/>
                    <a:pt x="13" y="185"/>
                    <a:pt x="13" y="185"/>
                  </a:cubicBezTo>
                  <a:cubicBezTo>
                    <a:pt x="20" y="200"/>
                    <a:pt x="30" y="213"/>
                    <a:pt x="42" y="225"/>
                  </a:cubicBezTo>
                  <a:cubicBezTo>
                    <a:pt x="58" y="207"/>
                    <a:pt x="58" y="207"/>
                    <a:pt x="58" y="207"/>
                  </a:cubicBezTo>
                  <a:cubicBezTo>
                    <a:pt x="68" y="216"/>
                    <a:pt x="81" y="224"/>
                    <a:pt x="94" y="229"/>
                  </a:cubicBezTo>
                  <a:cubicBezTo>
                    <a:pt x="94" y="229"/>
                    <a:pt x="94" y="229"/>
                    <a:pt x="95" y="229"/>
                  </a:cubicBezTo>
                  <a:cubicBezTo>
                    <a:pt x="87" y="249"/>
                    <a:pt x="87" y="249"/>
                    <a:pt x="87" y="249"/>
                  </a:cubicBezTo>
                  <a:cubicBezTo>
                    <a:pt x="159" y="230"/>
                    <a:pt x="220" y="182"/>
                    <a:pt x="256" y="119"/>
                  </a:cubicBezTo>
                  <a:lnTo>
                    <a:pt x="232" y="121"/>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0" name="Freeform 37"/>
            <p:cNvSpPr/>
            <p:nvPr/>
          </p:nvSpPr>
          <p:spPr bwMode="auto">
            <a:xfrm>
              <a:off x="6125999" y="3270019"/>
              <a:ext cx="313343" cy="312649"/>
            </a:xfrm>
            <a:custGeom>
              <a:avLst/>
              <a:gdLst>
                <a:gd name="T0" fmla="*/ 158 w 172"/>
                <a:gd name="T1" fmla="*/ 111 h 172"/>
                <a:gd name="T2" fmla="*/ 111 w 172"/>
                <a:gd name="T3" fmla="*/ 14 h 172"/>
                <a:gd name="T4" fmla="*/ 14 w 172"/>
                <a:gd name="T5" fmla="*/ 61 h 172"/>
                <a:gd name="T6" fmla="*/ 61 w 172"/>
                <a:gd name="T7" fmla="*/ 158 h 172"/>
                <a:gd name="T8" fmla="*/ 158 w 172"/>
                <a:gd name="T9" fmla="*/ 111 h 172"/>
              </a:gdLst>
              <a:ahLst/>
              <a:cxnLst>
                <a:cxn ang="0">
                  <a:pos x="T0" y="T1"/>
                </a:cxn>
                <a:cxn ang="0">
                  <a:pos x="T2" y="T3"/>
                </a:cxn>
                <a:cxn ang="0">
                  <a:pos x="T4" y="T5"/>
                </a:cxn>
                <a:cxn ang="0">
                  <a:pos x="T6" y="T7"/>
                </a:cxn>
                <a:cxn ang="0">
                  <a:pos x="T8" y="T9"/>
                </a:cxn>
              </a:cxnLst>
              <a:rect l="0" t="0" r="r" b="b"/>
              <a:pathLst>
                <a:path w="172" h="172">
                  <a:moveTo>
                    <a:pt x="158" y="111"/>
                  </a:moveTo>
                  <a:cubicBezTo>
                    <a:pt x="172" y="72"/>
                    <a:pt x="151" y="28"/>
                    <a:pt x="111" y="14"/>
                  </a:cubicBezTo>
                  <a:cubicBezTo>
                    <a:pt x="71" y="0"/>
                    <a:pt x="28" y="21"/>
                    <a:pt x="14" y="61"/>
                  </a:cubicBezTo>
                  <a:cubicBezTo>
                    <a:pt x="0" y="101"/>
                    <a:pt x="21" y="145"/>
                    <a:pt x="61" y="158"/>
                  </a:cubicBezTo>
                  <a:cubicBezTo>
                    <a:pt x="100" y="172"/>
                    <a:pt x="144" y="151"/>
                    <a:pt x="158" y="1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21" name="Freeform 38"/>
            <p:cNvSpPr/>
            <p:nvPr/>
          </p:nvSpPr>
          <p:spPr bwMode="auto">
            <a:xfrm>
              <a:off x="6176640" y="3320595"/>
              <a:ext cx="212060" cy="211498"/>
            </a:xfrm>
            <a:custGeom>
              <a:avLst/>
              <a:gdLst>
                <a:gd name="T0" fmla="*/ 107 w 116"/>
                <a:gd name="T1" fmla="*/ 75 h 116"/>
                <a:gd name="T2" fmla="*/ 75 w 116"/>
                <a:gd name="T3" fmla="*/ 9 h 116"/>
                <a:gd name="T4" fmla="*/ 9 w 116"/>
                <a:gd name="T5" fmla="*/ 41 h 116"/>
                <a:gd name="T6" fmla="*/ 41 w 116"/>
                <a:gd name="T7" fmla="*/ 107 h 116"/>
                <a:gd name="T8" fmla="*/ 107 w 116"/>
                <a:gd name="T9" fmla="*/ 75 h 116"/>
              </a:gdLst>
              <a:ahLst/>
              <a:cxnLst>
                <a:cxn ang="0">
                  <a:pos x="T0" y="T1"/>
                </a:cxn>
                <a:cxn ang="0">
                  <a:pos x="T2" y="T3"/>
                </a:cxn>
                <a:cxn ang="0">
                  <a:pos x="T4" y="T5"/>
                </a:cxn>
                <a:cxn ang="0">
                  <a:pos x="T6" y="T7"/>
                </a:cxn>
                <a:cxn ang="0">
                  <a:pos x="T8" y="T9"/>
                </a:cxn>
              </a:cxnLst>
              <a:rect l="0" t="0" r="r" b="b"/>
              <a:pathLst>
                <a:path w="116" h="116">
                  <a:moveTo>
                    <a:pt x="107" y="75"/>
                  </a:moveTo>
                  <a:cubicBezTo>
                    <a:pt x="116" y="48"/>
                    <a:pt x="102" y="19"/>
                    <a:pt x="75" y="9"/>
                  </a:cubicBezTo>
                  <a:cubicBezTo>
                    <a:pt x="48" y="0"/>
                    <a:pt x="18" y="14"/>
                    <a:pt x="9" y="41"/>
                  </a:cubicBezTo>
                  <a:cubicBezTo>
                    <a:pt x="0" y="68"/>
                    <a:pt x="14" y="98"/>
                    <a:pt x="41" y="107"/>
                  </a:cubicBezTo>
                  <a:cubicBezTo>
                    <a:pt x="68" y="116"/>
                    <a:pt x="97" y="102"/>
                    <a:pt x="107" y="75"/>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4" name="投影片編號版面配置區 8">
            <a:extLst>
              <a:ext uri="{FF2B5EF4-FFF2-40B4-BE49-F238E27FC236}">
                <a16:creationId xmlns:a16="http://schemas.microsoft.com/office/drawing/2014/main" id="{AF22FA94-0BC3-7FA2-D58A-AE61190E93E3}"/>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8</a:t>
            </a:fld>
            <a:endParaRPr lang="zh-TW" altLang="en-US" sz="2600" b="1" u="sng"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螢幕擷取畫面, 字型, 數字 的圖片&#10;&#10;AI 產生的內容可能不正確。">
            <a:extLst>
              <a:ext uri="{FF2B5EF4-FFF2-40B4-BE49-F238E27FC236}">
                <a16:creationId xmlns:a16="http://schemas.microsoft.com/office/drawing/2014/main" id="{942658C7-435B-62C2-A33B-57BBFE093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342" y="3415080"/>
            <a:ext cx="4381318" cy="3304611"/>
          </a:xfrm>
          <a:prstGeom prst="rect">
            <a:avLst/>
          </a:prstGeom>
        </p:spPr>
      </p:pic>
      <p:sp>
        <p:nvSpPr>
          <p:cNvPr id="12290" name="矩形 18"/>
          <p:cNvSpPr>
            <a:spLocks noChangeArrowheads="1"/>
          </p:cNvSpPr>
          <p:nvPr/>
        </p:nvSpPr>
        <p:spPr bwMode="auto">
          <a:xfrm>
            <a:off x="1055688" y="947738"/>
            <a:ext cx="10872787" cy="246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ts val="575"/>
              </a:spcBef>
              <a:buClr>
                <a:schemeClr val="accent1"/>
              </a:buClr>
              <a:buSzPct val="85000"/>
              <a:buFontTx/>
              <a:buNone/>
            </a:pPr>
            <a:r>
              <a:rPr lang="zh-TW" altLang="en-US" b="1" dirty="0">
                <a:solidFill>
                  <a:srgbClr val="0070C0"/>
                </a:solidFill>
                <a:latin typeface="微軟正黑體" panose="020B0604030504040204" pitchFamily="34" charset="-120"/>
                <a:ea typeface="微軟正黑體" panose="020B0604030504040204" pitchFamily="34" charset="-120"/>
              </a:rPr>
              <a:t>二、檔案上傳</a:t>
            </a:r>
            <a:r>
              <a:rPr lang="en-US" altLang="zh-TW" b="1" dirty="0">
                <a:solidFill>
                  <a:srgbClr val="0070C0"/>
                </a:solidFill>
                <a:latin typeface="微軟正黑體" panose="020B0604030504040204" pitchFamily="34" charset="-120"/>
                <a:ea typeface="微軟正黑體" panose="020B0604030504040204" pitchFamily="34" charset="-120"/>
              </a:rPr>
              <a:t>(</a:t>
            </a:r>
            <a:r>
              <a:rPr lang="zh-TW" altLang="en-US" b="1" dirty="0">
                <a:solidFill>
                  <a:srgbClr val="0070C0"/>
                </a:solidFill>
                <a:latin typeface="微軟正黑體" panose="020B0604030504040204" pitchFamily="34" charset="-120"/>
                <a:ea typeface="微軟正黑體" panose="020B0604030504040204" pitchFamily="34" charset="-120"/>
              </a:rPr>
              <a:t>批次作業</a:t>
            </a:r>
            <a:r>
              <a:rPr lang="en-US" altLang="zh-TW" b="1" dirty="0">
                <a:solidFill>
                  <a:srgbClr val="0070C0"/>
                </a:solidFill>
                <a:latin typeface="微軟正黑體" panose="020B0604030504040204" pitchFamily="34" charset="-120"/>
                <a:ea typeface="微軟正黑體" panose="020B0604030504040204" pitchFamily="34" charset="-120"/>
              </a:rPr>
              <a:t>)</a:t>
            </a:r>
          </a:p>
          <a:p>
            <a:pPr eaLnBrk="1" hangingPunct="1">
              <a:lnSpc>
                <a:spcPct val="100000"/>
              </a:lnSpc>
              <a:spcBef>
                <a:spcPts val="575"/>
              </a:spcBef>
              <a:buClr>
                <a:schemeClr val="accent1"/>
              </a:buClr>
              <a:buSzPct val="85000"/>
              <a:buFontTx/>
              <a:buNone/>
            </a:pPr>
            <a:r>
              <a:rPr lang="en-US" altLang="zh-TW" b="1" dirty="0">
                <a:solidFill>
                  <a:srgbClr val="C00000"/>
                </a:solidFill>
                <a:latin typeface="微軟正黑體" panose="020B0604030504040204" pitchFamily="34" charset="-120"/>
                <a:ea typeface="微軟正黑體" panose="020B0604030504040204" pitchFamily="34" charset="-120"/>
              </a:rPr>
              <a:t>Step1</a:t>
            </a:r>
            <a:r>
              <a:rPr lang="zh-TW" altLang="en-US" b="1" dirty="0">
                <a:solidFill>
                  <a:srgbClr val="C00000"/>
                </a:solidFill>
                <a:latin typeface="微軟正黑體" panose="020B0604030504040204" pitchFamily="34" charset="-120"/>
                <a:ea typeface="微軟正黑體" panose="020B0604030504040204" pitchFamily="34" charset="-120"/>
              </a:rPr>
              <a:t>：</a:t>
            </a:r>
            <a:endParaRPr lang="en-US" altLang="zh-TW" b="1" dirty="0">
              <a:solidFill>
                <a:srgbClr val="C00000"/>
              </a:solidFill>
              <a:latin typeface="微軟正黑體" panose="020B0604030504040204" pitchFamily="34" charset="-120"/>
              <a:ea typeface="微軟正黑體" panose="020B0604030504040204" pitchFamily="34" charset="-120"/>
            </a:endParaRPr>
          </a:p>
          <a:p>
            <a:pPr eaLnBrk="1" hangingPunct="1">
              <a:lnSpc>
                <a:spcPts val="3200"/>
              </a:lnSpc>
              <a:spcBef>
                <a:spcPts val="750"/>
              </a:spcBef>
              <a:buClr>
                <a:schemeClr val="accent1"/>
              </a:buClr>
              <a:buSzPct val="85000"/>
              <a:buFontTx/>
              <a:buNone/>
            </a:pPr>
            <a:r>
              <a:rPr lang="zh-TW" altLang="en-US" b="1" dirty="0">
                <a:latin typeface="微軟正黑體" panose="020B0604030504040204" pitchFamily="34" charset="-120"/>
                <a:ea typeface="微軟正黑體" panose="020B0604030504040204" pitchFamily="34" charset="-120"/>
              </a:rPr>
              <a:t>若國中教務系統匯出之免試生資料檔欄位或格式與「</a:t>
            </a:r>
            <a:r>
              <a:rPr lang="zh-TW" altLang="en-US" b="1" dirty="0">
                <a:solidFill>
                  <a:srgbClr val="C00000"/>
                </a:solidFill>
                <a:latin typeface="微軟正黑體" panose="020B0604030504040204" pitchFamily="34" charset="-120"/>
                <a:ea typeface="微軟正黑體" panose="020B0604030504040204" pitchFamily="34" charset="-120"/>
              </a:rPr>
              <a:t>範例檔案</a:t>
            </a:r>
            <a:r>
              <a:rPr lang="zh-TW" altLang="en-US" b="1" dirty="0">
                <a:latin typeface="微軟正黑體" panose="020B0604030504040204" pitchFamily="34" charset="-120"/>
                <a:ea typeface="微軟正黑體" panose="020B0604030504040204" pitchFamily="34" charset="-120"/>
              </a:rPr>
              <a:t>」不相同，</a:t>
            </a:r>
            <a:r>
              <a:rPr lang="zh-TW" altLang="en-US" b="1" dirty="0">
                <a:solidFill>
                  <a:srgbClr val="C00000"/>
                </a:solidFill>
                <a:latin typeface="微軟正黑體" panose="020B0604030504040204" pitchFamily="34" charset="-120"/>
                <a:ea typeface="微軟正黑體" panose="020B0604030504040204" pitchFamily="34" charset="-120"/>
              </a:rPr>
              <a:t>則修改學校教務系統匯出檔案</a:t>
            </a:r>
            <a:r>
              <a:rPr lang="zh-TW" altLang="en-US" b="1" dirty="0">
                <a:latin typeface="微軟正黑體" panose="020B0604030504040204" pitchFamily="34" charset="-120"/>
                <a:ea typeface="微軟正黑體" panose="020B0604030504040204" pitchFamily="34" charset="-120"/>
              </a:rPr>
              <a:t>，再以修改後檔案匯入報名系統。</a:t>
            </a:r>
            <a:endParaRPr lang="en-US" altLang="zh-TW" b="1" dirty="0">
              <a:latin typeface="微軟正黑體" panose="020B0604030504040204" pitchFamily="34" charset="-120"/>
              <a:ea typeface="微軟正黑體" panose="020B0604030504040204" pitchFamily="34" charset="-120"/>
            </a:endParaRPr>
          </a:p>
          <a:p>
            <a:pPr eaLnBrk="1" hangingPunct="1">
              <a:lnSpc>
                <a:spcPts val="3200"/>
              </a:lnSpc>
              <a:spcBef>
                <a:spcPts val="750"/>
              </a:spcBef>
              <a:buClr>
                <a:schemeClr val="accent1"/>
              </a:buClr>
              <a:buSzPct val="85000"/>
              <a:buFontTx/>
              <a:buNone/>
            </a:pPr>
            <a:r>
              <a:rPr lang="zh-TW" altLang="en-US" b="1" dirty="0">
                <a:solidFill>
                  <a:srgbClr val="0000FF"/>
                </a:solidFill>
                <a:latin typeface="微軟正黑體" panose="020B0604030504040204" pitchFamily="34" charset="-120"/>
                <a:ea typeface="微軟正黑體" panose="020B0604030504040204" pitchFamily="34" charset="-120"/>
              </a:rPr>
              <a:t>亦可使用本系統之「</a:t>
            </a:r>
            <a:r>
              <a:rPr lang="zh-TW" altLang="en-US" b="1" dirty="0">
                <a:solidFill>
                  <a:srgbClr val="C00000"/>
                </a:solidFill>
                <a:latin typeface="微軟正黑體" panose="020B0604030504040204" pitchFamily="34" charset="-120"/>
                <a:ea typeface="微軟正黑體" panose="020B0604030504040204" pitchFamily="34" charset="-120"/>
              </a:rPr>
              <a:t>範例檔案</a:t>
            </a:r>
            <a:r>
              <a:rPr lang="zh-TW" altLang="en-US" b="1" dirty="0">
                <a:solidFill>
                  <a:srgbClr val="0000FF"/>
                </a:solidFill>
                <a:latin typeface="微軟正黑體" panose="020B0604030504040204" pitchFamily="34" charset="-120"/>
                <a:ea typeface="微軟正黑體" panose="020B0604030504040204" pitchFamily="34" charset="-120"/>
              </a:rPr>
              <a:t>」進行資料登錄。</a:t>
            </a:r>
            <a:endParaRPr lang="en-US" altLang="zh-TW" b="1" dirty="0">
              <a:solidFill>
                <a:srgbClr val="0000FF"/>
              </a:solidFill>
              <a:latin typeface="微軟正黑體" panose="020B0604030504040204" pitchFamily="34" charset="-120"/>
              <a:ea typeface="微軟正黑體" panose="020B0604030504040204" pitchFamily="34" charset="-120"/>
            </a:endParaRPr>
          </a:p>
        </p:txBody>
      </p:sp>
      <p:sp>
        <p:nvSpPr>
          <p:cNvPr id="12291" name="標題 1"/>
          <p:cNvSpPr>
            <a:spLocks noGrp="1"/>
          </p:cNvSpPr>
          <p:nvPr>
            <p:ph type="title"/>
          </p:nvPr>
        </p:nvSpPr>
        <p:spPr>
          <a:xfrm>
            <a:off x="407988" y="188913"/>
            <a:ext cx="7886700" cy="758825"/>
          </a:xfrm>
        </p:spPr>
        <p:txBody>
          <a:bodyPr/>
          <a:lstStyle/>
          <a:p>
            <a:pPr eaLnBrk="1" hangingPunct="1"/>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参</a:t>
            </a:r>
            <a:r>
              <a:rPr lang="en-US" altLang="zh-TW" sz="3600" b="1" dirty="0">
                <a:solidFill>
                  <a:srgbClr val="00206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、報名資料載入  </a:t>
            </a:r>
            <a:r>
              <a:rPr lang="en-US" altLang="zh-TW" sz="3600" b="1" dirty="0">
                <a:solidFill>
                  <a:srgbClr val="002060"/>
                </a:solidFill>
                <a:latin typeface="微軟正黑體" panose="020B0604030504040204" pitchFamily="34" charset="-120"/>
                <a:ea typeface="微軟正黑體" panose="020B0604030504040204" pitchFamily="34" charset="-120"/>
              </a:rPr>
              <a:t>3/16</a:t>
            </a:r>
            <a:endParaRPr lang="zh-TW" altLang="en-US" sz="3600" b="1" dirty="0">
              <a:solidFill>
                <a:srgbClr val="002060"/>
              </a:solidFill>
              <a:latin typeface="微軟正黑體" panose="020B0604030504040204" pitchFamily="34" charset="-120"/>
              <a:ea typeface="微軟正黑體" panose="020B0604030504040204" pitchFamily="34" charset="-120"/>
            </a:endParaRPr>
          </a:p>
        </p:txBody>
      </p:sp>
      <p:sp>
        <p:nvSpPr>
          <p:cNvPr id="4" name="矩形 3"/>
          <p:cNvSpPr/>
          <p:nvPr/>
        </p:nvSpPr>
        <p:spPr>
          <a:xfrm>
            <a:off x="4283536" y="3812182"/>
            <a:ext cx="838217" cy="2103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nvGrpSpPr>
          <p:cNvPr id="12295" name="组合 32"/>
          <p:cNvGrpSpPr>
            <a:grpSpLocks/>
          </p:cNvGrpSpPr>
          <p:nvPr/>
        </p:nvGrpSpPr>
        <p:grpSpPr bwMode="auto">
          <a:xfrm>
            <a:off x="10882313" y="134938"/>
            <a:ext cx="1016000" cy="1055687"/>
            <a:chOff x="5567363" y="2643188"/>
            <a:chExt cx="1012825" cy="1019175"/>
          </a:xfrm>
        </p:grpSpPr>
        <p:sp>
          <p:nvSpPr>
            <p:cNvPr id="9" name="Oval 32"/>
            <p:cNvSpPr>
              <a:spLocks noChangeArrowheads="1"/>
            </p:cNvSpPr>
            <p:nvPr/>
          </p:nvSpPr>
          <p:spPr bwMode="auto">
            <a:xfrm>
              <a:off x="5567363" y="2643188"/>
              <a:ext cx="1012825" cy="1017643"/>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0" name="Freeform 33"/>
            <p:cNvSpPr/>
            <p:nvPr/>
          </p:nvSpPr>
          <p:spPr bwMode="auto">
            <a:xfrm>
              <a:off x="5576858" y="2643188"/>
              <a:ext cx="750124" cy="689668"/>
            </a:xfrm>
            <a:custGeom>
              <a:avLst/>
              <a:gdLst>
                <a:gd name="T0" fmla="*/ 272 w 412"/>
                <a:gd name="T1" fmla="*/ 0 h 378"/>
                <a:gd name="T2" fmla="*/ 266 w 412"/>
                <a:gd name="T3" fmla="*/ 13 h 378"/>
                <a:gd name="T4" fmla="*/ 232 w 412"/>
                <a:gd name="T5" fmla="*/ 3 h 378"/>
                <a:gd name="T6" fmla="*/ 36 w 412"/>
                <a:gd name="T7" fmla="*/ 133 h 378"/>
                <a:gd name="T8" fmla="*/ 32 w 412"/>
                <a:gd name="T9" fmla="*/ 166 h 378"/>
                <a:gd name="T10" fmla="*/ 19 w 412"/>
                <a:gd name="T11" fmla="*/ 166 h 378"/>
                <a:gd name="T12" fmla="*/ 0 w 412"/>
                <a:gd name="T13" fmla="*/ 224 h 378"/>
                <a:gd name="T14" fmla="*/ 9 w 412"/>
                <a:gd name="T15" fmla="*/ 249 h 378"/>
                <a:gd name="T16" fmla="*/ 45 w 412"/>
                <a:gd name="T17" fmla="*/ 234 h 378"/>
                <a:gd name="T18" fmla="*/ 80 w 412"/>
                <a:gd name="T19" fmla="*/ 288 h 378"/>
                <a:gd name="T20" fmla="*/ 52 w 412"/>
                <a:gd name="T21" fmla="*/ 315 h 378"/>
                <a:gd name="T22" fmla="*/ 119 w 412"/>
                <a:gd name="T23" fmla="*/ 361 h 378"/>
                <a:gd name="T24" fmla="*/ 134 w 412"/>
                <a:gd name="T25" fmla="*/ 325 h 378"/>
                <a:gd name="T26" fmla="*/ 201 w 412"/>
                <a:gd name="T27" fmla="*/ 339 h 378"/>
                <a:gd name="T28" fmla="*/ 201 w 412"/>
                <a:gd name="T29" fmla="*/ 339 h 378"/>
                <a:gd name="T30" fmla="*/ 201 w 412"/>
                <a:gd name="T31" fmla="*/ 378 h 378"/>
                <a:gd name="T32" fmla="*/ 202 w 412"/>
                <a:gd name="T33" fmla="*/ 378 h 378"/>
                <a:gd name="T34" fmla="*/ 287 w 412"/>
                <a:gd name="T35" fmla="*/ 360 h 378"/>
                <a:gd name="T36" fmla="*/ 271 w 412"/>
                <a:gd name="T37" fmla="*/ 324 h 378"/>
                <a:gd name="T38" fmla="*/ 323 w 412"/>
                <a:gd name="T39" fmla="*/ 287 h 378"/>
                <a:gd name="T40" fmla="*/ 351 w 412"/>
                <a:gd name="T41" fmla="*/ 316 h 378"/>
                <a:gd name="T42" fmla="*/ 397 w 412"/>
                <a:gd name="T43" fmla="*/ 245 h 378"/>
                <a:gd name="T44" fmla="*/ 359 w 412"/>
                <a:gd name="T45" fmla="*/ 230 h 378"/>
                <a:gd name="T46" fmla="*/ 371 w 412"/>
                <a:gd name="T47" fmla="*/ 170 h 378"/>
                <a:gd name="T48" fmla="*/ 371 w 412"/>
                <a:gd name="T49" fmla="*/ 166 h 378"/>
                <a:gd name="T50" fmla="*/ 412 w 412"/>
                <a:gd name="T51" fmla="*/ 166 h 378"/>
                <a:gd name="T52" fmla="*/ 393 w 412"/>
                <a:gd name="T53" fmla="*/ 83 h 378"/>
                <a:gd name="T54" fmla="*/ 355 w 412"/>
                <a:gd name="T55" fmla="*/ 100 h 378"/>
                <a:gd name="T56" fmla="*/ 319 w 412"/>
                <a:gd name="T57" fmla="*/ 48 h 378"/>
                <a:gd name="T58" fmla="*/ 348 w 412"/>
                <a:gd name="T59" fmla="*/ 19 h 378"/>
                <a:gd name="T60" fmla="*/ 335 w 412"/>
                <a:gd name="T61" fmla="*/ 7 h 378"/>
                <a:gd name="T62" fmla="*/ 274 w 412"/>
                <a:gd name="T63" fmla="*/ 0 h 378"/>
                <a:gd name="T64" fmla="*/ 272 w 412"/>
                <a:gd name="T65"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2" h="378">
                  <a:moveTo>
                    <a:pt x="272" y="0"/>
                  </a:moveTo>
                  <a:cubicBezTo>
                    <a:pt x="266" y="13"/>
                    <a:pt x="266" y="13"/>
                    <a:pt x="266" y="13"/>
                  </a:cubicBezTo>
                  <a:cubicBezTo>
                    <a:pt x="255" y="9"/>
                    <a:pt x="244" y="5"/>
                    <a:pt x="232" y="3"/>
                  </a:cubicBezTo>
                  <a:cubicBezTo>
                    <a:pt x="149" y="16"/>
                    <a:pt x="78" y="65"/>
                    <a:pt x="36" y="133"/>
                  </a:cubicBezTo>
                  <a:cubicBezTo>
                    <a:pt x="34" y="144"/>
                    <a:pt x="32" y="155"/>
                    <a:pt x="32" y="166"/>
                  </a:cubicBezTo>
                  <a:cubicBezTo>
                    <a:pt x="19" y="166"/>
                    <a:pt x="19" y="166"/>
                    <a:pt x="19" y="166"/>
                  </a:cubicBezTo>
                  <a:cubicBezTo>
                    <a:pt x="11" y="185"/>
                    <a:pt x="4" y="204"/>
                    <a:pt x="0" y="224"/>
                  </a:cubicBezTo>
                  <a:cubicBezTo>
                    <a:pt x="3" y="233"/>
                    <a:pt x="5" y="241"/>
                    <a:pt x="9" y="249"/>
                  </a:cubicBezTo>
                  <a:cubicBezTo>
                    <a:pt x="45" y="234"/>
                    <a:pt x="45" y="234"/>
                    <a:pt x="45" y="234"/>
                  </a:cubicBezTo>
                  <a:cubicBezTo>
                    <a:pt x="53" y="254"/>
                    <a:pt x="65" y="272"/>
                    <a:pt x="80" y="288"/>
                  </a:cubicBezTo>
                  <a:cubicBezTo>
                    <a:pt x="52" y="315"/>
                    <a:pt x="52" y="315"/>
                    <a:pt x="52" y="315"/>
                  </a:cubicBezTo>
                  <a:cubicBezTo>
                    <a:pt x="71" y="334"/>
                    <a:pt x="94" y="350"/>
                    <a:pt x="119" y="361"/>
                  </a:cubicBezTo>
                  <a:cubicBezTo>
                    <a:pt x="134" y="325"/>
                    <a:pt x="134" y="325"/>
                    <a:pt x="134" y="325"/>
                  </a:cubicBezTo>
                  <a:cubicBezTo>
                    <a:pt x="155" y="334"/>
                    <a:pt x="177" y="339"/>
                    <a:pt x="201" y="339"/>
                  </a:cubicBezTo>
                  <a:cubicBezTo>
                    <a:pt x="201" y="339"/>
                    <a:pt x="201" y="339"/>
                    <a:pt x="201" y="339"/>
                  </a:cubicBezTo>
                  <a:cubicBezTo>
                    <a:pt x="201" y="378"/>
                    <a:pt x="201" y="378"/>
                    <a:pt x="201" y="378"/>
                  </a:cubicBezTo>
                  <a:cubicBezTo>
                    <a:pt x="202" y="378"/>
                    <a:pt x="202" y="378"/>
                    <a:pt x="202" y="378"/>
                  </a:cubicBezTo>
                  <a:cubicBezTo>
                    <a:pt x="232" y="378"/>
                    <a:pt x="261" y="372"/>
                    <a:pt x="287" y="360"/>
                  </a:cubicBezTo>
                  <a:cubicBezTo>
                    <a:pt x="271" y="324"/>
                    <a:pt x="271" y="324"/>
                    <a:pt x="271" y="324"/>
                  </a:cubicBezTo>
                  <a:cubicBezTo>
                    <a:pt x="290" y="315"/>
                    <a:pt x="308" y="303"/>
                    <a:pt x="323" y="287"/>
                  </a:cubicBezTo>
                  <a:cubicBezTo>
                    <a:pt x="351" y="316"/>
                    <a:pt x="351" y="316"/>
                    <a:pt x="351" y="316"/>
                  </a:cubicBezTo>
                  <a:cubicBezTo>
                    <a:pt x="371" y="296"/>
                    <a:pt x="387" y="272"/>
                    <a:pt x="397" y="245"/>
                  </a:cubicBezTo>
                  <a:cubicBezTo>
                    <a:pt x="359" y="230"/>
                    <a:pt x="359" y="230"/>
                    <a:pt x="359" y="230"/>
                  </a:cubicBezTo>
                  <a:cubicBezTo>
                    <a:pt x="367" y="211"/>
                    <a:pt x="371" y="191"/>
                    <a:pt x="371" y="170"/>
                  </a:cubicBezTo>
                  <a:cubicBezTo>
                    <a:pt x="371" y="168"/>
                    <a:pt x="371" y="167"/>
                    <a:pt x="371" y="166"/>
                  </a:cubicBezTo>
                  <a:cubicBezTo>
                    <a:pt x="412" y="166"/>
                    <a:pt x="412" y="166"/>
                    <a:pt x="412" y="166"/>
                  </a:cubicBezTo>
                  <a:cubicBezTo>
                    <a:pt x="411" y="137"/>
                    <a:pt x="405" y="109"/>
                    <a:pt x="393" y="83"/>
                  </a:cubicBezTo>
                  <a:cubicBezTo>
                    <a:pt x="355" y="100"/>
                    <a:pt x="355" y="100"/>
                    <a:pt x="355" y="100"/>
                  </a:cubicBezTo>
                  <a:cubicBezTo>
                    <a:pt x="347" y="80"/>
                    <a:pt x="334" y="63"/>
                    <a:pt x="319" y="48"/>
                  </a:cubicBezTo>
                  <a:cubicBezTo>
                    <a:pt x="348" y="19"/>
                    <a:pt x="348" y="19"/>
                    <a:pt x="348" y="19"/>
                  </a:cubicBezTo>
                  <a:cubicBezTo>
                    <a:pt x="344" y="15"/>
                    <a:pt x="340" y="11"/>
                    <a:pt x="335" y="7"/>
                  </a:cubicBezTo>
                  <a:cubicBezTo>
                    <a:pt x="315" y="3"/>
                    <a:pt x="295" y="0"/>
                    <a:pt x="274" y="0"/>
                  </a:cubicBezTo>
                  <a:cubicBezTo>
                    <a:pt x="273" y="0"/>
                    <a:pt x="272" y="0"/>
                    <a:pt x="272" y="0"/>
                  </a:cubicBezTo>
                  <a:close/>
                </a:path>
              </a:pathLst>
            </a:cu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1" name="Oval 34"/>
            <p:cNvSpPr>
              <a:spLocks noChangeArrowheads="1"/>
            </p:cNvSpPr>
            <p:nvPr/>
          </p:nvSpPr>
          <p:spPr bwMode="auto">
            <a:xfrm>
              <a:off x="5717704" y="2725948"/>
              <a:ext cx="452606" cy="455180"/>
            </a:xfrm>
            <a:prstGeom prst="ellipse">
              <a:avLst/>
            </a:pr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2" name="Oval 35"/>
            <p:cNvSpPr>
              <a:spLocks noChangeArrowheads="1"/>
            </p:cNvSpPr>
            <p:nvPr/>
          </p:nvSpPr>
          <p:spPr bwMode="auto">
            <a:xfrm>
              <a:off x="5788918" y="2797980"/>
              <a:ext cx="308595" cy="311117"/>
            </a:xfrm>
            <a:prstGeom prst="ellipse">
              <a:avLst/>
            </a:prstGeom>
            <a:solidFill>
              <a:srgbClr val="48B19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3" name="Freeform 36"/>
            <p:cNvSpPr/>
            <p:nvPr/>
          </p:nvSpPr>
          <p:spPr bwMode="auto">
            <a:xfrm>
              <a:off x="6046872" y="3188792"/>
              <a:ext cx="466850" cy="455180"/>
            </a:xfrm>
            <a:custGeom>
              <a:avLst/>
              <a:gdLst>
                <a:gd name="T0" fmla="*/ 232 w 256"/>
                <a:gd name="T1" fmla="*/ 121 h 249"/>
                <a:gd name="T2" fmla="*/ 222 w 256"/>
                <a:gd name="T3" fmla="*/ 84 h 249"/>
                <a:gd name="T4" fmla="*/ 245 w 256"/>
                <a:gd name="T5" fmla="*/ 73 h 249"/>
                <a:gd name="T6" fmla="*/ 215 w 256"/>
                <a:gd name="T7" fmla="*/ 34 h 249"/>
                <a:gd name="T8" fmla="*/ 198 w 256"/>
                <a:gd name="T9" fmla="*/ 53 h 249"/>
                <a:gd name="T10" fmla="*/ 163 w 256"/>
                <a:gd name="T11" fmla="*/ 32 h 249"/>
                <a:gd name="T12" fmla="*/ 163 w 256"/>
                <a:gd name="T13" fmla="*/ 32 h 249"/>
                <a:gd name="T14" fmla="*/ 171 w 256"/>
                <a:gd name="T15" fmla="*/ 8 h 249"/>
                <a:gd name="T16" fmla="*/ 120 w 256"/>
                <a:gd name="T17" fmla="*/ 2 h 249"/>
                <a:gd name="T18" fmla="*/ 122 w 256"/>
                <a:gd name="T19" fmla="*/ 27 h 249"/>
                <a:gd name="T20" fmla="*/ 85 w 256"/>
                <a:gd name="T21" fmla="*/ 36 h 249"/>
                <a:gd name="T22" fmla="*/ 74 w 256"/>
                <a:gd name="T23" fmla="*/ 14 h 249"/>
                <a:gd name="T24" fmla="*/ 34 w 256"/>
                <a:gd name="T25" fmla="*/ 44 h 249"/>
                <a:gd name="T26" fmla="*/ 52 w 256"/>
                <a:gd name="T27" fmla="*/ 60 h 249"/>
                <a:gd name="T28" fmla="*/ 31 w 256"/>
                <a:gd name="T29" fmla="*/ 94 h 249"/>
                <a:gd name="T30" fmla="*/ 8 w 256"/>
                <a:gd name="T31" fmla="*/ 86 h 249"/>
                <a:gd name="T32" fmla="*/ 8 w 256"/>
                <a:gd name="T33" fmla="*/ 88 h 249"/>
                <a:gd name="T34" fmla="*/ 1 w 256"/>
                <a:gd name="T35" fmla="*/ 137 h 249"/>
                <a:gd name="T36" fmla="*/ 25 w 256"/>
                <a:gd name="T37" fmla="*/ 136 h 249"/>
                <a:gd name="T38" fmla="*/ 34 w 256"/>
                <a:gd name="T39" fmla="*/ 174 h 249"/>
                <a:gd name="T40" fmla="*/ 13 w 256"/>
                <a:gd name="T41" fmla="*/ 185 h 249"/>
                <a:gd name="T42" fmla="*/ 42 w 256"/>
                <a:gd name="T43" fmla="*/ 225 h 249"/>
                <a:gd name="T44" fmla="*/ 58 w 256"/>
                <a:gd name="T45" fmla="*/ 207 h 249"/>
                <a:gd name="T46" fmla="*/ 94 w 256"/>
                <a:gd name="T47" fmla="*/ 229 h 249"/>
                <a:gd name="T48" fmla="*/ 95 w 256"/>
                <a:gd name="T49" fmla="*/ 229 h 249"/>
                <a:gd name="T50" fmla="*/ 87 w 256"/>
                <a:gd name="T51" fmla="*/ 249 h 249"/>
                <a:gd name="T52" fmla="*/ 256 w 256"/>
                <a:gd name="T53" fmla="*/ 119 h 249"/>
                <a:gd name="T54" fmla="*/ 232 w 256"/>
                <a:gd name="T55" fmla="*/ 12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6" h="249">
                  <a:moveTo>
                    <a:pt x="232" y="121"/>
                  </a:moveTo>
                  <a:cubicBezTo>
                    <a:pt x="231" y="108"/>
                    <a:pt x="227" y="95"/>
                    <a:pt x="222" y="84"/>
                  </a:cubicBezTo>
                  <a:cubicBezTo>
                    <a:pt x="245" y="73"/>
                    <a:pt x="245" y="73"/>
                    <a:pt x="245" y="73"/>
                  </a:cubicBezTo>
                  <a:cubicBezTo>
                    <a:pt x="237" y="58"/>
                    <a:pt x="227" y="45"/>
                    <a:pt x="215" y="34"/>
                  </a:cubicBezTo>
                  <a:cubicBezTo>
                    <a:pt x="198" y="53"/>
                    <a:pt x="198" y="53"/>
                    <a:pt x="198" y="53"/>
                  </a:cubicBezTo>
                  <a:cubicBezTo>
                    <a:pt x="188" y="44"/>
                    <a:pt x="176" y="37"/>
                    <a:pt x="163" y="32"/>
                  </a:cubicBezTo>
                  <a:cubicBezTo>
                    <a:pt x="163" y="32"/>
                    <a:pt x="163" y="32"/>
                    <a:pt x="163" y="32"/>
                  </a:cubicBezTo>
                  <a:cubicBezTo>
                    <a:pt x="171" y="8"/>
                    <a:pt x="171" y="8"/>
                    <a:pt x="171" y="8"/>
                  </a:cubicBezTo>
                  <a:cubicBezTo>
                    <a:pt x="154" y="2"/>
                    <a:pt x="137" y="0"/>
                    <a:pt x="120" y="2"/>
                  </a:cubicBezTo>
                  <a:cubicBezTo>
                    <a:pt x="122" y="27"/>
                    <a:pt x="122" y="27"/>
                    <a:pt x="122" y="27"/>
                  </a:cubicBezTo>
                  <a:cubicBezTo>
                    <a:pt x="109" y="27"/>
                    <a:pt x="96" y="31"/>
                    <a:pt x="85" y="36"/>
                  </a:cubicBezTo>
                  <a:cubicBezTo>
                    <a:pt x="74" y="14"/>
                    <a:pt x="74" y="14"/>
                    <a:pt x="74" y="14"/>
                  </a:cubicBezTo>
                  <a:cubicBezTo>
                    <a:pt x="59" y="21"/>
                    <a:pt x="45" y="31"/>
                    <a:pt x="34" y="44"/>
                  </a:cubicBezTo>
                  <a:cubicBezTo>
                    <a:pt x="52" y="60"/>
                    <a:pt x="52" y="60"/>
                    <a:pt x="52" y="60"/>
                  </a:cubicBezTo>
                  <a:cubicBezTo>
                    <a:pt x="43" y="70"/>
                    <a:pt x="36" y="81"/>
                    <a:pt x="31" y="94"/>
                  </a:cubicBezTo>
                  <a:cubicBezTo>
                    <a:pt x="8" y="86"/>
                    <a:pt x="8" y="86"/>
                    <a:pt x="8" y="86"/>
                  </a:cubicBezTo>
                  <a:cubicBezTo>
                    <a:pt x="8" y="87"/>
                    <a:pt x="8" y="87"/>
                    <a:pt x="8" y="88"/>
                  </a:cubicBezTo>
                  <a:cubicBezTo>
                    <a:pt x="2" y="104"/>
                    <a:pt x="0" y="121"/>
                    <a:pt x="1" y="137"/>
                  </a:cubicBezTo>
                  <a:cubicBezTo>
                    <a:pt x="25" y="136"/>
                    <a:pt x="25" y="136"/>
                    <a:pt x="25" y="136"/>
                  </a:cubicBezTo>
                  <a:cubicBezTo>
                    <a:pt x="25" y="149"/>
                    <a:pt x="29" y="162"/>
                    <a:pt x="34" y="174"/>
                  </a:cubicBezTo>
                  <a:cubicBezTo>
                    <a:pt x="13" y="185"/>
                    <a:pt x="13" y="185"/>
                    <a:pt x="13" y="185"/>
                  </a:cubicBezTo>
                  <a:cubicBezTo>
                    <a:pt x="20" y="200"/>
                    <a:pt x="30" y="213"/>
                    <a:pt x="42" y="225"/>
                  </a:cubicBezTo>
                  <a:cubicBezTo>
                    <a:pt x="58" y="207"/>
                    <a:pt x="58" y="207"/>
                    <a:pt x="58" y="207"/>
                  </a:cubicBezTo>
                  <a:cubicBezTo>
                    <a:pt x="68" y="216"/>
                    <a:pt x="81" y="224"/>
                    <a:pt x="94" y="229"/>
                  </a:cubicBezTo>
                  <a:cubicBezTo>
                    <a:pt x="94" y="229"/>
                    <a:pt x="94" y="229"/>
                    <a:pt x="95" y="229"/>
                  </a:cubicBezTo>
                  <a:cubicBezTo>
                    <a:pt x="87" y="249"/>
                    <a:pt x="87" y="249"/>
                    <a:pt x="87" y="249"/>
                  </a:cubicBezTo>
                  <a:cubicBezTo>
                    <a:pt x="159" y="230"/>
                    <a:pt x="220" y="182"/>
                    <a:pt x="256" y="119"/>
                  </a:cubicBezTo>
                  <a:lnTo>
                    <a:pt x="232" y="121"/>
                  </a:ln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4" name="Freeform 37"/>
            <p:cNvSpPr/>
            <p:nvPr/>
          </p:nvSpPr>
          <p:spPr bwMode="auto">
            <a:xfrm>
              <a:off x="6125999" y="3270019"/>
              <a:ext cx="313343" cy="312649"/>
            </a:xfrm>
            <a:custGeom>
              <a:avLst/>
              <a:gdLst>
                <a:gd name="T0" fmla="*/ 158 w 172"/>
                <a:gd name="T1" fmla="*/ 111 h 172"/>
                <a:gd name="T2" fmla="*/ 111 w 172"/>
                <a:gd name="T3" fmla="*/ 14 h 172"/>
                <a:gd name="T4" fmla="*/ 14 w 172"/>
                <a:gd name="T5" fmla="*/ 61 h 172"/>
                <a:gd name="T6" fmla="*/ 61 w 172"/>
                <a:gd name="T7" fmla="*/ 158 h 172"/>
                <a:gd name="T8" fmla="*/ 158 w 172"/>
                <a:gd name="T9" fmla="*/ 111 h 172"/>
              </a:gdLst>
              <a:ahLst/>
              <a:cxnLst>
                <a:cxn ang="0">
                  <a:pos x="T0" y="T1"/>
                </a:cxn>
                <a:cxn ang="0">
                  <a:pos x="T2" y="T3"/>
                </a:cxn>
                <a:cxn ang="0">
                  <a:pos x="T4" y="T5"/>
                </a:cxn>
                <a:cxn ang="0">
                  <a:pos x="T6" y="T7"/>
                </a:cxn>
                <a:cxn ang="0">
                  <a:pos x="T8" y="T9"/>
                </a:cxn>
              </a:cxnLst>
              <a:rect l="0" t="0" r="r" b="b"/>
              <a:pathLst>
                <a:path w="172" h="172">
                  <a:moveTo>
                    <a:pt x="158" y="111"/>
                  </a:moveTo>
                  <a:cubicBezTo>
                    <a:pt x="172" y="72"/>
                    <a:pt x="151" y="28"/>
                    <a:pt x="111" y="14"/>
                  </a:cubicBezTo>
                  <a:cubicBezTo>
                    <a:pt x="71" y="0"/>
                    <a:pt x="28" y="21"/>
                    <a:pt x="14" y="61"/>
                  </a:cubicBezTo>
                  <a:cubicBezTo>
                    <a:pt x="0" y="101"/>
                    <a:pt x="21" y="145"/>
                    <a:pt x="61" y="158"/>
                  </a:cubicBezTo>
                  <a:cubicBezTo>
                    <a:pt x="100" y="172"/>
                    <a:pt x="144" y="151"/>
                    <a:pt x="158" y="111"/>
                  </a:cubicBezTo>
                  <a:close/>
                </a:path>
              </a:pathLst>
            </a:custGeom>
            <a:solidFill>
              <a:srgbClr val="E8ECE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sp>
          <p:nvSpPr>
            <p:cNvPr id="15" name="Freeform 38"/>
            <p:cNvSpPr/>
            <p:nvPr/>
          </p:nvSpPr>
          <p:spPr bwMode="auto">
            <a:xfrm>
              <a:off x="6176640" y="3320595"/>
              <a:ext cx="212060" cy="211498"/>
            </a:xfrm>
            <a:custGeom>
              <a:avLst/>
              <a:gdLst>
                <a:gd name="T0" fmla="*/ 107 w 116"/>
                <a:gd name="T1" fmla="*/ 75 h 116"/>
                <a:gd name="T2" fmla="*/ 75 w 116"/>
                <a:gd name="T3" fmla="*/ 9 h 116"/>
                <a:gd name="T4" fmla="*/ 9 w 116"/>
                <a:gd name="T5" fmla="*/ 41 h 116"/>
                <a:gd name="T6" fmla="*/ 41 w 116"/>
                <a:gd name="T7" fmla="*/ 107 h 116"/>
                <a:gd name="T8" fmla="*/ 107 w 116"/>
                <a:gd name="T9" fmla="*/ 75 h 116"/>
              </a:gdLst>
              <a:ahLst/>
              <a:cxnLst>
                <a:cxn ang="0">
                  <a:pos x="T0" y="T1"/>
                </a:cxn>
                <a:cxn ang="0">
                  <a:pos x="T2" y="T3"/>
                </a:cxn>
                <a:cxn ang="0">
                  <a:pos x="T4" y="T5"/>
                </a:cxn>
                <a:cxn ang="0">
                  <a:pos x="T6" y="T7"/>
                </a:cxn>
                <a:cxn ang="0">
                  <a:pos x="T8" y="T9"/>
                </a:cxn>
              </a:cxnLst>
              <a:rect l="0" t="0" r="r" b="b"/>
              <a:pathLst>
                <a:path w="116" h="116">
                  <a:moveTo>
                    <a:pt x="107" y="75"/>
                  </a:moveTo>
                  <a:cubicBezTo>
                    <a:pt x="116" y="48"/>
                    <a:pt x="102" y="19"/>
                    <a:pt x="75" y="9"/>
                  </a:cubicBezTo>
                  <a:cubicBezTo>
                    <a:pt x="48" y="0"/>
                    <a:pt x="18" y="14"/>
                    <a:pt x="9" y="41"/>
                  </a:cubicBezTo>
                  <a:cubicBezTo>
                    <a:pt x="0" y="68"/>
                    <a:pt x="14" y="98"/>
                    <a:pt x="41" y="107"/>
                  </a:cubicBezTo>
                  <a:cubicBezTo>
                    <a:pt x="68" y="116"/>
                    <a:pt x="97" y="102"/>
                    <a:pt x="107" y="75"/>
                  </a:cubicBezTo>
                  <a:close/>
                </a:path>
              </a:pathLst>
            </a:custGeom>
            <a:solidFill>
              <a:srgbClr val="E07A4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mn-lt"/>
              </a:endParaRPr>
            </a:p>
          </p:txBody>
        </p:sp>
      </p:grpSp>
      <p:sp>
        <p:nvSpPr>
          <p:cNvPr id="16" name="矩形 15"/>
          <p:cNvSpPr/>
          <p:nvPr/>
        </p:nvSpPr>
        <p:spPr>
          <a:xfrm>
            <a:off x="971168" y="4032504"/>
            <a:ext cx="504056" cy="1953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7" name="矩形 16"/>
          <p:cNvSpPr/>
          <p:nvPr/>
        </p:nvSpPr>
        <p:spPr>
          <a:xfrm>
            <a:off x="2937799" y="4523231"/>
            <a:ext cx="548657" cy="2133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22" name="KSO_Shape"/>
          <p:cNvSpPr>
            <a:spLocks/>
          </p:cNvSpPr>
          <p:nvPr/>
        </p:nvSpPr>
        <p:spPr bwMode="auto">
          <a:xfrm>
            <a:off x="5153813" y="3532872"/>
            <a:ext cx="1672717" cy="763713"/>
          </a:xfrm>
          <a:custGeom>
            <a:avLst/>
            <a:gdLst>
              <a:gd name="T0" fmla="*/ 277920824 w 5355"/>
              <a:gd name="T1" fmla="*/ 277517957 h 2449"/>
              <a:gd name="T2" fmla="*/ 277920824 w 5355"/>
              <a:gd name="T3" fmla="*/ 277517957 h 2449"/>
              <a:gd name="T4" fmla="*/ 277920824 w 5355"/>
              <a:gd name="T5" fmla="*/ 277517957 h 2449"/>
              <a:gd name="T6" fmla="*/ 277920824 w 5355"/>
              <a:gd name="T7" fmla="*/ 277517957 h 2449"/>
              <a:gd name="T8" fmla="*/ 277920824 w 5355"/>
              <a:gd name="T9" fmla="*/ 277517957 h 2449"/>
              <a:gd name="T10" fmla="*/ 277920824 w 5355"/>
              <a:gd name="T11" fmla="*/ 277517957 h 2449"/>
              <a:gd name="T12" fmla="*/ 277920824 w 5355"/>
              <a:gd name="T13" fmla="*/ 277517957 h 2449"/>
              <a:gd name="T14" fmla="*/ 277920824 w 5355"/>
              <a:gd name="T15" fmla="*/ 277517957 h 2449"/>
              <a:gd name="T16" fmla="*/ 277920824 w 5355"/>
              <a:gd name="T17" fmla="*/ 277517957 h 2449"/>
              <a:gd name="T18" fmla="*/ 277920824 w 5355"/>
              <a:gd name="T19" fmla="*/ 277517957 h 2449"/>
              <a:gd name="T20" fmla="*/ 277920824 w 5355"/>
              <a:gd name="T21" fmla="*/ 277517957 h 2449"/>
              <a:gd name="T22" fmla="*/ 277920824 w 5355"/>
              <a:gd name="T23" fmla="*/ 277517957 h 2449"/>
              <a:gd name="T24" fmla="*/ 277920824 w 5355"/>
              <a:gd name="T25" fmla="*/ 277517957 h 2449"/>
              <a:gd name="T26" fmla="*/ 277920824 w 5355"/>
              <a:gd name="T27" fmla="*/ 277517957 h 2449"/>
              <a:gd name="T28" fmla="*/ 277920824 w 5355"/>
              <a:gd name="T29" fmla="*/ 277517957 h 2449"/>
              <a:gd name="T30" fmla="*/ 277920824 w 5355"/>
              <a:gd name="T31" fmla="*/ 277517957 h 2449"/>
              <a:gd name="T32" fmla="*/ 277920824 w 5355"/>
              <a:gd name="T33" fmla="*/ 277517957 h 2449"/>
              <a:gd name="T34" fmla="*/ 277920824 w 5355"/>
              <a:gd name="T35" fmla="*/ 277517957 h 2449"/>
              <a:gd name="T36" fmla="*/ 277920824 w 5355"/>
              <a:gd name="T37" fmla="*/ 277517957 h 2449"/>
              <a:gd name="T38" fmla="*/ 277920824 w 5355"/>
              <a:gd name="T39" fmla="*/ 277517957 h 2449"/>
              <a:gd name="T40" fmla="*/ 277920824 w 5355"/>
              <a:gd name="T41" fmla="*/ 277517957 h 2449"/>
              <a:gd name="T42" fmla="*/ 277920824 w 5355"/>
              <a:gd name="T43" fmla="*/ 277517957 h 2449"/>
              <a:gd name="T44" fmla="*/ 277920824 w 5355"/>
              <a:gd name="T45" fmla="*/ 277517957 h 2449"/>
              <a:gd name="T46" fmla="*/ 277920824 w 5355"/>
              <a:gd name="T47" fmla="*/ 277517957 h 2449"/>
              <a:gd name="T48" fmla="*/ 277920824 w 5355"/>
              <a:gd name="T49" fmla="*/ 277517957 h 2449"/>
              <a:gd name="T50" fmla="*/ 277920824 w 5355"/>
              <a:gd name="T51" fmla="*/ 277517957 h 2449"/>
              <a:gd name="T52" fmla="*/ 277920824 w 5355"/>
              <a:gd name="T53" fmla="*/ 277517957 h 2449"/>
              <a:gd name="T54" fmla="*/ 277920824 w 5355"/>
              <a:gd name="T55" fmla="*/ 277517957 h 2449"/>
              <a:gd name="T56" fmla="*/ 277920824 w 5355"/>
              <a:gd name="T57" fmla="*/ 277517957 h 2449"/>
              <a:gd name="T58" fmla="*/ 277920824 w 5355"/>
              <a:gd name="T59" fmla="*/ 277517957 h 2449"/>
              <a:gd name="T60" fmla="*/ 277920824 w 5355"/>
              <a:gd name="T61" fmla="*/ 277517957 h 2449"/>
              <a:gd name="T62" fmla="*/ 277920824 w 5355"/>
              <a:gd name="T63" fmla="*/ 277517957 h 2449"/>
              <a:gd name="T64" fmla="*/ 277920824 w 5355"/>
              <a:gd name="T65" fmla="*/ 277517957 h 2449"/>
              <a:gd name="T66" fmla="*/ 277920824 w 5355"/>
              <a:gd name="T67" fmla="*/ 277517957 h 2449"/>
              <a:gd name="T68" fmla="*/ 277920824 w 5355"/>
              <a:gd name="T69" fmla="*/ 277517957 h 2449"/>
              <a:gd name="T70" fmla="*/ 277920824 w 5355"/>
              <a:gd name="T71" fmla="*/ 277517957 h 2449"/>
              <a:gd name="T72" fmla="*/ 277920824 w 5355"/>
              <a:gd name="T73" fmla="*/ 277517957 h 2449"/>
              <a:gd name="T74" fmla="*/ 277920824 w 5355"/>
              <a:gd name="T75" fmla="*/ 277517957 h 2449"/>
              <a:gd name="T76" fmla="*/ 277920824 w 5355"/>
              <a:gd name="T77" fmla="*/ 277517957 h 2449"/>
              <a:gd name="T78" fmla="*/ 277920824 w 5355"/>
              <a:gd name="T79" fmla="*/ 277517957 h 2449"/>
              <a:gd name="T80" fmla="*/ 277920824 w 5355"/>
              <a:gd name="T81" fmla="*/ 277517957 h 2449"/>
              <a:gd name="T82" fmla="*/ 277920824 w 5355"/>
              <a:gd name="T83" fmla="*/ 277517957 h 2449"/>
              <a:gd name="T84" fmla="*/ 277920824 w 5355"/>
              <a:gd name="T85" fmla="*/ 277517957 h 2449"/>
              <a:gd name="T86" fmla="*/ 277920824 w 5355"/>
              <a:gd name="T87" fmla="*/ 277517957 h 2449"/>
              <a:gd name="T88" fmla="*/ 277920824 w 5355"/>
              <a:gd name="T89" fmla="*/ 277517957 h 2449"/>
              <a:gd name="T90" fmla="*/ 277920824 w 5355"/>
              <a:gd name="T91" fmla="*/ 277517957 h 2449"/>
              <a:gd name="T92" fmla="*/ 277920824 w 5355"/>
              <a:gd name="T93" fmla="*/ 277517957 h 2449"/>
              <a:gd name="T94" fmla="*/ 277920824 w 5355"/>
              <a:gd name="T95" fmla="*/ 277517957 h 2449"/>
              <a:gd name="T96" fmla="*/ 277920824 w 5355"/>
              <a:gd name="T97" fmla="*/ 277517957 h 2449"/>
              <a:gd name="T98" fmla="*/ 277920824 w 5355"/>
              <a:gd name="T99" fmla="*/ 277517957 h 2449"/>
              <a:gd name="T100" fmla="*/ 277920824 w 5355"/>
              <a:gd name="T101" fmla="*/ 277517957 h 2449"/>
              <a:gd name="T102" fmla="*/ 277920824 w 5355"/>
              <a:gd name="T103" fmla="*/ 277517957 h 2449"/>
              <a:gd name="T104" fmla="*/ 277920824 w 5355"/>
              <a:gd name="T105" fmla="*/ 277517957 h 2449"/>
              <a:gd name="T106" fmla="*/ 277920824 w 5355"/>
              <a:gd name="T107" fmla="*/ 277517957 h 2449"/>
              <a:gd name="T108" fmla="*/ 277920824 w 5355"/>
              <a:gd name="T109" fmla="*/ 277517957 h 2449"/>
              <a:gd name="T110" fmla="*/ 277920824 w 5355"/>
              <a:gd name="T111" fmla="*/ 277517957 h 24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355" h="2449">
                <a:moveTo>
                  <a:pt x="0" y="1368"/>
                </a:moveTo>
                <a:lnTo>
                  <a:pt x="0" y="1111"/>
                </a:lnTo>
                <a:lnTo>
                  <a:pt x="4362" y="1111"/>
                </a:lnTo>
                <a:lnTo>
                  <a:pt x="4327" y="1083"/>
                </a:lnTo>
                <a:lnTo>
                  <a:pt x="4294" y="1056"/>
                </a:lnTo>
                <a:lnTo>
                  <a:pt x="4262" y="1028"/>
                </a:lnTo>
                <a:lnTo>
                  <a:pt x="4231" y="999"/>
                </a:lnTo>
                <a:lnTo>
                  <a:pt x="4200" y="971"/>
                </a:lnTo>
                <a:lnTo>
                  <a:pt x="4171" y="941"/>
                </a:lnTo>
                <a:lnTo>
                  <a:pt x="4142" y="911"/>
                </a:lnTo>
                <a:lnTo>
                  <a:pt x="4116" y="880"/>
                </a:lnTo>
                <a:lnTo>
                  <a:pt x="4089" y="849"/>
                </a:lnTo>
                <a:lnTo>
                  <a:pt x="4064" y="818"/>
                </a:lnTo>
                <a:lnTo>
                  <a:pt x="4040" y="787"/>
                </a:lnTo>
                <a:lnTo>
                  <a:pt x="4018" y="754"/>
                </a:lnTo>
                <a:lnTo>
                  <a:pt x="3996" y="722"/>
                </a:lnTo>
                <a:lnTo>
                  <a:pt x="3975" y="689"/>
                </a:lnTo>
                <a:lnTo>
                  <a:pt x="3957" y="657"/>
                </a:lnTo>
                <a:lnTo>
                  <a:pt x="3938" y="623"/>
                </a:lnTo>
                <a:lnTo>
                  <a:pt x="3921" y="590"/>
                </a:lnTo>
                <a:lnTo>
                  <a:pt x="3905" y="555"/>
                </a:lnTo>
                <a:lnTo>
                  <a:pt x="3890" y="520"/>
                </a:lnTo>
                <a:lnTo>
                  <a:pt x="3876" y="484"/>
                </a:lnTo>
                <a:lnTo>
                  <a:pt x="3862" y="447"/>
                </a:lnTo>
                <a:lnTo>
                  <a:pt x="3851" y="409"/>
                </a:lnTo>
                <a:lnTo>
                  <a:pt x="3839" y="371"/>
                </a:lnTo>
                <a:lnTo>
                  <a:pt x="3829" y="332"/>
                </a:lnTo>
                <a:lnTo>
                  <a:pt x="3821" y="293"/>
                </a:lnTo>
                <a:lnTo>
                  <a:pt x="3813" y="253"/>
                </a:lnTo>
                <a:lnTo>
                  <a:pt x="3806" y="212"/>
                </a:lnTo>
                <a:lnTo>
                  <a:pt x="3800" y="171"/>
                </a:lnTo>
                <a:lnTo>
                  <a:pt x="3796" y="130"/>
                </a:lnTo>
                <a:lnTo>
                  <a:pt x="3792" y="87"/>
                </a:lnTo>
                <a:lnTo>
                  <a:pt x="3790" y="43"/>
                </a:lnTo>
                <a:lnTo>
                  <a:pt x="3789" y="0"/>
                </a:lnTo>
                <a:lnTo>
                  <a:pt x="3813" y="0"/>
                </a:lnTo>
                <a:lnTo>
                  <a:pt x="3889" y="82"/>
                </a:lnTo>
                <a:lnTo>
                  <a:pt x="3968" y="164"/>
                </a:lnTo>
                <a:lnTo>
                  <a:pt x="4051" y="245"/>
                </a:lnTo>
                <a:lnTo>
                  <a:pt x="4135" y="325"/>
                </a:lnTo>
                <a:lnTo>
                  <a:pt x="4221" y="403"/>
                </a:lnTo>
                <a:lnTo>
                  <a:pt x="4310" y="482"/>
                </a:lnTo>
                <a:lnTo>
                  <a:pt x="4401" y="559"/>
                </a:lnTo>
                <a:lnTo>
                  <a:pt x="4493" y="635"/>
                </a:lnTo>
                <a:lnTo>
                  <a:pt x="4590" y="708"/>
                </a:lnTo>
                <a:lnTo>
                  <a:pt x="4690" y="783"/>
                </a:lnTo>
                <a:lnTo>
                  <a:pt x="4793" y="858"/>
                </a:lnTo>
                <a:lnTo>
                  <a:pt x="4899" y="932"/>
                </a:lnTo>
                <a:lnTo>
                  <a:pt x="5008" y="1006"/>
                </a:lnTo>
                <a:lnTo>
                  <a:pt x="5121" y="1080"/>
                </a:lnTo>
                <a:lnTo>
                  <a:pt x="5236" y="1154"/>
                </a:lnTo>
                <a:lnTo>
                  <a:pt x="5355" y="1226"/>
                </a:lnTo>
                <a:lnTo>
                  <a:pt x="5355" y="1258"/>
                </a:lnTo>
                <a:lnTo>
                  <a:pt x="5227" y="1337"/>
                </a:lnTo>
                <a:lnTo>
                  <a:pt x="5103" y="1415"/>
                </a:lnTo>
                <a:lnTo>
                  <a:pt x="4983" y="1492"/>
                </a:lnTo>
                <a:lnTo>
                  <a:pt x="4869" y="1569"/>
                </a:lnTo>
                <a:lnTo>
                  <a:pt x="4759" y="1644"/>
                </a:lnTo>
                <a:lnTo>
                  <a:pt x="4654" y="1719"/>
                </a:lnTo>
                <a:lnTo>
                  <a:pt x="4555" y="1791"/>
                </a:lnTo>
                <a:lnTo>
                  <a:pt x="4461" y="1864"/>
                </a:lnTo>
                <a:lnTo>
                  <a:pt x="4371" y="1935"/>
                </a:lnTo>
                <a:lnTo>
                  <a:pt x="4284" y="2007"/>
                </a:lnTo>
                <a:lnTo>
                  <a:pt x="4198" y="2080"/>
                </a:lnTo>
                <a:lnTo>
                  <a:pt x="4116" y="2154"/>
                </a:lnTo>
                <a:lnTo>
                  <a:pt x="4035" y="2227"/>
                </a:lnTo>
                <a:lnTo>
                  <a:pt x="3958" y="2301"/>
                </a:lnTo>
                <a:lnTo>
                  <a:pt x="3884" y="2376"/>
                </a:lnTo>
                <a:lnTo>
                  <a:pt x="3813" y="2449"/>
                </a:lnTo>
                <a:lnTo>
                  <a:pt x="3787" y="2449"/>
                </a:lnTo>
                <a:lnTo>
                  <a:pt x="3787" y="2431"/>
                </a:lnTo>
                <a:lnTo>
                  <a:pt x="3787" y="2392"/>
                </a:lnTo>
                <a:lnTo>
                  <a:pt x="3788" y="2353"/>
                </a:lnTo>
                <a:lnTo>
                  <a:pt x="3791" y="2313"/>
                </a:lnTo>
                <a:lnTo>
                  <a:pt x="3795" y="2275"/>
                </a:lnTo>
                <a:lnTo>
                  <a:pt x="3799" y="2237"/>
                </a:lnTo>
                <a:lnTo>
                  <a:pt x="3805" y="2200"/>
                </a:lnTo>
                <a:lnTo>
                  <a:pt x="3812" y="2163"/>
                </a:lnTo>
                <a:lnTo>
                  <a:pt x="3820" y="2126"/>
                </a:lnTo>
                <a:lnTo>
                  <a:pt x="3829" y="2089"/>
                </a:lnTo>
                <a:lnTo>
                  <a:pt x="3839" y="2053"/>
                </a:lnTo>
                <a:lnTo>
                  <a:pt x="3851" y="2019"/>
                </a:lnTo>
                <a:lnTo>
                  <a:pt x="3862" y="1984"/>
                </a:lnTo>
                <a:lnTo>
                  <a:pt x="3876" y="1951"/>
                </a:lnTo>
                <a:lnTo>
                  <a:pt x="3890" y="1918"/>
                </a:lnTo>
                <a:lnTo>
                  <a:pt x="3906" y="1884"/>
                </a:lnTo>
                <a:lnTo>
                  <a:pt x="3922" y="1852"/>
                </a:lnTo>
                <a:lnTo>
                  <a:pt x="3941" y="1821"/>
                </a:lnTo>
                <a:lnTo>
                  <a:pt x="3960" y="1789"/>
                </a:lnTo>
                <a:lnTo>
                  <a:pt x="3981" y="1757"/>
                </a:lnTo>
                <a:lnTo>
                  <a:pt x="4003" y="1725"/>
                </a:lnTo>
                <a:lnTo>
                  <a:pt x="4027" y="1694"/>
                </a:lnTo>
                <a:lnTo>
                  <a:pt x="4051" y="1663"/>
                </a:lnTo>
                <a:lnTo>
                  <a:pt x="4076" y="1632"/>
                </a:lnTo>
                <a:lnTo>
                  <a:pt x="4104" y="1602"/>
                </a:lnTo>
                <a:lnTo>
                  <a:pt x="4132" y="1572"/>
                </a:lnTo>
                <a:lnTo>
                  <a:pt x="4162" y="1543"/>
                </a:lnTo>
                <a:lnTo>
                  <a:pt x="4193" y="1513"/>
                </a:lnTo>
                <a:lnTo>
                  <a:pt x="4224" y="1483"/>
                </a:lnTo>
                <a:lnTo>
                  <a:pt x="4257" y="1454"/>
                </a:lnTo>
                <a:lnTo>
                  <a:pt x="4290" y="1425"/>
                </a:lnTo>
                <a:lnTo>
                  <a:pt x="4326" y="1396"/>
                </a:lnTo>
                <a:lnTo>
                  <a:pt x="4362" y="1368"/>
                </a:lnTo>
                <a:lnTo>
                  <a:pt x="0" y="1368"/>
                </a:lnTo>
                <a:close/>
              </a:path>
            </a:pathLst>
          </a:custGeom>
          <a:solidFill>
            <a:srgbClr val="FF0000"/>
          </a:solidFill>
          <a:ln w="9525">
            <a:solidFill>
              <a:srgbClr val="000000"/>
            </a:solidFill>
            <a:round/>
            <a:headEnd/>
            <a:tailEnd/>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pic>
        <p:nvPicPr>
          <p:cNvPr id="20" name="圖片 19" descr="一張含有 文字, 螢幕擷取畫面, 字型, 數字 的圖片&#10;&#10;AI 產生的內容可能不正確。">
            <a:extLst>
              <a:ext uri="{FF2B5EF4-FFF2-40B4-BE49-F238E27FC236}">
                <a16:creationId xmlns:a16="http://schemas.microsoft.com/office/drawing/2014/main" id="{4A57F8E3-CDC3-D2B1-633C-7D16A2F8178D}"/>
              </a:ext>
            </a:extLst>
          </p:cNvPr>
          <p:cNvPicPr>
            <a:picLocks noChangeAspect="1"/>
          </p:cNvPicPr>
          <p:nvPr/>
        </p:nvPicPr>
        <p:blipFill>
          <a:blip r:embed="rId3">
            <a:extLst>
              <a:ext uri="{28A0092B-C50C-407E-A947-70E740481C1C}">
                <a14:useLocalDpi xmlns:a14="http://schemas.microsoft.com/office/drawing/2010/main" val="0"/>
              </a:ext>
            </a:extLst>
          </a:blip>
          <a:srcRect l="1043"/>
          <a:stretch/>
        </p:blipFill>
        <p:spPr>
          <a:xfrm>
            <a:off x="6993362" y="3442921"/>
            <a:ext cx="4081404" cy="1673057"/>
          </a:xfrm>
          <a:prstGeom prst="rect">
            <a:avLst/>
          </a:prstGeom>
          <a:ln w="12700">
            <a:solidFill>
              <a:schemeClr val="tx1"/>
            </a:solidFill>
          </a:ln>
        </p:spPr>
      </p:pic>
      <p:pic>
        <p:nvPicPr>
          <p:cNvPr id="26" name="圖片 25">
            <a:extLst>
              <a:ext uri="{FF2B5EF4-FFF2-40B4-BE49-F238E27FC236}">
                <a16:creationId xmlns:a16="http://schemas.microsoft.com/office/drawing/2014/main" id="{8128E964-6603-1279-D88C-0111C04FA24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535963" y="5318669"/>
            <a:ext cx="5960637" cy="1464303"/>
          </a:xfrm>
          <a:prstGeom prst="rect">
            <a:avLst/>
          </a:prstGeom>
          <a:ln w="12700">
            <a:solidFill>
              <a:schemeClr val="tx1"/>
            </a:solidFill>
          </a:ln>
        </p:spPr>
      </p:pic>
      <p:sp>
        <p:nvSpPr>
          <p:cNvPr id="23" name="KSO_Shape"/>
          <p:cNvSpPr>
            <a:spLocks/>
          </p:cNvSpPr>
          <p:nvPr/>
        </p:nvSpPr>
        <p:spPr bwMode="auto">
          <a:xfrm rot="1554180">
            <a:off x="4561365" y="4716439"/>
            <a:ext cx="1120775" cy="550287"/>
          </a:xfrm>
          <a:custGeom>
            <a:avLst/>
            <a:gdLst>
              <a:gd name="T0" fmla="*/ 277920824 w 5355"/>
              <a:gd name="T1" fmla="*/ 277517957 h 2449"/>
              <a:gd name="T2" fmla="*/ 277920824 w 5355"/>
              <a:gd name="T3" fmla="*/ 277517957 h 2449"/>
              <a:gd name="T4" fmla="*/ 277920824 w 5355"/>
              <a:gd name="T5" fmla="*/ 277517957 h 2449"/>
              <a:gd name="T6" fmla="*/ 277920824 w 5355"/>
              <a:gd name="T7" fmla="*/ 277517957 h 2449"/>
              <a:gd name="T8" fmla="*/ 277920824 w 5355"/>
              <a:gd name="T9" fmla="*/ 277517957 h 2449"/>
              <a:gd name="T10" fmla="*/ 277920824 w 5355"/>
              <a:gd name="T11" fmla="*/ 277517957 h 2449"/>
              <a:gd name="T12" fmla="*/ 277920824 w 5355"/>
              <a:gd name="T13" fmla="*/ 277517957 h 2449"/>
              <a:gd name="T14" fmla="*/ 277920824 w 5355"/>
              <a:gd name="T15" fmla="*/ 277517957 h 2449"/>
              <a:gd name="T16" fmla="*/ 277920824 w 5355"/>
              <a:gd name="T17" fmla="*/ 277517957 h 2449"/>
              <a:gd name="T18" fmla="*/ 277920824 w 5355"/>
              <a:gd name="T19" fmla="*/ 277517957 h 2449"/>
              <a:gd name="T20" fmla="*/ 277920824 w 5355"/>
              <a:gd name="T21" fmla="*/ 277517957 h 2449"/>
              <a:gd name="T22" fmla="*/ 277920824 w 5355"/>
              <a:gd name="T23" fmla="*/ 277517957 h 2449"/>
              <a:gd name="T24" fmla="*/ 277920824 w 5355"/>
              <a:gd name="T25" fmla="*/ 277517957 h 2449"/>
              <a:gd name="T26" fmla="*/ 277920824 w 5355"/>
              <a:gd name="T27" fmla="*/ 277517957 h 2449"/>
              <a:gd name="T28" fmla="*/ 277920824 w 5355"/>
              <a:gd name="T29" fmla="*/ 277517957 h 2449"/>
              <a:gd name="T30" fmla="*/ 277920824 w 5355"/>
              <a:gd name="T31" fmla="*/ 277517957 h 2449"/>
              <a:gd name="T32" fmla="*/ 277920824 w 5355"/>
              <a:gd name="T33" fmla="*/ 277517957 h 2449"/>
              <a:gd name="T34" fmla="*/ 277920824 w 5355"/>
              <a:gd name="T35" fmla="*/ 277517957 h 2449"/>
              <a:gd name="T36" fmla="*/ 277920824 w 5355"/>
              <a:gd name="T37" fmla="*/ 277517957 h 2449"/>
              <a:gd name="T38" fmla="*/ 277920824 w 5355"/>
              <a:gd name="T39" fmla="*/ 277517957 h 2449"/>
              <a:gd name="T40" fmla="*/ 277920824 w 5355"/>
              <a:gd name="T41" fmla="*/ 277517957 h 2449"/>
              <a:gd name="T42" fmla="*/ 277920824 w 5355"/>
              <a:gd name="T43" fmla="*/ 277517957 h 2449"/>
              <a:gd name="T44" fmla="*/ 277920824 w 5355"/>
              <a:gd name="T45" fmla="*/ 277517957 h 2449"/>
              <a:gd name="T46" fmla="*/ 277920824 w 5355"/>
              <a:gd name="T47" fmla="*/ 277517957 h 2449"/>
              <a:gd name="T48" fmla="*/ 277920824 w 5355"/>
              <a:gd name="T49" fmla="*/ 277517957 h 2449"/>
              <a:gd name="T50" fmla="*/ 277920824 w 5355"/>
              <a:gd name="T51" fmla="*/ 277517957 h 2449"/>
              <a:gd name="T52" fmla="*/ 277920824 w 5355"/>
              <a:gd name="T53" fmla="*/ 277517957 h 2449"/>
              <a:gd name="T54" fmla="*/ 277920824 w 5355"/>
              <a:gd name="T55" fmla="*/ 277517957 h 2449"/>
              <a:gd name="T56" fmla="*/ 277920824 w 5355"/>
              <a:gd name="T57" fmla="*/ 277517957 h 2449"/>
              <a:gd name="T58" fmla="*/ 277920824 w 5355"/>
              <a:gd name="T59" fmla="*/ 277517957 h 2449"/>
              <a:gd name="T60" fmla="*/ 277920824 w 5355"/>
              <a:gd name="T61" fmla="*/ 277517957 h 2449"/>
              <a:gd name="T62" fmla="*/ 277920824 w 5355"/>
              <a:gd name="T63" fmla="*/ 277517957 h 2449"/>
              <a:gd name="T64" fmla="*/ 277920824 w 5355"/>
              <a:gd name="T65" fmla="*/ 277517957 h 2449"/>
              <a:gd name="T66" fmla="*/ 277920824 w 5355"/>
              <a:gd name="T67" fmla="*/ 277517957 h 2449"/>
              <a:gd name="T68" fmla="*/ 277920824 w 5355"/>
              <a:gd name="T69" fmla="*/ 277517957 h 2449"/>
              <a:gd name="T70" fmla="*/ 277920824 w 5355"/>
              <a:gd name="T71" fmla="*/ 277517957 h 2449"/>
              <a:gd name="T72" fmla="*/ 277920824 w 5355"/>
              <a:gd name="T73" fmla="*/ 277517957 h 2449"/>
              <a:gd name="T74" fmla="*/ 277920824 w 5355"/>
              <a:gd name="T75" fmla="*/ 277517957 h 2449"/>
              <a:gd name="T76" fmla="*/ 277920824 w 5355"/>
              <a:gd name="T77" fmla="*/ 277517957 h 2449"/>
              <a:gd name="T78" fmla="*/ 277920824 w 5355"/>
              <a:gd name="T79" fmla="*/ 277517957 h 2449"/>
              <a:gd name="T80" fmla="*/ 277920824 w 5355"/>
              <a:gd name="T81" fmla="*/ 277517957 h 2449"/>
              <a:gd name="T82" fmla="*/ 277920824 w 5355"/>
              <a:gd name="T83" fmla="*/ 277517957 h 2449"/>
              <a:gd name="T84" fmla="*/ 277920824 w 5355"/>
              <a:gd name="T85" fmla="*/ 277517957 h 2449"/>
              <a:gd name="T86" fmla="*/ 277920824 w 5355"/>
              <a:gd name="T87" fmla="*/ 277517957 h 2449"/>
              <a:gd name="T88" fmla="*/ 277920824 w 5355"/>
              <a:gd name="T89" fmla="*/ 277517957 h 2449"/>
              <a:gd name="T90" fmla="*/ 277920824 w 5355"/>
              <a:gd name="T91" fmla="*/ 277517957 h 2449"/>
              <a:gd name="T92" fmla="*/ 277920824 w 5355"/>
              <a:gd name="T93" fmla="*/ 277517957 h 2449"/>
              <a:gd name="T94" fmla="*/ 277920824 w 5355"/>
              <a:gd name="T95" fmla="*/ 277517957 h 2449"/>
              <a:gd name="T96" fmla="*/ 277920824 w 5355"/>
              <a:gd name="T97" fmla="*/ 277517957 h 2449"/>
              <a:gd name="T98" fmla="*/ 277920824 w 5355"/>
              <a:gd name="T99" fmla="*/ 277517957 h 2449"/>
              <a:gd name="T100" fmla="*/ 277920824 w 5355"/>
              <a:gd name="T101" fmla="*/ 277517957 h 2449"/>
              <a:gd name="T102" fmla="*/ 277920824 w 5355"/>
              <a:gd name="T103" fmla="*/ 277517957 h 2449"/>
              <a:gd name="T104" fmla="*/ 277920824 w 5355"/>
              <a:gd name="T105" fmla="*/ 277517957 h 2449"/>
              <a:gd name="T106" fmla="*/ 277920824 w 5355"/>
              <a:gd name="T107" fmla="*/ 277517957 h 2449"/>
              <a:gd name="T108" fmla="*/ 277920824 w 5355"/>
              <a:gd name="T109" fmla="*/ 277517957 h 2449"/>
              <a:gd name="T110" fmla="*/ 277920824 w 5355"/>
              <a:gd name="T111" fmla="*/ 277517957 h 24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355" h="2449">
                <a:moveTo>
                  <a:pt x="0" y="1368"/>
                </a:moveTo>
                <a:lnTo>
                  <a:pt x="0" y="1111"/>
                </a:lnTo>
                <a:lnTo>
                  <a:pt x="4362" y="1111"/>
                </a:lnTo>
                <a:lnTo>
                  <a:pt x="4327" y="1083"/>
                </a:lnTo>
                <a:lnTo>
                  <a:pt x="4294" y="1056"/>
                </a:lnTo>
                <a:lnTo>
                  <a:pt x="4262" y="1028"/>
                </a:lnTo>
                <a:lnTo>
                  <a:pt x="4231" y="999"/>
                </a:lnTo>
                <a:lnTo>
                  <a:pt x="4200" y="971"/>
                </a:lnTo>
                <a:lnTo>
                  <a:pt x="4171" y="941"/>
                </a:lnTo>
                <a:lnTo>
                  <a:pt x="4142" y="911"/>
                </a:lnTo>
                <a:lnTo>
                  <a:pt x="4116" y="880"/>
                </a:lnTo>
                <a:lnTo>
                  <a:pt x="4089" y="849"/>
                </a:lnTo>
                <a:lnTo>
                  <a:pt x="4064" y="818"/>
                </a:lnTo>
                <a:lnTo>
                  <a:pt x="4040" y="787"/>
                </a:lnTo>
                <a:lnTo>
                  <a:pt x="4018" y="754"/>
                </a:lnTo>
                <a:lnTo>
                  <a:pt x="3996" y="722"/>
                </a:lnTo>
                <a:lnTo>
                  <a:pt x="3975" y="689"/>
                </a:lnTo>
                <a:lnTo>
                  <a:pt x="3957" y="657"/>
                </a:lnTo>
                <a:lnTo>
                  <a:pt x="3938" y="623"/>
                </a:lnTo>
                <a:lnTo>
                  <a:pt x="3921" y="590"/>
                </a:lnTo>
                <a:lnTo>
                  <a:pt x="3905" y="555"/>
                </a:lnTo>
                <a:lnTo>
                  <a:pt x="3890" y="520"/>
                </a:lnTo>
                <a:lnTo>
                  <a:pt x="3876" y="484"/>
                </a:lnTo>
                <a:lnTo>
                  <a:pt x="3862" y="447"/>
                </a:lnTo>
                <a:lnTo>
                  <a:pt x="3851" y="409"/>
                </a:lnTo>
                <a:lnTo>
                  <a:pt x="3839" y="371"/>
                </a:lnTo>
                <a:lnTo>
                  <a:pt x="3829" y="332"/>
                </a:lnTo>
                <a:lnTo>
                  <a:pt x="3821" y="293"/>
                </a:lnTo>
                <a:lnTo>
                  <a:pt x="3813" y="253"/>
                </a:lnTo>
                <a:lnTo>
                  <a:pt x="3806" y="212"/>
                </a:lnTo>
                <a:lnTo>
                  <a:pt x="3800" y="171"/>
                </a:lnTo>
                <a:lnTo>
                  <a:pt x="3796" y="130"/>
                </a:lnTo>
                <a:lnTo>
                  <a:pt x="3792" y="87"/>
                </a:lnTo>
                <a:lnTo>
                  <a:pt x="3790" y="43"/>
                </a:lnTo>
                <a:lnTo>
                  <a:pt x="3789" y="0"/>
                </a:lnTo>
                <a:lnTo>
                  <a:pt x="3813" y="0"/>
                </a:lnTo>
                <a:lnTo>
                  <a:pt x="3889" y="82"/>
                </a:lnTo>
                <a:lnTo>
                  <a:pt x="3968" y="164"/>
                </a:lnTo>
                <a:lnTo>
                  <a:pt x="4051" y="245"/>
                </a:lnTo>
                <a:lnTo>
                  <a:pt x="4135" y="325"/>
                </a:lnTo>
                <a:lnTo>
                  <a:pt x="4221" y="403"/>
                </a:lnTo>
                <a:lnTo>
                  <a:pt x="4310" y="482"/>
                </a:lnTo>
                <a:lnTo>
                  <a:pt x="4401" y="559"/>
                </a:lnTo>
                <a:lnTo>
                  <a:pt x="4493" y="635"/>
                </a:lnTo>
                <a:lnTo>
                  <a:pt x="4590" y="708"/>
                </a:lnTo>
                <a:lnTo>
                  <a:pt x="4690" y="783"/>
                </a:lnTo>
                <a:lnTo>
                  <a:pt x="4793" y="858"/>
                </a:lnTo>
                <a:lnTo>
                  <a:pt x="4899" y="932"/>
                </a:lnTo>
                <a:lnTo>
                  <a:pt x="5008" y="1006"/>
                </a:lnTo>
                <a:lnTo>
                  <a:pt x="5121" y="1080"/>
                </a:lnTo>
                <a:lnTo>
                  <a:pt x="5236" y="1154"/>
                </a:lnTo>
                <a:lnTo>
                  <a:pt x="5355" y="1226"/>
                </a:lnTo>
                <a:lnTo>
                  <a:pt x="5355" y="1258"/>
                </a:lnTo>
                <a:lnTo>
                  <a:pt x="5227" y="1337"/>
                </a:lnTo>
                <a:lnTo>
                  <a:pt x="5103" y="1415"/>
                </a:lnTo>
                <a:lnTo>
                  <a:pt x="4983" y="1492"/>
                </a:lnTo>
                <a:lnTo>
                  <a:pt x="4869" y="1569"/>
                </a:lnTo>
                <a:lnTo>
                  <a:pt x="4759" y="1644"/>
                </a:lnTo>
                <a:lnTo>
                  <a:pt x="4654" y="1719"/>
                </a:lnTo>
                <a:lnTo>
                  <a:pt x="4555" y="1791"/>
                </a:lnTo>
                <a:lnTo>
                  <a:pt x="4461" y="1864"/>
                </a:lnTo>
                <a:lnTo>
                  <a:pt x="4371" y="1935"/>
                </a:lnTo>
                <a:lnTo>
                  <a:pt x="4284" y="2007"/>
                </a:lnTo>
                <a:lnTo>
                  <a:pt x="4198" y="2080"/>
                </a:lnTo>
                <a:lnTo>
                  <a:pt x="4116" y="2154"/>
                </a:lnTo>
                <a:lnTo>
                  <a:pt x="4035" y="2227"/>
                </a:lnTo>
                <a:lnTo>
                  <a:pt x="3958" y="2301"/>
                </a:lnTo>
                <a:lnTo>
                  <a:pt x="3884" y="2376"/>
                </a:lnTo>
                <a:lnTo>
                  <a:pt x="3813" y="2449"/>
                </a:lnTo>
                <a:lnTo>
                  <a:pt x="3787" y="2449"/>
                </a:lnTo>
                <a:lnTo>
                  <a:pt x="3787" y="2431"/>
                </a:lnTo>
                <a:lnTo>
                  <a:pt x="3787" y="2392"/>
                </a:lnTo>
                <a:lnTo>
                  <a:pt x="3788" y="2353"/>
                </a:lnTo>
                <a:lnTo>
                  <a:pt x="3791" y="2313"/>
                </a:lnTo>
                <a:lnTo>
                  <a:pt x="3795" y="2275"/>
                </a:lnTo>
                <a:lnTo>
                  <a:pt x="3799" y="2237"/>
                </a:lnTo>
                <a:lnTo>
                  <a:pt x="3805" y="2200"/>
                </a:lnTo>
                <a:lnTo>
                  <a:pt x="3812" y="2163"/>
                </a:lnTo>
                <a:lnTo>
                  <a:pt x="3820" y="2126"/>
                </a:lnTo>
                <a:lnTo>
                  <a:pt x="3829" y="2089"/>
                </a:lnTo>
                <a:lnTo>
                  <a:pt x="3839" y="2053"/>
                </a:lnTo>
                <a:lnTo>
                  <a:pt x="3851" y="2019"/>
                </a:lnTo>
                <a:lnTo>
                  <a:pt x="3862" y="1984"/>
                </a:lnTo>
                <a:lnTo>
                  <a:pt x="3876" y="1951"/>
                </a:lnTo>
                <a:lnTo>
                  <a:pt x="3890" y="1918"/>
                </a:lnTo>
                <a:lnTo>
                  <a:pt x="3906" y="1884"/>
                </a:lnTo>
                <a:lnTo>
                  <a:pt x="3922" y="1852"/>
                </a:lnTo>
                <a:lnTo>
                  <a:pt x="3941" y="1821"/>
                </a:lnTo>
                <a:lnTo>
                  <a:pt x="3960" y="1789"/>
                </a:lnTo>
                <a:lnTo>
                  <a:pt x="3981" y="1757"/>
                </a:lnTo>
                <a:lnTo>
                  <a:pt x="4003" y="1725"/>
                </a:lnTo>
                <a:lnTo>
                  <a:pt x="4027" y="1694"/>
                </a:lnTo>
                <a:lnTo>
                  <a:pt x="4051" y="1663"/>
                </a:lnTo>
                <a:lnTo>
                  <a:pt x="4076" y="1632"/>
                </a:lnTo>
                <a:lnTo>
                  <a:pt x="4104" y="1602"/>
                </a:lnTo>
                <a:lnTo>
                  <a:pt x="4132" y="1572"/>
                </a:lnTo>
                <a:lnTo>
                  <a:pt x="4162" y="1543"/>
                </a:lnTo>
                <a:lnTo>
                  <a:pt x="4193" y="1513"/>
                </a:lnTo>
                <a:lnTo>
                  <a:pt x="4224" y="1483"/>
                </a:lnTo>
                <a:lnTo>
                  <a:pt x="4257" y="1454"/>
                </a:lnTo>
                <a:lnTo>
                  <a:pt x="4290" y="1425"/>
                </a:lnTo>
                <a:lnTo>
                  <a:pt x="4326" y="1396"/>
                </a:lnTo>
                <a:lnTo>
                  <a:pt x="4362" y="1368"/>
                </a:lnTo>
                <a:lnTo>
                  <a:pt x="0" y="1368"/>
                </a:lnTo>
                <a:close/>
              </a:path>
            </a:pathLst>
          </a:custGeom>
          <a:solidFill>
            <a:srgbClr val="FF0000"/>
          </a:solidFill>
          <a:ln w="9525">
            <a:solidFill>
              <a:srgbClr val="000000"/>
            </a:solidFill>
            <a:round/>
            <a:headEnd/>
            <a:tailEnd/>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 name="投影片編號版面配置區 8">
            <a:extLst>
              <a:ext uri="{FF2B5EF4-FFF2-40B4-BE49-F238E27FC236}">
                <a16:creationId xmlns:a16="http://schemas.microsoft.com/office/drawing/2014/main" id="{C3EAF728-F081-611D-C5D4-212E3F4FD75A}"/>
              </a:ext>
            </a:extLst>
          </p:cNvPr>
          <p:cNvSpPr>
            <a:spLocks noGrp="1"/>
          </p:cNvSpPr>
          <p:nvPr>
            <p:ph type="sldNum" sz="quarter" idx="12"/>
          </p:nvPr>
        </p:nvSpPr>
        <p:spPr bwMode="auto">
          <a:xfrm>
            <a:off x="11136313" y="6308725"/>
            <a:ext cx="749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F38F511-281D-4A67-A1BA-EA17D1837CD7}" type="slidenum">
              <a:rPr lang="zh-TW" altLang="en-US" sz="2600" b="1" u="sng" smtClean="0"/>
              <a:pPr fontAlgn="base">
                <a:lnSpc>
                  <a:spcPct val="100000"/>
                </a:lnSpc>
                <a:spcBef>
                  <a:spcPct val="0"/>
                </a:spcBef>
                <a:spcAft>
                  <a:spcPct val="0"/>
                </a:spcAft>
                <a:buFontTx/>
                <a:buNone/>
              </a:pPr>
              <a:t>9</a:t>
            </a:fld>
            <a:endParaRPr lang="zh-TW" altLang="en-US" sz="2600" b="1" u="sng"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53541</TotalTime>
  <Words>4292</Words>
  <Application>Microsoft Office PowerPoint</Application>
  <PresentationFormat>寬螢幕</PresentationFormat>
  <Paragraphs>455</Paragraphs>
  <Slides>62</Slides>
  <Notes>7</Notes>
  <HiddenSlides>0</HiddenSlides>
  <MMClips>0</MMClips>
  <ScaleCrop>false</ScaleCrop>
  <HeadingPairs>
    <vt:vector size="6" baseType="variant">
      <vt:variant>
        <vt:lpstr>使用字型</vt:lpstr>
      </vt:variant>
      <vt:variant>
        <vt:i4>19</vt:i4>
      </vt:variant>
      <vt:variant>
        <vt:lpstr>佈景主題</vt:lpstr>
      </vt:variant>
      <vt:variant>
        <vt:i4>1</vt:i4>
      </vt:variant>
      <vt:variant>
        <vt:lpstr>投影片標題</vt:lpstr>
      </vt:variant>
      <vt:variant>
        <vt:i4>62</vt:i4>
      </vt:variant>
    </vt:vector>
  </HeadingPairs>
  <TitlesOfParts>
    <vt:vector size="82" baseType="lpstr">
      <vt:lpstr>Calibri Light</vt:lpstr>
      <vt:lpstr>Gill Sans</vt:lpstr>
      <vt:lpstr>Times New Roman</vt:lpstr>
      <vt:lpstr>微软雅黑</vt:lpstr>
      <vt:lpstr>Arial Rounded MT Bold</vt:lpstr>
      <vt:lpstr>Perpetua</vt:lpstr>
      <vt:lpstr>華康新篆體</vt:lpstr>
      <vt:lpstr>站酷快乐体2016修订版</vt:lpstr>
      <vt:lpstr>方正静蕾简体</vt:lpstr>
      <vt:lpstr>Calibri</vt:lpstr>
      <vt:lpstr>微软雅黑 Light</vt:lpstr>
      <vt:lpstr>汉仪家书简</vt:lpstr>
      <vt:lpstr>Arial</vt:lpstr>
      <vt:lpstr>Franklin Gothic Book</vt:lpstr>
      <vt:lpstr>標楷體</vt:lpstr>
      <vt:lpstr>微軟正黑體</vt:lpstr>
      <vt:lpstr>華康中圓體</vt:lpstr>
      <vt:lpstr>Wingdings</vt:lpstr>
      <vt:lpstr>Dotum</vt:lpstr>
      <vt:lpstr>Office 佈景主題</vt:lpstr>
      <vt:lpstr>陸、115學年北區五專聯合免試入學</vt:lpstr>
      <vt:lpstr>簡 報 大 綱</vt:lpstr>
      <vt:lpstr> 115學年度 五專聯合免試入學報名方式</vt:lpstr>
      <vt:lpstr>(壹)、身分資料登錄</vt:lpstr>
      <vt:lpstr>(貳)、報名國中資料設定 1/2</vt:lpstr>
      <vt:lpstr>PowerPoint 簡報</vt:lpstr>
      <vt:lpstr>(参)、報名資料載入  1/16</vt:lpstr>
      <vt:lpstr>(参)、報名資料載入  2/16</vt:lpstr>
      <vt:lpstr>(参)、報名資料載入  3/16</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(肆)、報名資料編修-功能介紹  1/7</vt:lpstr>
      <vt:lpstr>(肆)、報名資料編修  2/7</vt:lpstr>
      <vt:lpstr>(肆)、報名資料編修  3/7</vt:lpstr>
      <vt:lpstr>(肆)、報名資料編修  4/7</vt:lpstr>
      <vt:lpstr>(肆)、報名資料編修  5/7</vt:lpstr>
      <vt:lpstr>(肆)、報名資料編修  6/7</vt:lpstr>
      <vt:lpstr>(肆)、報名資料編修  7/7</vt:lpstr>
      <vt:lpstr>(伍)、報名資料確認－各項功能  1/9</vt:lpstr>
      <vt:lpstr>(伍)、報名資料確認  2/9</vt:lpstr>
      <vt:lpstr>(伍)、報名資料確認  3/9</vt:lpstr>
      <vt:lpstr>(伍)、報名資料確認  4/9</vt:lpstr>
      <vt:lpstr>(伍)、報名資料確認  5/9</vt:lpstr>
      <vt:lpstr>(伍)、報名資料確認  6/9</vt:lpstr>
      <vt:lpstr>(伍)、報名資料確認  7/9</vt:lpstr>
      <vt:lpstr>(伍)、報名資料確認  8/9</vt:lpstr>
      <vt:lpstr>(伍)、報名資料確認  9/9</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User/LanYang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114學年北區五專聯合免試入學</dc:title>
  <dc:creator>david</dc:creator>
  <cp:lastModifiedBy>陳紹綺</cp:lastModifiedBy>
  <cp:revision>862</cp:revision>
  <cp:lastPrinted>2023-03-15T09:07:16Z</cp:lastPrinted>
  <dcterms:created xsi:type="dcterms:W3CDTF">2015-04-06T09:51:54Z</dcterms:created>
  <dcterms:modified xsi:type="dcterms:W3CDTF">2026-03-25T08:27:55Z</dcterms:modified>
</cp:coreProperties>
</file>